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47" autoAdjust="0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D555C-15BA-44EB-A4CE-5FDC7BB90057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A2A22-F1DE-417B-B341-9CF46D1C3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A2A22-F1DE-417B-B341-9CF46D1C30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31CB6-6463-4CE8-822A-0C503DF4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BA162A-F32D-F54E-B52F-56DD01D23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E5E21-8EA5-C245-43D8-4CD4FAF3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E78E9-D1D6-6689-FC10-B6DDC5D1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DCF36-5A8E-58D1-E2B4-8C0D4EB6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7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BEF31-7B14-5C49-0192-76516F39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3777C1-B386-AEAB-E9B9-FCCE077F1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D3C790-97EC-0B4F-7F0D-12A434E2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E344CE-A339-03D9-EEB7-A04C0FE0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00543-B701-1ABD-A0D9-5C933B11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C527EB-370A-DF7B-177D-B365F5C37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3F18E3-2033-0D90-21B9-039BB3565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C99BB5-C3FA-4C60-7072-A5CFC751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A7C4E-4616-DA34-E913-22133E74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67E42-AC0D-DECF-10B0-1B680259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4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28156-0979-BAAB-1B88-E521D495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2D3D32-645D-62E0-65FC-13F1D7C9B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7E0C1-FD1B-A80C-DCE4-747A4EA6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47EBB7-1419-6D13-1FDF-B726136C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3B777-AB47-CD7C-2E1C-C767F98D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FB108-2E3F-E0FD-208A-BEAF11AF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D83149-BDDA-B091-6B87-F1B93897F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99171-0A20-254C-FF25-33D72C6A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3CFB1E-4809-5630-6548-8CC88072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54C1C-A137-F5B0-2F78-1BB7FA7B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0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4D640-E761-3914-B510-BE80CC9A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3C545-C949-100F-7D63-6A66CE34B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C3E1D9-7026-B748-EC52-D90046419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00CDFB-8505-0126-4B7A-E4AE3E85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797B55-E5C1-0428-E0BB-CA0D9F72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804E0-B49F-BD7C-3BCD-B37A33DE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4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FA1B5-200E-FEE7-390A-492E59AD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5FDC3-2188-5B78-6BEA-8370C6B5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38CAE-6A25-588F-0E43-FC5162CEF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453764-E364-06B3-3E0A-72CFC5C15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22EE73-8CEF-3F99-4830-AD8BFC76B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6C1C34-D17A-3AE3-BA5F-043893CB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BBFDA6-3C05-9D3A-14D2-79139410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37ED90-D7DF-3E08-917D-5A6996C1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9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FE5F1-E668-DA51-D3E3-CBD24A47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AC377B-7BAB-36B7-4C0B-8E3CCF1B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6147C3-54C1-94EB-3FB7-9D6E65F6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2CBED3-186F-14FC-8613-CE87EAA4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FEE509-60EC-C95A-A03E-6527AFAA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6AE735-63C1-FC41-6E53-C980110C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AC086A-7A10-7D18-6DC5-8BCECD87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7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D0EF3-10F5-6985-B716-1FDAD7F0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70891-4C28-2FC2-1C5C-8CC9B3742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19E2D5-53B0-39A7-A205-426793BA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FC5251-6E33-6FAE-78DE-51DDDDE9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46EA3-3F15-AAED-EE2D-CDE110BF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65D92-020C-68A2-94F1-BF0101A8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6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3EC2D-28A6-CEDB-5155-2F252511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B8F4-9941-128B-54B2-32F20042C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F9C675-F3F9-3766-B3F0-16991771A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632DC-8BEA-F65D-C46C-2002A008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0AE363-7FDB-6918-5231-FD074FB6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B4B43F-3827-86D9-019D-B9B35778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1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8A63B-75A2-479A-44AD-BA4DF206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35623F-2A55-38B8-74EB-FF6D5F880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497E9-0F5D-8ED7-3A23-DBE2B4B76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E0506-5984-41BE-A86B-E20DCB3CDF88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AEE9BE-87E3-6223-C7E2-C1F6F10C9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C5B1A-B69F-6D25-64E0-C1437E95A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1A5CE-F5D6-4135-BC0A-05ABC2B3F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2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034C5-1B2A-5D56-4420-050E404227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3456DE-731A-A654-E943-7224CE8953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0093D-7082-B41C-8554-E9E8AD65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426696" cy="82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01284-9C2D-6D35-601A-4B144AB1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124778-4ABE-5A22-F5F5-DF167646E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830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27D41-7A78-3073-A501-386C6702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513ECB-F876-BE1F-5E59-E020C0993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2606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A5154-3E3B-BB31-9C19-CA083FE7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EF7519-2074-C548-6BA3-E90D492E9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627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1311-3E3A-5F88-1520-DBBC0734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AC9883-7586-3B38-7D71-0C21270A3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24" y="0"/>
            <a:ext cx="12276324" cy="6858000"/>
          </a:xfrm>
        </p:spPr>
      </p:pic>
    </p:spTree>
    <p:extLst>
      <p:ext uri="{BB962C8B-B14F-4D97-AF65-F5344CB8AC3E}">
        <p14:creationId xmlns:p14="http://schemas.microsoft.com/office/powerpoint/2010/main" val="100023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78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 xmlns="f232f10d-0edc-4b5f-b66e-f46ceb4f7549" xsi:nil="true"/>
    <lcf76f155ced4ddcb4097134ff3c332f xmlns="f232f10d-0edc-4b5f-b66e-f46ceb4f7549">
      <Terms xmlns="http://schemas.microsoft.com/office/infopath/2007/PartnerControls"/>
    </lcf76f155ced4ddcb4097134ff3c332f>
    <TaxCatchAll xmlns="bccaa7d2-b5c2-455f-8377-eecac74d0a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EE8DAD1717D488B75E704F055B0DB" ma:contentTypeVersion="17" ma:contentTypeDescription="Create a new document." ma:contentTypeScope="" ma:versionID="894f81645357e802e03f0dad1321f2fd">
  <xsd:schema xmlns:xsd="http://www.w3.org/2001/XMLSchema" xmlns:xs="http://www.w3.org/2001/XMLSchema" xmlns:p="http://schemas.microsoft.com/office/2006/metadata/properties" xmlns:ns2="f232f10d-0edc-4b5f-b66e-f46ceb4f7549" xmlns:ns3="bccaa7d2-b5c2-455f-8377-eecac74d0a7a" targetNamespace="http://schemas.microsoft.com/office/2006/metadata/properties" ma:root="true" ma:fieldsID="09640a142018a54e4639738b7aa3630f" ns2:_="" ns3:_="">
    <xsd:import namespace="f232f10d-0edc-4b5f-b66e-f46ceb4f7549"/>
    <xsd:import namespace="bccaa7d2-b5c2-455f-8377-eecac74d0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Det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f10d-0edc-4b5f-b66e-f46ceb4f75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Det" ma:index="21" nillable="true" ma:displayName="Det" ma:format="Dropdown" ma:internalName="Det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aa7d2-b5c2-455f-8377-eecac74d0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4ed2ff6-99f7-4fa9-96fc-1981adf183ee}" ma:internalName="TaxCatchAll" ma:showField="CatchAllData" ma:web="bccaa7d2-b5c2-455f-8377-eecac74d0a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5EC5BA-C98B-4FE9-86EC-A954C59FC6CE}">
  <ds:schemaRefs>
    <ds:schemaRef ds:uri="http://schemas.microsoft.com/office/2006/metadata/properties"/>
    <ds:schemaRef ds:uri="http://schemas.microsoft.com/office/infopath/2007/PartnerControls"/>
    <ds:schemaRef ds:uri="f232f10d-0edc-4b5f-b66e-f46ceb4f7549"/>
    <ds:schemaRef ds:uri="bccaa7d2-b5c2-455f-8377-eecac74d0a7a"/>
  </ds:schemaRefs>
</ds:datastoreItem>
</file>

<file path=customXml/itemProps2.xml><?xml version="1.0" encoding="utf-8"?>
<ds:datastoreItem xmlns:ds="http://schemas.openxmlformats.org/officeDocument/2006/customXml" ds:itemID="{FA2C4EB7-0C14-40AF-8086-0A74C94196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D40ECC-439E-496F-BA1A-B16A1F167FD3}"/>
</file>

<file path=docMetadata/LabelInfo.xml><?xml version="1.0" encoding="utf-8"?>
<clbl:labelList xmlns:clbl="http://schemas.microsoft.com/office/2020/mipLabelMetadata">
  <clbl:label id="{7eb58d0f-f804-411f-a20e-09ebfae62b4c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</Words>
  <Application>Microsoft Office PowerPoint</Application>
  <PresentationFormat>Widescreen</PresentationFormat>
  <Paragraphs>1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Firuz Safarov</dc:creator>
  <cp:lastModifiedBy>Nozanin</cp:lastModifiedBy>
  <cp:revision>6</cp:revision>
  <dcterms:created xsi:type="dcterms:W3CDTF">2026-06-18T17:26:22Z</dcterms:created>
  <dcterms:modified xsi:type="dcterms:W3CDTF">2026-06-22T08:42:37Z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0x010100679EE8DAD1717D488B75E704F055B0DB</vt:lpwstr>
  </property>
  <property fmtid="{D5CDD505-2E9C-101B-9397-08002B2CF9AE}" pid="3" name="MediaServiceImageTags">
    <vt:lpwstr/>
  </property>
</Properties>
</file>