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3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notesSlides/notesSlide1.xml" ContentType="application/vnd.openxmlformats-officedocument.presentationml.notesSlide+xml"/>
  <Override PartName="/ppt/slideLayouts/slideLayout9.xml" ContentType="application/vnd.openxmlformats-officedocument.presentationml.slideLayout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06" autoAdjust="0"/>
    <p:restoredTop sz="94660"/>
  </p:normalViewPr>
  <p:slideViewPr>
    <p:cSldViewPr snapToGrid="0">
      <p:cViewPr varScale="1">
        <p:scale>
          <a:sx n="81" d="100"/>
          <a:sy n="81" d="100"/>
        </p:scale>
        <p:origin x="912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10" Type="http://schemas.openxmlformats.org/officeDocument/2006/relationships/customXml" Target="../customXml/item3.xml"/><Relationship Id="rId4" Type="http://schemas.openxmlformats.org/officeDocument/2006/relationships/presProps" Target="presProps.xml"/><Relationship Id="rId9" Type="http://schemas.openxmlformats.org/officeDocument/2006/relationships/customXml" Target="../customXml/item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Z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66BC901-51DC-4ABC-BAA7-7BEE8A8636AC}" type="datetimeFigureOut">
              <a:rPr lang="en-ZA" smtClean="0"/>
              <a:t>2026/06/19</a:t>
            </a:fld>
            <a:endParaRPr lang="en-Z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Z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CA4D6AE-FB19-421B-8A4F-447421D47C04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0267865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CA4D6AE-FB19-421B-8A4F-447421D47C04}" type="slidenum">
              <a:rPr lang="en-ZA" smtClean="0"/>
              <a:t>1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1634099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394DEF-33C3-2A29-6947-F66166A5840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46C8FF1-C021-5B7C-4320-0F62B360E82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Z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E76B37-45FB-EED7-36FC-279F854219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75AFC6-5EFD-4DB0-9FAA-E6CECAD0AC8D}" type="datetimeFigureOut">
              <a:rPr lang="en-ZA" smtClean="0"/>
              <a:t>2026/06/19</a:t>
            </a:fld>
            <a:endParaRPr lang="en-Z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F9BA2BA-621E-40EE-638C-D47F1124CB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54FB6D4-37F2-AC12-0980-2509A59737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B332A0-54BB-4053-9A92-733513F62655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583098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08E951-0821-4597-A2A4-1AE66A2601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67BFBA6-36BA-12EA-8B67-9A4D6FA1271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FF156E-8FB6-9F53-97BC-B0CC921928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75AFC6-5EFD-4DB0-9FAA-E6CECAD0AC8D}" type="datetimeFigureOut">
              <a:rPr lang="en-ZA" smtClean="0"/>
              <a:t>2026/06/19</a:t>
            </a:fld>
            <a:endParaRPr lang="en-Z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6F53189-D7AE-45FD-C9B7-3BD1B77C0D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0ABE8A-28AE-962E-E6FB-8204E24B48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B332A0-54BB-4053-9A92-733513F62655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5190423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5283F3A-ACDA-33E5-DF50-7E6FC8BC792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3C40C10-77D0-5889-3EA1-6A5CD593164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68EEAD9-9692-4A7E-F2E2-01069B3421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75AFC6-5EFD-4DB0-9FAA-E6CECAD0AC8D}" type="datetimeFigureOut">
              <a:rPr lang="en-ZA" smtClean="0"/>
              <a:t>2026/06/19</a:t>
            </a:fld>
            <a:endParaRPr lang="en-Z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0250BF1-6DDF-D8A3-C5A6-23BF5AC851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D304EE9-276D-FE35-CD6F-1135787E09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B332A0-54BB-4053-9A92-733513F62655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7621685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0A3499-6EF8-0185-FB9F-BD79D4D963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05CDC6-9A65-BB0A-50A9-393BAADB4B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D884248-5EE2-7CEC-3825-17E1F625A2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75AFC6-5EFD-4DB0-9FAA-E6CECAD0AC8D}" type="datetimeFigureOut">
              <a:rPr lang="en-ZA" smtClean="0"/>
              <a:t>2026/06/19</a:t>
            </a:fld>
            <a:endParaRPr lang="en-Z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A0547B-B63F-4F62-FFC9-F0B656E3F9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E74E308-DC48-A4B7-527F-B97AD99189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B332A0-54BB-4053-9A92-733513F62655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9246765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D75B9B-DB5F-7885-0B9E-6FB386FCAE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B7B583A-D711-9544-A296-4287E3F22F3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420B911-EBC8-9C6F-5FC0-1083238041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75AFC6-5EFD-4DB0-9FAA-E6CECAD0AC8D}" type="datetimeFigureOut">
              <a:rPr lang="en-ZA" smtClean="0"/>
              <a:t>2026/06/19</a:t>
            </a:fld>
            <a:endParaRPr lang="en-Z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DFF91A2-F54A-38EB-FE27-3621BAE7CD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BBE2D14-72CA-DDE2-A05F-4A9A42F786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B332A0-54BB-4053-9A92-733513F62655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3001724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D5271E-67C1-7AC4-0917-D576D074A2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683E8C-D15B-3C20-9BF5-3E163BA6CF4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F3B8E26-B33A-365D-88CE-87DC41CB358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31E7A30-B3A1-73F8-BD04-8D22CD321F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75AFC6-5EFD-4DB0-9FAA-E6CECAD0AC8D}" type="datetimeFigureOut">
              <a:rPr lang="en-ZA" smtClean="0"/>
              <a:t>2026/06/19</a:t>
            </a:fld>
            <a:endParaRPr lang="en-Z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362F411-F3B1-12CB-17AE-661F4E4B61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737E5E8-51FB-C2D8-9364-0611236D95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B332A0-54BB-4053-9A92-733513F62655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2345930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CFF666-5169-35DA-83AB-782E49A66B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5E5376C-F381-48F6-13E4-DE6A804343D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E7B7D6B-C1C1-8199-005A-3FDBDEC1995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B89C4A6-955E-1482-B459-6E973E49C09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49B8A10-7864-8FA8-0A7C-2DF4C230565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25D1D0C-EDB8-7D03-D625-7AC226D3F8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75AFC6-5EFD-4DB0-9FAA-E6CECAD0AC8D}" type="datetimeFigureOut">
              <a:rPr lang="en-ZA" smtClean="0"/>
              <a:t>2026/06/19</a:t>
            </a:fld>
            <a:endParaRPr lang="en-ZA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3CCC586-7178-69C0-17E9-3F69E98365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19BA6AC-5157-D695-5595-C7275D59A9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B332A0-54BB-4053-9A92-733513F62655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7421146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FBB9B6-24E6-8D35-3B69-216BCA3454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52A34EB-3AE1-58E8-E7AC-B289DE0613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75AFC6-5EFD-4DB0-9FAA-E6CECAD0AC8D}" type="datetimeFigureOut">
              <a:rPr lang="en-ZA" smtClean="0"/>
              <a:t>2026/06/19</a:t>
            </a:fld>
            <a:endParaRPr lang="en-ZA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7045F5B-B7E1-47ED-5C52-9F8BE6F69D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0FB81A2-85D4-E4A4-9415-32BE45D5EF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B332A0-54BB-4053-9A92-733513F62655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8342532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5248EE7-A682-FF43-E94B-C0522A38F6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75AFC6-5EFD-4DB0-9FAA-E6CECAD0AC8D}" type="datetimeFigureOut">
              <a:rPr lang="en-ZA" smtClean="0"/>
              <a:t>2026/06/19</a:t>
            </a:fld>
            <a:endParaRPr lang="en-ZA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EAE6175-3786-1E77-D0FC-42227007E2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F7C8E35-B215-AA4F-DF0D-D1C7564D00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B332A0-54BB-4053-9A92-733513F62655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9776142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0097AA-A9D2-4A08-7085-0B41068EC1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7DF89F-8778-D892-762F-DC7E5B8A3E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573F0D6-3620-199C-1981-3779BA32D25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5AEE3AD-2295-0C3D-B404-BA6D07CB8A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75AFC6-5EFD-4DB0-9FAA-E6CECAD0AC8D}" type="datetimeFigureOut">
              <a:rPr lang="en-ZA" smtClean="0"/>
              <a:t>2026/06/19</a:t>
            </a:fld>
            <a:endParaRPr lang="en-Z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1BF5F87-543F-AD8A-C786-D9CF7F662E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99B9AD3-2CFF-1C5C-F764-D01608C01A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B332A0-54BB-4053-9A92-733513F62655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41138028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0E4C7C-40E2-B16A-4C39-BE151B2050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6493B71-696D-F246-14DA-BED9CAFFEF7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Z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9911078-A221-660C-3B99-B9C8482A2F7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420A175-9A47-3D02-7D19-1C6A636E20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75AFC6-5EFD-4DB0-9FAA-E6CECAD0AC8D}" type="datetimeFigureOut">
              <a:rPr lang="en-ZA" smtClean="0"/>
              <a:t>2026/06/19</a:t>
            </a:fld>
            <a:endParaRPr lang="en-Z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FA6912B-5A9E-D4AE-8625-537CDBAD76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19167C0-C0CC-E54B-4037-6710331B81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B332A0-54BB-4053-9A92-733513F62655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8482494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789FCD3-7A29-B4D1-83BD-D1FC7463BB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3BB2E8A-927F-E439-A5E3-BA2B20D87E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F07D86-350C-454F-ECC0-68CB50C9291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475AFC6-5EFD-4DB0-9FAA-E6CECAD0AC8D}" type="datetimeFigureOut">
              <a:rPr lang="en-ZA" smtClean="0"/>
              <a:t>2026/06/19</a:t>
            </a:fld>
            <a:endParaRPr lang="en-Z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11D8B40-0A9A-7901-FE35-B43669F8B77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Z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96A3FC-1BE6-5141-28E0-E0F9701C0B4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EB332A0-54BB-4053-9A92-733513F62655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6294144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" name="Rectangle 19">
            <a:extLst>
              <a:ext uri="{FF2B5EF4-FFF2-40B4-BE49-F238E27FC236}">
                <a16:creationId xmlns:a16="http://schemas.microsoft.com/office/drawing/2014/main" id="{0E3596DD-156A-473E-9BB3-C6A29F7574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Freeform: Shape 21">
            <a:extLst>
              <a:ext uri="{FF2B5EF4-FFF2-40B4-BE49-F238E27FC236}">
                <a16:creationId xmlns:a16="http://schemas.microsoft.com/office/drawing/2014/main" id="{2C46C4D6-C474-4E92-B52E-944C1118F7B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0"/>
            <a:ext cx="5962785" cy="6858000"/>
          </a:xfrm>
          <a:custGeom>
            <a:avLst/>
            <a:gdLst>
              <a:gd name="connsiteX0" fmla="*/ 1044839 w 5962785"/>
              <a:gd name="connsiteY0" fmla="*/ 0 h 6858000"/>
              <a:gd name="connsiteX1" fmla="*/ 5962785 w 5962785"/>
              <a:gd name="connsiteY1" fmla="*/ 0 h 6858000"/>
              <a:gd name="connsiteX2" fmla="*/ 5962785 w 5962785"/>
              <a:gd name="connsiteY2" fmla="*/ 6858000 h 6858000"/>
              <a:gd name="connsiteX3" fmla="*/ 1469886 w 5962785"/>
              <a:gd name="connsiteY3" fmla="*/ 6858000 h 6858000"/>
              <a:gd name="connsiteX4" fmla="*/ 1416006 w 5962785"/>
              <a:gd name="connsiteY4" fmla="*/ 6823984 h 6858000"/>
              <a:gd name="connsiteX5" fmla="*/ 1232473 w 5962785"/>
              <a:gd name="connsiteY5" fmla="*/ 6733873 h 6858000"/>
              <a:gd name="connsiteX6" fmla="*/ 1075471 w 5962785"/>
              <a:gd name="connsiteY6" fmla="*/ 6503186 h 6858000"/>
              <a:gd name="connsiteX7" fmla="*/ 1020229 w 5962785"/>
              <a:gd name="connsiteY7" fmla="*/ 6438306 h 6858000"/>
              <a:gd name="connsiteX8" fmla="*/ 883579 w 5962785"/>
              <a:gd name="connsiteY8" fmla="*/ 6351798 h 6858000"/>
              <a:gd name="connsiteX9" fmla="*/ 645167 w 5962785"/>
              <a:gd name="connsiteY9" fmla="*/ 6167969 h 6858000"/>
              <a:gd name="connsiteX10" fmla="*/ 732391 w 5962785"/>
              <a:gd name="connsiteY10" fmla="*/ 6124716 h 6858000"/>
              <a:gd name="connsiteX11" fmla="*/ 985339 w 5962785"/>
              <a:gd name="connsiteY11" fmla="*/ 6236455 h 6858000"/>
              <a:gd name="connsiteX12" fmla="*/ 1168509 w 5962785"/>
              <a:gd name="connsiteY12" fmla="*/ 6265291 h 6858000"/>
              <a:gd name="connsiteX13" fmla="*/ 909746 w 5962785"/>
              <a:gd name="connsiteY13" fmla="*/ 6070649 h 6858000"/>
              <a:gd name="connsiteX14" fmla="*/ 659704 w 5962785"/>
              <a:gd name="connsiteY14" fmla="*/ 5818335 h 6858000"/>
              <a:gd name="connsiteX15" fmla="*/ 851597 w 5962785"/>
              <a:gd name="connsiteY15" fmla="*/ 5865193 h 6858000"/>
              <a:gd name="connsiteX16" fmla="*/ 860319 w 5962785"/>
              <a:gd name="connsiteY16" fmla="*/ 5832753 h 6858000"/>
              <a:gd name="connsiteX17" fmla="*/ 691686 w 5962785"/>
              <a:gd name="connsiteY17" fmla="*/ 5533581 h 6858000"/>
              <a:gd name="connsiteX18" fmla="*/ 610278 w 5962785"/>
              <a:gd name="connsiteY18" fmla="*/ 5411029 h 6858000"/>
              <a:gd name="connsiteX19" fmla="*/ 238123 w 5962785"/>
              <a:gd name="connsiteY19" fmla="*/ 5046976 h 6858000"/>
              <a:gd name="connsiteX20" fmla="*/ 592833 w 5962785"/>
              <a:gd name="connsiteY20" fmla="*/ 5209177 h 6858000"/>
              <a:gd name="connsiteX21" fmla="*/ 226494 w 5962785"/>
              <a:gd name="connsiteY21" fmla="*/ 4855939 h 6858000"/>
              <a:gd name="connsiteX22" fmla="*/ 49139 w 5962785"/>
              <a:gd name="connsiteY22" fmla="*/ 4726177 h 6858000"/>
              <a:gd name="connsiteX23" fmla="*/ 5527 w 5962785"/>
              <a:gd name="connsiteY23" fmla="*/ 4650483 h 6858000"/>
              <a:gd name="connsiteX24" fmla="*/ 84029 w 5962785"/>
              <a:gd name="connsiteY24" fmla="*/ 4632460 h 6858000"/>
              <a:gd name="connsiteX25" fmla="*/ 325347 w 5962785"/>
              <a:gd name="connsiteY25" fmla="*/ 4661296 h 6858000"/>
              <a:gd name="connsiteX26" fmla="*/ 25879 w 5962785"/>
              <a:gd name="connsiteY26" fmla="*/ 4423401 h 6858000"/>
              <a:gd name="connsiteX27" fmla="*/ 249753 w 5962785"/>
              <a:gd name="connsiteY27" fmla="*/ 4459446 h 6858000"/>
              <a:gd name="connsiteX28" fmla="*/ 313718 w 5962785"/>
              <a:gd name="connsiteY28" fmla="*/ 4365729 h 6858000"/>
              <a:gd name="connsiteX29" fmla="*/ 418386 w 5962785"/>
              <a:gd name="connsiteY29" fmla="*/ 4214341 h 6858000"/>
              <a:gd name="connsiteX30" fmla="*/ 491072 w 5962785"/>
              <a:gd name="connsiteY30" fmla="*/ 4131438 h 6858000"/>
              <a:gd name="connsiteX31" fmla="*/ 520147 w 5962785"/>
              <a:gd name="connsiteY31" fmla="*/ 3864706 h 6858000"/>
              <a:gd name="connsiteX32" fmla="*/ 459090 w 5962785"/>
              <a:gd name="connsiteY32" fmla="*/ 3572743 h 6858000"/>
              <a:gd name="connsiteX33" fmla="*/ 290458 w 5962785"/>
              <a:gd name="connsiteY33" fmla="*/ 3424959 h 6858000"/>
              <a:gd name="connsiteX34" fmla="*/ 339884 w 5962785"/>
              <a:gd name="connsiteY34" fmla="*/ 3259153 h 6858000"/>
              <a:gd name="connsiteX35" fmla="*/ 697501 w 5962785"/>
              <a:gd name="connsiteY35" fmla="*/ 3360078 h 6858000"/>
              <a:gd name="connsiteX36" fmla="*/ 165437 w 5962785"/>
              <a:gd name="connsiteY36" fmla="*/ 2967190 h 6858000"/>
              <a:gd name="connsiteX37" fmla="*/ 255568 w 5962785"/>
              <a:gd name="connsiteY37" fmla="*/ 2949167 h 6858000"/>
              <a:gd name="connsiteX38" fmla="*/ 578296 w 5962785"/>
              <a:gd name="connsiteY38" fmla="*/ 2725691 h 6858000"/>
              <a:gd name="connsiteX39" fmla="*/ 595740 w 5962785"/>
              <a:gd name="connsiteY39" fmla="*/ 2714876 h 6858000"/>
              <a:gd name="connsiteX40" fmla="*/ 650982 w 5962785"/>
              <a:gd name="connsiteY40" fmla="*/ 2574301 h 6858000"/>
              <a:gd name="connsiteX41" fmla="*/ 825429 w 5962785"/>
              <a:gd name="connsiteY41" fmla="*/ 2552674 h 6858000"/>
              <a:gd name="connsiteX42" fmla="*/ 970802 w 5962785"/>
              <a:gd name="connsiteY42" fmla="*/ 2585115 h 6858000"/>
              <a:gd name="connsiteX43" fmla="*/ 1127805 w 5962785"/>
              <a:gd name="connsiteY43" fmla="*/ 2545465 h 6858000"/>
              <a:gd name="connsiteX44" fmla="*/ 1267362 w 5962785"/>
              <a:gd name="connsiteY44" fmla="*/ 2563488 h 6858000"/>
              <a:gd name="connsiteX45" fmla="*/ 1386568 w 5962785"/>
              <a:gd name="connsiteY45" fmla="*/ 2538257 h 6858000"/>
              <a:gd name="connsiteX46" fmla="*/ 1270270 w 5962785"/>
              <a:gd name="connsiteY46" fmla="*/ 2419309 h 6858000"/>
              <a:gd name="connsiteX47" fmla="*/ 1107453 w 5962785"/>
              <a:gd name="connsiteY47" fmla="*/ 2419309 h 6858000"/>
              <a:gd name="connsiteX48" fmla="*/ 991154 w 5962785"/>
              <a:gd name="connsiteY48" fmla="*/ 2343615 h 6858000"/>
              <a:gd name="connsiteX49" fmla="*/ 880671 w 5962785"/>
              <a:gd name="connsiteY49" fmla="*/ 2206645 h 6858000"/>
              <a:gd name="connsiteX50" fmla="*/ 491072 w 5962785"/>
              <a:gd name="connsiteY50" fmla="*/ 1986771 h 6858000"/>
              <a:gd name="connsiteX51" fmla="*/ 421293 w 5962785"/>
              <a:gd name="connsiteY51" fmla="*/ 1903868 h 6858000"/>
              <a:gd name="connsiteX52" fmla="*/ 1531941 w 5962785"/>
              <a:gd name="connsiteY52" fmla="*/ 2224667 h 6858000"/>
              <a:gd name="connsiteX53" fmla="*/ 1188861 w 5962785"/>
              <a:gd name="connsiteY53" fmla="*/ 2091301 h 6858000"/>
              <a:gd name="connsiteX54" fmla="*/ 1421458 w 5962785"/>
              <a:gd name="connsiteY54" fmla="*/ 2116532 h 6858000"/>
              <a:gd name="connsiteX55" fmla="*/ 1549386 w 5962785"/>
              <a:gd name="connsiteY55" fmla="*/ 2026420 h 6858000"/>
              <a:gd name="connsiteX56" fmla="*/ 1549386 w 5962785"/>
              <a:gd name="connsiteY56" fmla="*/ 1997584 h 6858000"/>
              <a:gd name="connsiteX57" fmla="*/ 1453440 w 5962785"/>
              <a:gd name="connsiteY57" fmla="*/ 1914682 h 6858000"/>
              <a:gd name="connsiteX58" fmla="*/ 1398198 w 5962785"/>
              <a:gd name="connsiteY58" fmla="*/ 1860614 h 6858000"/>
              <a:gd name="connsiteX59" fmla="*/ 1247011 w 5962785"/>
              <a:gd name="connsiteY59" fmla="*/ 1665972 h 6858000"/>
              <a:gd name="connsiteX60" fmla="*/ 1354586 w 5962785"/>
              <a:gd name="connsiteY60" fmla="*/ 1644345 h 6858000"/>
              <a:gd name="connsiteX61" fmla="*/ 1395290 w 5962785"/>
              <a:gd name="connsiteY61" fmla="*/ 1604696 h 6858000"/>
              <a:gd name="connsiteX62" fmla="*/ 1366216 w 5962785"/>
              <a:gd name="connsiteY62" fmla="*/ 1547025 h 6858000"/>
              <a:gd name="connsiteX63" fmla="*/ 1031858 w 5962785"/>
              <a:gd name="connsiteY63" fmla="*/ 1370405 h 6858000"/>
              <a:gd name="connsiteX64" fmla="*/ 1005692 w 5962785"/>
              <a:gd name="connsiteY64" fmla="*/ 1233435 h 6858000"/>
              <a:gd name="connsiteX65" fmla="*/ 1069655 w 5962785"/>
              <a:gd name="connsiteY65" fmla="*/ 1211808 h 6858000"/>
              <a:gd name="connsiteX66" fmla="*/ 1142342 w 5962785"/>
              <a:gd name="connsiteY66" fmla="*/ 1222621 h 6858000"/>
              <a:gd name="connsiteX67" fmla="*/ 1084193 w 5962785"/>
              <a:gd name="connsiteY67" fmla="*/ 1114487 h 6858000"/>
              <a:gd name="connsiteX68" fmla="*/ 848689 w 5962785"/>
              <a:gd name="connsiteY68" fmla="*/ 1006353 h 6858000"/>
              <a:gd name="connsiteX69" fmla="*/ 805077 w 5962785"/>
              <a:gd name="connsiteY69" fmla="*/ 948681 h 6858000"/>
              <a:gd name="connsiteX70" fmla="*/ 863226 w 5962785"/>
              <a:gd name="connsiteY70" fmla="*/ 919844 h 6858000"/>
              <a:gd name="connsiteX71" fmla="*/ 906838 w 5962785"/>
              <a:gd name="connsiteY71" fmla="*/ 909031 h 6858000"/>
              <a:gd name="connsiteX72" fmla="*/ 5527 w 5962785"/>
              <a:gd name="connsiteY72" fmla="*/ 458471 h 6858000"/>
              <a:gd name="connsiteX73" fmla="*/ 209049 w 5962785"/>
              <a:gd name="connsiteY73" fmla="*/ 454867 h 6858000"/>
              <a:gd name="connsiteX74" fmla="*/ 409664 w 5962785"/>
              <a:gd name="connsiteY74" fmla="*/ 526956 h 6858000"/>
              <a:gd name="connsiteX75" fmla="*/ 621908 w 5962785"/>
              <a:gd name="connsiteY75" fmla="*/ 516143 h 6858000"/>
              <a:gd name="connsiteX76" fmla="*/ 822522 w 5962785"/>
              <a:gd name="connsiteY76" fmla="*/ 552188 h 6858000"/>
              <a:gd name="connsiteX77" fmla="*/ 996969 w 5962785"/>
              <a:gd name="connsiteY77" fmla="*/ 552188 h 6858000"/>
              <a:gd name="connsiteX78" fmla="*/ 834151 w 5962785"/>
              <a:gd name="connsiteY78" fmla="*/ 498120 h 6858000"/>
              <a:gd name="connsiteX79" fmla="*/ 773095 w 5962785"/>
              <a:gd name="connsiteY79" fmla="*/ 408008 h 6858000"/>
              <a:gd name="connsiteX80" fmla="*/ 793447 w 5962785"/>
              <a:gd name="connsiteY80" fmla="*/ 325106 h 6858000"/>
              <a:gd name="connsiteX81" fmla="*/ 860319 w 5962785"/>
              <a:gd name="connsiteY81" fmla="*/ 350336 h 6858000"/>
              <a:gd name="connsiteX82" fmla="*/ 938820 w 5962785"/>
              <a:gd name="connsiteY82" fmla="*/ 444054 h 6858000"/>
              <a:gd name="connsiteX83" fmla="*/ 956265 w 5962785"/>
              <a:gd name="connsiteY83" fmla="*/ 386381 h 6858000"/>
              <a:gd name="connsiteX84" fmla="*/ 1002784 w 5962785"/>
              <a:gd name="connsiteY84" fmla="*/ 343127 h 6858000"/>
              <a:gd name="connsiteX85" fmla="*/ 1270270 w 5962785"/>
              <a:gd name="connsiteY85" fmla="*/ 364755 h 6858000"/>
              <a:gd name="connsiteX86" fmla="*/ 1092915 w 5962785"/>
              <a:gd name="connsiteY86" fmla="*/ 180926 h 6858000"/>
              <a:gd name="connsiteX87" fmla="*/ 979525 w 5962785"/>
              <a:gd name="connsiteY87" fmla="*/ 152090 h 6858000"/>
              <a:gd name="connsiteX88" fmla="*/ 953358 w 5962785"/>
              <a:gd name="connsiteY88" fmla="*/ 76396 h 6858000"/>
              <a:gd name="connsiteX89" fmla="*/ 1005692 w 5962785"/>
              <a:gd name="connsiteY89" fmla="*/ 58373 h 6858000"/>
              <a:gd name="connsiteX90" fmla="*/ 1267362 w 5962785"/>
              <a:gd name="connsiteY90" fmla="*/ 123254 h 6858000"/>
              <a:gd name="connsiteX91" fmla="*/ 1310975 w 5962785"/>
              <a:gd name="connsiteY91" fmla="*/ 98023 h 6858000"/>
              <a:gd name="connsiteX92" fmla="*/ 1159787 w 5962785"/>
              <a:gd name="connsiteY92" fmla="*/ 43505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</a:cxnLst>
            <a:rect l="l" t="t" r="r" b="b"/>
            <a:pathLst>
              <a:path w="5962785" h="6858000">
                <a:moveTo>
                  <a:pt x="1044839" y="0"/>
                </a:moveTo>
                <a:lnTo>
                  <a:pt x="5962785" y="0"/>
                </a:lnTo>
                <a:lnTo>
                  <a:pt x="5962785" y="6858000"/>
                </a:lnTo>
                <a:lnTo>
                  <a:pt x="1469886" y="6858000"/>
                </a:lnTo>
                <a:lnTo>
                  <a:pt x="1416006" y="6823984"/>
                </a:lnTo>
                <a:cubicBezTo>
                  <a:pt x="1356767" y="6787940"/>
                  <a:pt x="1296437" y="6755500"/>
                  <a:pt x="1232473" y="6733873"/>
                </a:cubicBezTo>
                <a:cubicBezTo>
                  <a:pt x="1145250" y="6705037"/>
                  <a:pt x="1060933" y="6654575"/>
                  <a:pt x="1075471" y="6503186"/>
                </a:cubicBezTo>
                <a:cubicBezTo>
                  <a:pt x="1078378" y="6459932"/>
                  <a:pt x="1055118" y="6427493"/>
                  <a:pt x="1020229" y="6438306"/>
                </a:cubicBezTo>
                <a:cubicBezTo>
                  <a:pt x="953358" y="6459932"/>
                  <a:pt x="921375" y="6398656"/>
                  <a:pt x="883579" y="6351798"/>
                </a:cubicBezTo>
                <a:cubicBezTo>
                  <a:pt x="816707" y="6268895"/>
                  <a:pt x="752743" y="6182387"/>
                  <a:pt x="645167" y="6167969"/>
                </a:cubicBezTo>
                <a:cubicBezTo>
                  <a:pt x="665519" y="6103088"/>
                  <a:pt x="700408" y="6110298"/>
                  <a:pt x="732391" y="6124716"/>
                </a:cubicBezTo>
                <a:cubicBezTo>
                  <a:pt x="816707" y="6160761"/>
                  <a:pt x="901023" y="6200410"/>
                  <a:pt x="985339" y="6236455"/>
                </a:cubicBezTo>
                <a:cubicBezTo>
                  <a:pt x="1040581" y="6258081"/>
                  <a:pt x="1095822" y="6290522"/>
                  <a:pt x="1168509" y="6265291"/>
                </a:cubicBezTo>
                <a:cubicBezTo>
                  <a:pt x="1104545" y="6135530"/>
                  <a:pt x="996969" y="6110298"/>
                  <a:pt x="909746" y="6070649"/>
                </a:cubicBezTo>
                <a:cubicBezTo>
                  <a:pt x="802169" y="6020185"/>
                  <a:pt x="738206" y="5926470"/>
                  <a:pt x="659704" y="5818335"/>
                </a:cubicBezTo>
                <a:cubicBezTo>
                  <a:pt x="738206" y="5789500"/>
                  <a:pt x="787632" y="5868798"/>
                  <a:pt x="851597" y="5865193"/>
                </a:cubicBezTo>
                <a:cubicBezTo>
                  <a:pt x="854504" y="5854380"/>
                  <a:pt x="860319" y="5832753"/>
                  <a:pt x="860319" y="5832753"/>
                </a:cubicBezTo>
                <a:cubicBezTo>
                  <a:pt x="755650" y="5775081"/>
                  <a:pt x="709132" y="5666947"/>
                  <a:pt x="691686" y="5533581"/>
                </a:cubicBezTo>
                <a:cubicBezTo>
                  <a:pt x="685872" y="5465095"/>
                  <a:pt x="648075" y="5443468"/>
                  <a:pt x="610278" y="5411029"/>
                </a:cubicBezTo>
                <a:cubicBezTo>
                  <a:pt x="482350" y="5299289"/>
                  <a:pt x="345700" y="5198364"/>
                  <a:pt x="238123" y="5046976"/>
                </a:cubicBezTo>
                <a:cubicBezTo>
                  <a:pt x="363144" y="5064998"/>
                  <a:pt x="461997" y="5165924"/>
                  <a:pt x="592833" y="5209177"/>
                </a:cubicBezTo>
                <a:cubicBezTo>
                  <a:pt x="488165" y="5043371"/>
                  <a:pt x="351514" y="4956864"/>
                  <a:pt x="226494" y="4855939"/>
                </a:cubicBezTo>
                <a:cubicBezTo>
                  <a:pt x="168344" y="4809081"/>
                  <a:pt x="116011" y="4751408"/>
                  <a:pt x="49139" y="4726177"/>
                </a:cubicBezTo>
                <a:cubicBezTo>
                  <a:pt x="25879" y="4718968"/>
                  <a:pt x="-14825" y="4700947"/>
                  <a:pt x="5527" y="4650483"/>
                </a:cubicBezTo>
                <a:cubicBezTo>
                  <a:pt x="22972" y="4607230"/>
                  <a:pt x="54954" y="4621648"/>
                  <a:pt x="84029" y="4632460"/>
                </a:cubicBezTo>
                <a:cubicBezTo>
                  <a:pt x="153807" y="4661296"/>
                  <a:pt x="229401" y="4661296"/>
                  <a:pt x="325347" y="4661296"/>
                </a:cubicBezTo>
                <a:cubicBezTo>
                  <a:pt x="243939" y="4524326"/>
                  <a:pt x="95658" y="4567580"/>
                  <a:pt x="25879" y="4423401"/>
                </a:cubicBezTo>
                <a:cubicBezTo>
                  <a:pt x="113103" y="4398170"/>
                  <a:pt x="179975" y="4448632"/>
                  <a:pt x="249753" y="4459446"/>
                </a:cubicBezTo>
                <a:cubicBezTo>
                  <a:pt x="313718" y="4470259"/>
                  <a:pt x="328254" y="4445028"/>
                  <a:pt x="313718" y="4365729"/>
                </a:cubicBezTo>
                <a:cubicBezTo>
                  <a:pt x="290458" y="4243177"/>
                  <a:pt x="325347" y="4181900"/>
                  <a:pt x="418386" y="4214341"/>
                </a:cubicBezTo>
                <a:cubicBezTo>
                  <a:pt x="505609" y="4246781"/>
                  <a:pt x="514332" y="4199922"/>
                  <a:pt x="491072" y="4131438"/>
                </a:cubicBezTo>
                <a:cubicBezTo>
                  <a:pt x="456183" y="4030512"/>
                  <a:pt x="493979" y="3951214"/>
                  <a:pt x="520147" y="3864706"/>
                </a:cubicBezTo>
                <a:cubicBezTo>
                  <a:pt x="560851" y="3734945"/>
                  <a:pt x="543407" y="3670064"/>
                  <a:pt x="459090" y="3572743"/>
                </a:cubicBezTo>
                <a:cubicBezTo>
                  <a:pt x="409664" y="3518676"/>
                  <a:pt x="360236" y="3471818"/>
                  <a:pt x="290458" y="3424959"/>
                </a:cubicBezTo>
                <a:cubicBezTo>
                  <a:pt x="450368" y="3399728"/>
                  <a:pt x="284643" y="3313221"/>
                  <a:pt x="339884" y="3259153"/>
                </a:cubicBezTo>
                <a:cubicBezTo>
                  <a:pt x="453275" y="3237527"/>
                  <a:pt x="543407" y="3410542"/>
                  <a:pt x="697501" y="3360078"/>
                </a:cubicBezTo>
                <a:cubicBezTo>
                  <a:pt x="511425" y="3212294"/>
                  <a:pt x="302087" y="3165436"/>
                  <a:pt x="165437" y="2967190"/>
                </a:cubicBezTo>
                <a:cubicBezTo>
                  <a:pt x="197419" y="2923937"/>
                  <a:pt x="229401" y="2967190"/>
                  <a:pt x="255568" y="2949167"/>
                </a:cubicBezTo>
                <a:cubicBezTo>
                  <a:pt x="255568" y="2938354"/>
                  <a:pt x="560851" y="3006840"/>
                  <a:pt x="578296" y="2725691"/>
                </a:cubicBezTo>
                <a:cubicBezTo>
                  <a:pt x="584111" y="2725691"/>
                  <a:pt x="589926" y="2725691"/>
                  <a:pt x="595740" y="2714876"/>
                </a:cubicBezTo>
                <a:cubicBezTo>
                  <a:pt x="627722" y="2675228"/>
                  <a:pt x="598648" y="2581510"/>
                  <a:pt x="650982" y="2574301"/>
                </a:cubicBezTo>
                <a:cubicBezTo>
                  <a:pt x="709132" y="2567092"/>
                  <a:pt x="764373" y="2534653"/>
                  <a:pt x="825429" y="2552674"/>
                </a:cubicBezTo>
                <a:cubicBezTo>
                  <a:pt x="871949" y="2567092"/>
                  <a:pt x="921375" y="2585115"/>
                  <a:pt x="970802" y="2585115"/>
                </a:cubicBezTo>
                <a:cubicBezTo>
                  <a:pt x="1023136" y="2585115"/>
                  <a:pt x="1095822" y="2707668"/>
                  <a:pt x="1127805" y="2545465"/>
                </a:cubicBezTo>
                <a:cubicBezTo>
                  <a:pt x="1127805" y="2538257"/>
                  <a:pt x="1217936" y="2556280"/>
                  <a:pt x="1267362" y="2563488"/>
                </a:cubicBezTo>
                <a:cubicBezTo>
                  <a:pt x="1308067" y="2570698"/>
                  <a:pt x="1357494" y="2603137"/>
                  <a:pt x="1386568" y="2538257"/>
                </a:cubicBezTo>
                <a:cubicBezTo>
                  <a:pt x="1401105" y="2498607"/>
                  <a:pt x="1331326" y="2426518"/>
                  <a:pt x="1270270" y="2419309"/>
                </a:cubicBezTo>
                <a:cubicBezTo>
                  <a:pt x="1215029" y="2412101"/>
                  <a:pt x="1159787" y="2404892"/>
                  <a:pt x="1107453" y="2419309"/>
                </a:cubicBezTo>
                <a:cubicBezTo>
                  <a:pt x="1043489" y="2437331"/>
                  <a:pt x="1008599" y="2408495"/>
                  <a:pt x="991154" y="2343615"/>
                </a:cubicBezTo>
                <a:cubicBezTo>
                  <a:pt x="970802" y="2275131"/>
                  <a:pt x="933005" y="2239085"/>
                  <a:pt x="880671" y="2206645"/>
                </a:cubicBezTo>
                <a:cubicBezTo>
                  <a:pt x="752743" y="2127346"/>
                  <a:pt x="630630" y="2033629"/>
                  <a:pt x="491072" y="1986771"/>
                </a:cubicBezTo>
                <a:cubicBezTo>
                  <a:pt x="464905" y="1979562"/>
                  <a:pt x="432923" y="1965145"/>
                  <a:pt x="421293" y="1903868"/>
                </a:cubicBezTo>
                <a:cubicBezTo>
                  <a:pt x="799262" y="1997584"/>
                  <a:pt x="1142342" y="2239085"/>
                  <a:pt x="1531941" y="2224667"/>
                </a:cubicBezTo>
                <a:cubicBezTo>
                  <a:pt x="1427272" y="2148974"/>
                  <a:pt x="1302252" y="2145369"/>
                  <a:pt x="1188861" y="2091301"/>
                </a:cubicBezTo>
                <a:cubicBezTo>
                  <a:pt x="1270270" y="2051652"/>
                  <a:pt x="1345864" y="2094906"/>
                  <a:pt x="1421458" y="2116532"/>
                </a:cubicBezTo>
                <a:cubicBezTo>
                  <a:pt x="1485422" y="2134554"/>
                  <a:pt x="1543571" y="2138160"/>
                  <a:pt x="1549386" y="2026420"/>
                </a:cubicBezTo>
                <a:cubicBezTo>
                  <a:pt x="1549386" y="2015607"/>
                  <a:pt x="1549386" y="2008398"/>
                  <a:pt x="1549386" y="1997584"/>
                </a:cubicBezTo>
                <a:cubicBezTo>
                  <a:pt x="1526126" y="1950727"/>
                  <a:pt x="1494144" y="1929099"/>
                  <a:pt x="1453440" y="1914682"/>
                </a:cubicBezTo>
                <a:cubicBezTo>
                  <a:pt x="1430180" y="1907473"/>
                  <a:pt x="1398198" y="1893056"/>
                  <a:pt x="1398198" y="1860614"/>
                </a:cubicBezTo>
                <a:cubicBezTo>
                  <a:pt x="1401105" y="1738063"/>
                  <a:pt x="1322604" y="1702018"/>
                  <a:pt x="1247011" y="1665972"/>
                </a:cubicBezTo>
                <a:cubicBezTo>
                  <a:pt x="1287715" y="1604696"/>
                  <a:pt x="1322604" y="1647950"/>
                  <a:pt x="1354586" y="1644345"/>
                </a:cubicBezTo>
                <a:cubicBezTo>
                  <a:pt x="1374939" y="1640741"/>
                  <a:pt x="1395290" y="1637138"/>
                  <a:pt x="1395290" y="1604696"/>
                </a:cubicBezTo>
                <a:cubicBezTo>
                  <a:pt x="1395290" y="1579465"/>
                  <a:pt x="1386568" y="1547025"/>
                  <a:pt x="1366216" y="1547025"/>
                </a:cubicBezTo>
                <a:cubicBezTo>
                  <a:pt x="1238288" y="1543420"/>
                  <a:pt x="1165601" y="1370405"/>
                  <a:pt x="1031858" y="1370405"/>
                </a:cubicBezTo>
                <a:cubicBezTo>
                  <a:pt x="950450" y="1370405"/>
                  <a:pt x="1072563" y="1273083"/>
                  <a:pt x="1005692" y="1233435"/>
                </a:cubicBezTo>
                <a:cubicBezTo>
                  <a:pt x="991154" y="1222621"/>
                  <a:pt x="1046396" y="1208203"/>
                  <a:pt x="1069655" y="1211808"/>
                </a:cubicBezTo>
                <a:cubicBezTo>
                  <a:pt x="1092915" y="1215412"/>
                  <a:pt x="1113268" y="1240644"/>
                  <a:pt x="1142342" y="1222621"/>
                </a:cubicBezTo>
                <a:cubicBezTo>
                  <a:pt x="1156879" y="1157741"/>
                  <a:pt x="1119082" y="1132510"/>
                  <a:pt x="1084193" y="1114487"/>
                </a:cubicBezTo>
                <a:cubicBezTo>
                  <a:pt x="1008599" y="1071234"/>
                  <a:pt x="933005" y="1020771"/>
                  <a:pt x="848689" y="1006353"/>
                </a:cubicBezTo>
                <a:cubicBezTo>
                  <a:pt x="819615" y="1002748"/>
                  <a:pt x="802169" y="984726"/>
                  <a:pt x="805077" y="948681"/>
                </a:cubicBezTo>
                <a:cubicBezTo>
                  <a:pt x="810892" y="901822"/>
                  <a:pt x="839967" y="916240"/>
                  <a:pt x="863226" y="919844"/>
                </a:cubicBezTo>
                <a:cubicBezTo>
                  <a:pt x="877764" y="923450"/>
                  <a:pt x="892301" y="934263"/>
                  <a:pt x="906838" y="909031"/>
                </a:cubicBezTo>
                <a:cubicBezTo>
                  <a:pt x="566666" y="653113"/>
                  <a:pt x="386404" y="667532"/>
                  <a:pt x="5527" y="458471"/>
                </a:cubicBezTo>
                <a:cubicBezTo>
                  <a:pt x="89843" y="418822"/>
                  <a:pt x="150900" y="447658"/>
                  <a:pt x="209049" y="454867"/>
                </a:cubicBezTo>
                <a:cubicBezTo>
                  <a:pt x="354422" y="472890"/>
                  <a:pt x="264290" y="505329"/>
                  <a:pt x="409664" y="526956"/>
                </a:cubicBezTo>
                <a:cubicBezTo>
                  <a:pt x="479443" y="537770"/>
                  <a:pt x="543407" y="573815"/>
                  <a:pt x="621908" y="516143"/>
                </a:cubicBezTo>
                <a:cubicBezTo>
                  <a:pt x="674242" y="476494"/>
                  <a:pt x="758558" y="519747"/>
                  <a:pt x="822522" y="552188"/>
                </a:cubicBezTo>
                <a:cubicBezTo>
                  <a:pt x="874856" y="581024"/>
                  <a:pt x="927190" y="588232"/>
                  <a:pt x="996969" y="552188"/>
                </a:cubicBezTo>
                <a:cubicBezTo>
                  <a:pt x="933005" y="530562"/>
                  <a:pt x="883579" y="512539"/>
                  <a:pt x="834151" y="498120"/>
                </a:cubicBezTo>
                <a:cubicBezTo>
                  <a:pt x="793447" y="487307"/>
                  <a:pt x="770187" y="462076"/>
                  <a:pt x="773095" y="408008"/>
                </a:cubicBezTo>
                <a:cubicBezTo>
                  <a:pt x="773095" y="379172"/>
                  <a:pt x="764373" y="339523"/>
                  <a:pt x="793447" y="325106"/>
                </a:cubicBezTo>
                <a:cubicBezTo>
                  <a:pt x="816707" y="310688"/>
                  <a:pt x="848689" y="325106"/>
                  <a:pt x="860319" y="350336"/>
                </a:cubicBezTo>
                <a:cubicBezTo>
                  <a:pt x="874856" y="397195"/>
                  <a:pt x="889393" y="440449"/>
                  <a:pt x="938820" y="444054"/>
                </a:cubicBezTo>
                <a:cubicBezTo>
                  <a:pt x="1005692" y="451262"/>
                  <a:pt x="967894" y="422426"/>
                  <a:pt x="956265" y="386381"/>
                </a:cubicBezTo>
                <a:cubicBezTo>
                  <a:pt x="944635" y="346733"/>
                  <a:pt x="979525" y="335919"/>
                  <a:pt x="1002784" y="343127"/>
                </a:cubicBezTo>
                <a:cubicBezTo>
                  <a:pt x="1090008" y="375569"/>
                  <a:pt x="1180139" y="317897"/>
                  <a:pt x="1270270" y="364755"/>
                </a:cubicBezTo>
                <a:cubicBezTo>
                  <a:pt x="1247011" y="249411"/>
                  <a:pt x="1197583" y="198949"/>
                  <a:pt x="1092915" y="180926"/>
                </a:cubicBezTo>
                <a:cubicBezTo>
                  <a:pt x="1055118" y="177322"/>
                  <a:pt x="1014414" y="184530"/>
                  <a:pt x="979525" y="152090"/>
                </a:cubicBezTo>
                <a:cubicBezTo>
                  <a:pt x="959172" y="134068"/>
                  <a:pt x="938820" y="112441"/>
                  <a:pt x="953358" y="76396"/>
                </a:cubicBezTo>
                <a:cubicBezTo>
                  <a:pt x="962080" y="51165"/>
                  <a:pt x="985339" y="51165"/>
                  <a:pt x="1005692" y="58373"/>
                </a:cubicBezTo>
                <a:cubicBezTo>
                  <a:pt x="1090008" y="98023"/>
                  <a:pt x="1180139" y="108837"/>
                  <a:pt x="1267362" y="123254"/>
                </a:cubicBezTo>
                <a:cubicBezTo>
                  <a:pt x="1281900" y="126859"/>
                  <a:pt x="1296437" y="134068"/>
                  <a:pt x="1310975" y="98023"/>
                </a:cubicBezTo>
                <a:cubicBezTo>
                  <a:pt x="1260095" y="81803"/>
                  <a:pt x="1209941" y="62879"/>
                  <a:pt x="1159787" y="43505"/>
                </a:cubicBezTo>
                <a:close/>
              </a:path>
            </a:pathLst>
          </a:custGeom>
          <a:solidFill>
            <a:schemeClr val="bg2">
              <a:alpha val="50000"/>
            </a:scheme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507EEE5-51AB-1900-4B03-38AD90BDC6CD}"/>
              </a:ext>
            </a:extLst>
          </p:cNvPr>
          <p:cNvSpPr txBox="1"/>
          <p:nvPr/>
        </p:nvSpPr>
        <p:spPr>
          <a:xfrm>
            <a:off x="902495" y="2609094"/>
            <a:ext cx="3888528" cy="35535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4400" b="1" dirty="0"/>
              <a:t>PROTECT PEOPLE</a:t>
            </a:r>
          </a:p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4400" b="1" dirty="0"/>
              <a:t>PROTECT NATURE</a:t>
            </a:r>
          </a:p>
        </p:txBody>
      </p:sp>
      <p:pic>
        <p:nvPicPr>
          <p:cNvPr id="7" name="Picture 6" descr="The image depicts a political map of southern Africa, specifically South Africa and parts of Mozambique, highlighting various national parks, reserves, and boundaries.&#10;&#10;AI-generated content may be incorrect.">
            <a:extLst>
              <a:ext uri="{FF2B5EF4-FFF2-40B4-BE49-F238E27FC236}">
                <a16:creationId xmlns:a16="http://schemas.microsoft.com/office/drawing/2014/main" id="{6FDBF1E8-F17C-5152-B4C5-717BA3849B4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64413" y="148061"/>
            <a:ext cx="6022910" cy="6339903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CDA3D2B3-C01D-1E8F-A34F-CDA3957DA938}"/>
              </a:ext>
            </a:extLst>
          </p:cNvPr>
          <p:cNvPicPr>
            <a:picLocks noChangeAspect="1"/>
          </p:cNvPicPr>
          <p:nvPr/>
        </p:nvPicPr>
        <p:blipFill>
          <a:blip r:embed="rId4">
            <a:alphaModFix amt="20000"/>
          </a:blip>
          <a:stretch>
            <a:fillRect/>
          </a:stretch>
        </p:blipFill>
        <p:spPr>
          <a:xfrm>
            <a:off x="-4828817" y="-411135"/>
            <a:ext cx="10893230" cy="72691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55218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79EE8DAD1717D488B75E704F055B0DB" ma:contentTypeVersion="17" ma:contentTypeDescription="Create a new document." ma:contentTypeScope="" ma:versionID="894f81645357e802e03f0dad1321f2fd">
  <xsd:schema xmlns:xsd="http://www.w3.org/2001/XMLSchema" xmlns:xs="http://www.w3.org/2001/XMLSchema" xmlns:p="http://schemas.microsoft.com/office/2006/metadata/properties" xmlns:ns2="f232f10d-0edc-4b5f-b66e-f46ceb4f7549" xmlns:ns3="bccaa7d2-b5c2-455f-8377-eecac74d0a7a" targetNamespace="http://schemas.microsoft.com/office/2006/metadata/properties" ma:root="true" ma:fieldsID="09640a142018a54e4639738b7aa3630f" ns2:_="" ns3:_="">
    <xsd:import namespace="f232f10d-0edc-4b5f-b66e-f46ceb4f7549"/>
    <xsd:import namespace="bccaa7d2-b5c2-455f-8377-eecac74d0a7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ObjectDetectorVersions" minOccurs="0"/>
                <xsd:element ref="ns2:MediaServiceSearchProperties" minOccurs="0"/>
                <xsd:element ref="ns2:MediaServiceDateTaken" minOccurs="0"/>
                <xsd:element ref="ns2:Det" minOccurs="0"/>
                <xsd:element ref="ns2:MediaLengthInSeconds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232f10d-0edc-4b5f-b66e-f46ceb4f754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78175662-8596-484a-92c7-351d01561e22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bjectDetectorVersions" ma:index="18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20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Det" ma:index="21" nillable="true" ma:displayName="Det" ma:format="Dropdown" ma:internalName="Det">
      <xsd:simpleType>
        <xsd:restriction base="dms:Text">
          <xsd:maxLength value="255"/>
        </xsd:restriction>
      </xsd:simpleType>
    </xsd:element>
    <xsd:element name="MediaLengthInSeconds" ma:index="22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3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4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ccaa7d2-b5c2-455f-8377-eecac74d0a7a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4" nillable="true" ma:displayName="Taxonomy Catch All Column" ma:hidden="true" ma:list="{04ed2ff6-99f7-4fa9-96fc-1981adf183ee}" ma:internalName="TaxCatchAll" ma:showField="CatchAllData" ma:web="bccaa7d2-b5c2-455f-8377-eecac74d0a7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Det xmlns="f232f10d-0edc-4b5f-b66e-f46ceb4f7549" xsi:nil="true"/>
    <lcf76f155ced4ddcb4097134ff3c332f xmlns="f232f10d-0edc-4b5f-b66e-f46ceb4f7549">
      <Terms xmlns="http://schemas.microsoft.com/office/infopath/2007/PartnerControls"/>
    </lcf76f155ced4ddcb4097134ff3c332f>
    <TaxCatchAll xmlns="bccaa7d2-b5c2-455f-8377-eecac74d0a7a" xsi:nil="true"/>
  </documentManagement>
</p:properties>
</file>

<file path=customXml/itemProps1.xml><?xml version="1.0" encoding="utf-8"?>
<ds:datastoreItem xmlns:ds="http://schemas.openxmlformats.org/officeDocument/2006/customXml" ds:itemID="{EE5CC0D8-BBA5-4399-ACE9-FD39ADEBDBDF}"/>
</file>

<file path=customXml/itemProps2.xml><?xml version="1.0" encoding="utf-8"?>
<ds:datastoreItem xmlns:ds="http://schemas.openxmlformats.org/officeDocument/2006/customXml" ds:itemID="{AFBA0E55-CF34-4E24-A0D8-DE1B5EBD095A}"/>
</file>

<file path=customXml/itemProps3.xml><?xml version="1.0" encoding="utf-8"?>
<ds:datastoreItem xmlns:ds="http://schemas.openxmlformats.org/officeDocument/2006/customXml" ds:itemID="{22DA07F4-E5EF-454B-9B3B-C46F54D7C6C3}"/>
</file>

<file path=docProps/app.xml><?xml version="1.0" encoding="utf-8"?>
<Properties xmlns="http://schemas.openxmlformats.org/officeDocument/2006/extended-properties" xmlns:vt="http://schemas.openxmlformats.org/officeDocument/2006/docPropsVTypes">
  <TotalTime>83</TotalTime>
  <Words>5</Words>
  <Application>Microsoft Office PowerPoint</Application>
  <PresentationFormat>Widescreen</PresentationFormat>
  <Paragraphs>3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Mbali Mabuza</dc:creator>
  <cp:lastModifiedBy>Mbali Mabuza</cp:lastModifiedBy>
  <cp:revision>3</cp:revision>
  <dcterms:created xsi:type="dcterms:W3CDTF">2026-06-18T09:23:44Z</dcterms:created>
  <dcterms:modified xsi:type="dcterms:W3CDTF">2026-06-19T02:02:11Z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0x010100679EE8DAD1717D488B75E704F055B0DB</vt:lpwstr>
  </property>
</Properties>
</file>