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theme" Target="theme/theme1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EE8DAD1717D488B75E704F055B0DB" ma:contentTypeVersion="17" ma:contentTypeDescription="Create a new document." ma:contentTypeScope="" ma:versionID="894f81645357e802e03f0dad1321f2fd">
  <xsd:schema xmlns:xsd="http://www.w3.org/2001/XMLSchema" xmlns:xs="http://www.w3.org/2001/XMLSchema" xmlns:p="http://schemas.microsoft.com/office/2006/metadata/properties" xmlns:ns2="f232f10d-0edc-4b5f-b66e-f46ceb4f7549" xmlns:ns3="bccaa7d2-b5c2-455f-8377-eecac74d0a7a" targetNamespace="http://schemas.microsoft.com/office/2006/metadata/properties" ma:root="true" ma:fieldsID="09640a142018a54e4639738b7aa3630f" ns2:_="" ns3:_="">
    <xsd:import namespace="f232f10d-0edc-4b5f-b66e-f46ceb4f7549"/>
    <xsd:import namespace="bccaa7d2-b5c2-455f-8377-eecac74d0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Det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2f10d-0edc-4b5f-b66e-f46ceb4f7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Det" ma:index="21" nillable="true" ma:displayName="Det" ma:format="Dropdown" ma:internalName="Det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aa7d2-b5c2-455f-8377-eecac74d0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4ed2ff6-99f7-4fa9-96fc-1981adf183ee}" ma:internalName="TaxCatchAll" ma:showField="CatchAllData" ma:web="bccaa7d2-b5c2-455f-8377-eecac74d0a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 xmlns="f232f10d-0edc-4b5f-b66e-f46ceb4f7549" xsi:nil="true"/>
    <lcf76f155ced4ddcb4097134ff3c332f xmlns="f232f10d-0edc-4b5f-b66e-f46ceb4f7549">
      <Terms xmlns="http://schemas.microsoft.com/office/infopath/2007/PartnerControls"/>
    </lcf76f155ced4ddcb4097134ff3c332f>
    <TaxCatchAll xmlns="bccaa7d2-b5c2-455f-8377-eecac74d0a7a" xsi:nil="true"/>
  </documentManagement>
</p:properties>
</file>

<file path=customXml/itemProps1.xml><?xml version="1.0" encoding="utf-8"?>
<ds:datastoreItem xmlns:ds="http://schemas.openxmlformats.org/officeDocument/2006/customXml" ds:itemID="{B1155B3B-BD4F-4DD3-91FE-EA8CD1ABCCA4}"/>
</file>

<file path=customXml/itemProps2.xml><?xml version="1.0" encoding="utf-8"?>
<ds:datastoreItem xmlns:ds="http://schemas.openxmlformats.org/officeDocument/2006/customXml" ds:itemID="{A745E22B-51F4-46B8-A72F-855299323B13}"/>
</file>

<file path=customXml/itemProps3.xml><?xml version="1.0" encoding="utf-8"?>
<ds:datastoreItem xmlns:ds="http://schemas.openxmlformats.org/officeDocument/2006/customXml" ds:itemID="{7D038D9B-8101-4AD0-93AA-64BCA9AB80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2006-08-16T00:00:00Z</dcterms:created>
  <dcterms:modified xsi:type="dcterms:W3CDTF">2011-08-01T06:04:30Z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0x010100679EE8DAD1717D488B75E704F055B0DB</vt:lpwstr>
  </property>
</Properties>
</file>