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726" r:id="rId2"/>
    <p:sldMasterId id="2147483740" r:id="rId3"/>
  </p:sldMasterIdLst>
  <p:notesMasterIdLst>
    <p:notesMasterId r:id="rId53"/>
  </p:notesMasterIdLst>
  <p:handoutMasterIdLst>
    <p:handoutMasterId r:id="rId54"/>
  </p:handoutMasterIdLst>
  <p:sldIdLst>
    <p:sldId id="256" r:id="rId4"/>
    <p:sldId id="2147473473" r:id="rId5"/>
    <p:sldId id="2147473669" r:id="rId6"/>
    <p:sldId id="2147473633" r:id="rId7"/>
    <p:sldId id="2147473649" r:id="rId8"/>
    <p:sldId id="2147473643" r:id="rId9"/>
    <p:sldId id="2147473619" r:id="rId10"/>
    <p:sldId id="2147473653" r:id="rId11"/>
    <p:sldId id="2147473608" r:id="rId12"/>
    <p:sldId id="2147473654" r:id="rId13"/>
    <p:sldId id="2147473676" r:id="rId14"/>
    <p:sldId id="2147473588" r:id="rId15"/>
    <p:sldId id="2147473620" r:id="rId16"/>
    <p:sldId id="2147473603" r:id="rId17"/>
    <p:sldId id="2147473623" r:id="rId18"/>
    <p:sldId id="2147473634" r:id="rId19"/>
    <p:sldId id="2147473655" r:id="rId20"/>
    <p:sldId id="2147473681" r:id="rId21"/>
    <p:sldId id="2147473662" r:id="rId22"/>
    <p:sldId id="2147473624" r:id="rId23"/>
    <p:sldId id="2147473656" r:id="rId24"/>
    <p:sldId id="2147473657" r:id="rId25"/>
    <p:sldId id="2147473658" r:id="rId26"/>
    <p:sldId id="2147473627" r:id="rId27"/>
    <p:sldId id="2147473670" r:id="rId28"/>
    <p:sldId id="2147473667" r:id="rId29"/>
    <p:sldId id="2147473665" r:id="rId30"/>
    <p:sldId id="2147473672" r:id="rId31"/>
    <p:sldId id="2147473666" r:id="rId32"/>
    <p:sldId id="2147473671" r:id="rId33"/>
    <p:sldId id="2147473661" r:id="rId34"/>
    <p:sldId id="2147473635" r:id="rId35"/>
    <p:sldId id="2147473660" r:id="rId36"/>
    <p:sldId id="2147473646" r:id="rId37"/>
    <p:sldId id="2147473628" r:id="rId38"/>
    <p:sldId id="2147473673" r:id="rId39"/>
    <p:sldId id="2147473674" r:id="rId40"/>
    <p:sldId id="2147473675" r:id="rId41"/>
    <p:sldId id="2147473677" r:id="rId42"/>
    <p:sldId id="2147473678" r:id="rId43"/>
    <p:sldId id="2147473679" r:id="rId44"/>
    <p:sldId id="2147473680" r:id="rId45"/>
    <p:sldId id="2147473651" r:id="rId46"/>
    <p:sldId id="2147473650" r:id="rId47"/>
    <p:sldId id="2147473554" r:id="rId48"/>
    <p:sldId id="2147473652" r:id="rId49"/>
    <p:sldId id="2147473659" r:id="rId50"/>
    <p:sldId id="2147473664" r:id="rId51"/>
    <p:sldId id="312" r:id="rId52"/>
  </p:sldIdLst>
  <p:sldSz cx="18288000" cy="10287000"/>
  <p:notesSz cx="6858000" cy="9144000"/>
  <p:embeddedFontLst>
    <p:embeddedFont>
      <p:font typeface="Aptos" panose="020B0004020202020204" pitchFamily="34" charset="0"/>
      <p:regular r:id="rId55"/>
      <p:bold r:id="rId56"/>
    </p:embeddedFont>
    <p:embeddedFont>
      <p:font typeface="Aptos Display" panose="020B0004020202020204" pitchFamily="34" charset="0"/>
      <p:regular r:id="rId57"/>
      <p:bold r:id="rId58"/>
    </p:embeddedFont>
    <p:embeddedFont>
      <p:font typeface="Calibri" panose="020F0502020204030204" pitchFamily="34" charset="0"/>
      <p:regular r:id="rId59"/>
      <p:bold r:id="rId60"/>
      <p:italic r:id="rId61"/>
      <p:boldItalic r:id="rId62"/>
    </p:embeddedFont>
    <p:embeddedFont>
      <p:font typeface="Calibri Light" panose="020F0302020204030204" pitchFamily="34" charset="0"/>
      <p:regular r:id="rId63"/>
      <p:italic r:id="rId64"/>
    </p:embeddedFont>
    <p:embeddedFont>
      <p:font typeface="Helvetica" panose="020B0604020202020204" pitchFamily="34" charset="0"/>
      <p:regular r:id="rId65"/>
      <p:bold r:id="rId66"/>
      <p:italic r:id="rId67"/>
      <p:boldItalic r:id="rId68"/>
    </p:embeddedFont>
  </p:embeddedFontLst>
  <p:defaultTextStyle>
    <a:defPPr>
      <a:defRPr lang="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FD00D0E-4A84-6E0A-3E1E-A7EAAF260594}" name="Elias, Marlene (Alliance Bioversity-CIAT)" initials="ME" userId="S::marlene.elias@cgiar.org::b005bc6b-c12f-4155-991c-86f00ab89867" providerId="AD"/>
  <p188:author id="{8EBCDC2A-413F-C89A-B741-24A49893AF4D}" name="Morgan, Miranda (Consultant - Alliance Bioversity-CIAT)" initials="MM(ABC" userId="S::M.Morgan@cgiar.org::0cfe2cac-b8de-4565-a5dc-6397ea8bc9dd" providerId="AD"/>
  <p188:author id="{08513D36-DD5F-8676-C734-E04ED5D7415E}" name="Andrea Quesada Aguilar" initials="AQA" userId="S::andrea.quesada@undp.org::56056d13-eee4-4d7a-948f-2cf1ddb799ab" providerId="AD"/>
  <p188:author id="{063BEC60-B437-7FA5-353E-DCB7772AF666}" name="Guest User" initials="GU" userId="S::urn:spo:tenantanon#6afa0e00-fa14-40b7-8a2e-22a7f8c357d5::" providerId="AD"/>
  <p188:author id="{97238867-6A16-C99A-784B-C3E263CC8A06}" name="Sabrina Trautman" initials="ST" userId="Sabrina Trautma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F8DF"/>
    <a:srgbClr val="E3F1D9"/>
    <a:srgbClr val="8A5293"/>
    <a:srgbClr val="DA2B35"/>
    <a:srgbClr val="C9E6DD"/>
    <a:srgbClr val="7030A0"/>
    <a:srgbClr val="009F4B"/>
    <a:srgbClr val="B1D0A9"/>
    <a:srgbClr val="5EBB45"/>
    <a:srgbClr val="ECF8FD"/>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7A4F0B-69BC-47C4-8ADA-31B569BCCE5C}" v="3" dt="2026-04-06T19:01:06.4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48" autoAdjust="0"/>
    <p:restoredTop sz="94965" autoAdjust="0"/>
  </p:normalViewPr>
  <p:slideViewPr>
    <p:cSldViewPr snapToGrid="0">
      <p:cViewPr varScale="1">
        <p:scale>
          <a:sx n="45" d="100"/>
          <a:sy n="45" d="100"/>
        </p:scale>
        <p:origin x="858" y="60"/>
      </p:cViewPr>
      <p:guideLst>
        <p:guide orient="horz" pos="2160"/>
        <p:guide pos="2880"/>
      </p:guideLst>
    </p:cSldViewPr>
  </p:slideViewPr>
  <p:notesTextViewPr>
    <p:cViewPr>
      <p:scale>
        <a:sx n="1" d="1"/>
        <a:sy n="1" d="1"/>
      </p:scale>
      <p:origin x="0" y="0"/>
    </p:cViewPr>
  </p:notesTextViewPr>
  <p:notesViewPr>
    <p:cSldViewPr snapToGrid="0">
      <p:cViewPr varScale="1">
        <p:scale>
          <a:sx n="68" d="100"/>
          <a:sy n="68" d="100"/>
        </p:scale>
        <p:origin x="2298"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9.fntdata"/><Relationship Id="rId68" Type="http://schemas.openxmlformats.org/officeDocument/2006/relationships/font" Target="fonts/font14.fntdata"/><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notesMaster" Target="notesMasters/notesMaster1.xml"/><Relationship Id="rId58" Type="http://schemas.openxmlformats.org/officeDocument/2006/relationships/font" Target="fonts/font4.fntdata"/><Relationship Id="rId66" Type="http://schemas.openxmlformats.org/officeDocument/2006/relationships/font" Target="fonts/font12.fntdata"/><Relationship Id="rId74" Type="http://schemas.microsoft.com/office/2018/10/relationships/authors" Target="authors.xml"/><Relationship Id="rId5" Type="http://schemas.openxmlformats.org/officeDocument/2006/relationships/slide" Target="slides/slide2.xml"/><Relationship Id="rId61" Type="http://schemas.openxmlformats.org/officeDocument/2006/relationships/font" Target="fonts/font7.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handoutMaster" Target="handoutMasters/handoutMaster1.xml"/><Relationship Id="rId62" Type="http://schemas.openxmlformats.org/officeDocument/2006/relationships/font" Target="fonts/font8.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3.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font" Target="fonts/font6.fntdata"/><Relationship Id="rId65" Type="http://schemas.openxmlformats.org/officeDocument/2006/relationships/font" Target="fonts/font11.fntdata"/><Relationship Id="rId73"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font" Target="fonts/font1.fntdata"/><Relationship Id="rId7" Type="http://schemas.openxmlformats.org/officeDocument/2006/relationships/slide" Target="slides/slide4.xml"/><Relationship Id="rId7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6879F0-149E-4192-A76A-8155FD5BD579}"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pt-PT"/>
        </a:p>
      </dgm:t>
    </dgm:pt>
    <dgm:pt modelId="{A8A5C46A-8047-4039-B8F1-6876AD09A59D}">
      <dgm:prSet phldrT="[Texto]"/>
      <dgm:spPr/>
      <dgm:t>
        <a:bodyPr/>
        <a:lstStyle/>
        <a:p>
          <a:r xmlns:a="http://schemas.openxmlformats.org/drawingml/2006/main">
            <a:rPr lang="es" dirty="0"/>
            <a:t>¿Hacer?</a:t>
          </a:r>
          <a:endParaRPr xmlns:a="http://schemas.openxmlformats.org/drawingml/2006/main" lang="pt-PT" dirty="0"/>
        </a:p>
      </dgm:t>
    </dgm:pt>
    <dgm:pt modelId="{AA2347FA-F27A-4E11-918B-5E96ABFBA151}" type="parTrans" cxnId="{9EBEE018-262A-4DBF-9A5D-22BB6B2A6684}">
      <dgm:prSet/>
      <dgm:spPr/>
      <dgm:t>
        <a:bodyPr/>
        <a:lstStyle/>
        <a:p>
          <a:endParaRPr lang="pt-PT"/>
        </a:p>
      </dgm:t>
    </dgm:pt>
    <dgm:pt modelId="{8EE655C1-07FF-4479-92C9-A403EF4669E9}" type="sibTrans" cxnId="{9EBEE018-262A-4DBF-9A5D-22BB6B2A6684}">
      <dgm:prSet/>
      <dgm:spPr/>
      <dgm:t>
        <a:bodyPr/>
        <a:lstStyle/>
        <a:p>
          <a:endParaRPr lang="pt-PT"/>
        </a:p>
      </dgm:t>
    </dgm:pt>
    <dgm:pt modelId="{B8A9D34D-FF34-4E5F-B4F6-4F97746A6894}">
      <dgm:prSet phldrT="[Texto]" custT="1"/>
      <dgm:spPr/>
      <dgm:t>
        <a:bodyPr/>
        <a:lstStyle/>
        <a:p>
          <a:pPr xmlns:a="http://schemas.openxmlformats.org/drawingml/2006/main">
            <a:buFont typeface="Wingdings" charset="2"/>
            <a:buNone/>
          </a:pPr>
          <a:r xmlns:a="http://schemas.openxmlformats.org/drawingml/2006/main">
            <a:rPr lang="es" sz="3600" dirty="0">
              <a:solidFill>
                <a:prstClr val="black"/>
              </a:solidFill>
              <a:latin typeface="Calibri" panose="020F0502020204030204" pitchFamily="34" charset="0"/>
            </a:rPr>
            <a:t>¿Qué espera su equipo principal en el país que logren estos productos de conocimiento?</a:t>
          </a:r>
          <a:endParaRPr xmlns:a="http://schemas.openxmlformats.org/drawingml/2006/main" lang="pt-PT" sz="3600" dirty="0"/>
        </a:p>
      </dgm:t>
    </dgm:pt>
    <dgm:pt modelId="{CACF5F57-F704-4D69-8C4A-B90FF19F3DCA}" type="parTrans" cxnId="{B3CDFE9D-012B-42C7-8BDB-AA4F6BC1C2E3}">
      <dgm:prSet/>
      <dgm:spPr/>
      <dgm:t>
        <a:bodyPr/>
        <a:lstStyle/>
        <a:p>
          <a:endParaRPr lang="pt-PT"/>
        </a:p>
      </dgm:t>
    </dgm:pt>
    <dgm:pt modelId="{D02EBD93-0801-47C0-A10D-FFC373329A84}" type="sibTrans" cxnId="{B3CDFE9D-012B-42C7-8BDB-AA4F6BC1C2E3}">
      <dgm:prSet/>
      <dgm:spPr/>
      <dgm:t>
        <a:bodyPr/>
        <a:lstStyle/>
        <a:p>
          <a:endParaRPr lang="pt-PT"/>
        </a:p>
      </dgm:t>
    </dgm:pt>
    <dgm:pt modelId="{277544F4-3CEC-4543-97D9-FC7E0F3BD9EF}">
      <dgm:prSet phldrT="[Texto]"/>
      <dgm:spPr/>
      <dgm:t>
        <a:bodyPr/>
        <a:lstStyle/>
        <a:p>
          <a:r xmlns:a="http://schemas.openxmlformats.org/drawingml/2006/main">
            <a:rPr lang="es" noProof="1"/>
            <a:t>¿Influencia?</a:t>
          </a:r>
        </a:p>
      </dgm:t>
    </dgm:pt>
    <dgm:pt modelId="{C1783ECD-B5DD-4217-81B9-ABF03F4FD1B3}" type="parTrans" cxnId="{525C37B7-185A-487A-B2E6-223FA5862F9A}">
      <dgm:prSet/>
      <dgm:spPr/>
      <dgm:t>
        <a:bodyPr/>
        <a:lstStyle/>
        <a:p>
          <a:endParaRPr lang="pt-PT"/>
        </a:p>
      </dgm:t>
    </dgm:pt>
    <dgm:pt modelId="{1175137B-2DAF-406F-A622-8C8A800F2A6D}" type="sibTrans" cxnId="{525C37B7-185A-487A-B2E6-223FA5862F9A}">
      <dgm:prSet/>
      <dgm:spPr/>
      <dgm:t>
        <a:bodyPr/>
        <a:lstStyle/>
        <a:p>
          <a:endParaRPr lang="pt-PT"/>
        </a:p>
      </dgm:t>
    </dgm:pt>
    <dgm:pt modelId="{BC06A8BE-669D-42F5-BAB7-CF961494D4F7}">
      <dgm:prSet phldrT="[Texto]" custT="1"/>
      <dgm:spPr/>
      <dgm:t>
        <a:bodyPr/>
        <a:lstStyle/>
        <a:p>
          <a:pPr xmlns:a="http://schemas.openxmlformats.org/drawingml/2006/main">
            <a:buFont typeface="Wingdings" charset="2"/>
            <a:buNone/>
          </a:pPr>
          <a:r xmlns:a="http://schemas.openxmlformats.org/drawingml/2006/main">
            <a:rPr lang="es" sz="3600" dirty="0">
              <a:solidFill>
                <a:prstClr val="black"/>
              </a:solidFill>
              <a:latin typeface="Calibri" panose="020F0502020204030204" pitchFamily="34" charset="0"/>
            </a:rPr>
            <a:t>¿Qué decisión, conversación o proceso debería influir?</a:t>
          </a:r>
          <a:endParaRPr xmlns:a="http://schemas.openxmlformats.org/drawingml/2006/main" lang="pt-PT" sz="3600" dirty="0"/>
        </a:p>
      </dgm:t>
    </dgm:pt>
    <dgm:pt modelId="{47AABDFF-F10A-4983-ACE3-F1E9DEE1EE5E}" type="parTrans" cxnId="{87D5558B-D537-4D64-B0A3-77B33DF94617}">
      <dgm:prSet/>
      <dgm:spPr/>
      <dgm:t>
        <a:bodyPr/>
        <a:lstStyle/>
        <a:p>
          <a:endParaRPr lang="pt-PT"/>
        </a:p>
      </dgm:t>
    </dgm:pt>
    <dgm:pt modelId="{02834339-5289-48F5-9F43-4AC1BF8C902F}" type="sibTrans" cxnId="{87D5558B-D537-4D64-B0A3-77B33DF94617}">
      <dgm:prSet/>
      <dgm:spPr/>
      <dgm:t>
        <a:bodyPr/>
        <a:lstStyle/>
        <a:p>
          <a:endParaRPr lang="pt-PT"/>
        </a:p>
      </dgm:t>
    </dgm:pt>
    <dgm:pt modelId="{07A4CEA9-5F79-473C-A7B9-5A8117E01CBE}">
      <dgm:prSet phldrT="[Texto]"/>
      <dgm:spPr/>
      <dgm:t>
        <a:bodyPr/>
        <a:lstStyle/>
        <a:p>
          <a:r xmlns:a="http://schemas.openxmlformats.org/drawingml/2006/main">
            <a:rPr lang="es" dirty="0"/>
            <a:t>¿Para qué?</a:t>
          </a:r>
          <a:endParaRPr xmlns:a="http://schemas.openxmlformats.org/drawingml/2006/main" lang="pt-PT" dirty="0"/>
        </a:p>
      </dgm:t>
    </dgm:pt>
    <dgm:pt modelId="{6A1ABF56-0CB1-4FF0-B10B-59F1925A7771}" type="parTrans" cxnId="{DBF7B8C2-5A03-43F2-B3FC-E1AA474D2BF0}">
      <dgm:prSet/>
      <dgm:spPr/>
      <dgm:t>
        <a:bodyPr/>
        <a:lstStyle/>
        <a:p>
          <a:endParaRPr lang="pt-PT"/>
        </a:p>
      </dgm:t>
    </dgm:pt>
    <dgm:pt modelId="{C83D5579-76ED-4F52-8BB6-FAD75AD02245}" type="sibTrans" cxnId="{DBF7B8C2-5A03-43F2-B3FC-E1AA474D2BF0}">
      <dgm:prSet/>
      <dgm:spPr/>
      <dgm:t>
        <a:bodyPr/>
        <a:lstStyle/>
        <a:p>
          <a:endParaRPr lang="pt-PT"/>
        </a:p>
      </dgm:t>
    </dgm:pt>
    <dgm:pt modelId="{DEDD61B3-F0D4-40BF-AEB9-DA4509F5C9DE}">
      <dgm:prSet phldrT="[Texto]" custT="1"/>
      <dgm:spPr/>
      <dgm:t>
        <a:bodyPr/>
        <a:lstStyle/>
        <a:p>
          <a:pPr xmlns:a="http://schemas.openxmlformats.org/drawingml/2006/main">
            <a:buFont typeface="Wingdings" charset="2"/>
            <a:buNone/>
          </a:pPr>
          <a:r xmlns:a="http://schemas.openxmlformats.org/drawingml/2006/main">
            <a:rPr lang="es" sz="3600" dirty="0">
              <a:solidFill>
                <a:prstClr val="black"/>
              </a:solidFill>
              <a:latin typeface="Calibri" panose="020F0502020204030204" pitchFamily="34" charset="0"/>
            </a:rPr>
            <a:t>¿Es para políticas, implementación, elaboración de informes, aprendizaje, visibilidad o promoción?</a:t>
          </a:r>
          <a:endParaRPr xmlns:a="http://schemas.openxmlformats.org/drawingml/2006/main" lang="pt-PT" sz="3600" dirty="0"/>
        </a:p>
      </dgm:t>
    </dgm:pt>
    <dgm:pt modelId="{1C678A64-95E7-45D0-838B-B464063469E5}" type="parTrans" cxnId="{2A5A9AFE-5BA6-452B-BE14-009CB6467B16}">
      <dgm:prSet/>
      <dgm:spPr/>
      <dgm:t>
        <a:bodyPr/>
        <a:lstStyle/>
        <a:p>
          <a:endParaRPr lang="pt-PT"/>
        </a:p>
      </dgm:t>
    </dgm:pt>
    <dgm:pt modelId="{C8D60750-F38B-4445-8AA3-192C894063F9}" type="sibTrans" cxnId="{2A5A9AFE-5BA6-452B-BE14-009CB6467B16}">
      <dgm:prSet/>
      <dgm:spPr/>
      <dgm:t>
        <a:bodyPr/>
        <a:lstStyle/>
        <a:p>
          <a:endParaRPr lang="pt-PT"/>
        </a:p>
      </dgm:t>
    </dgm:pt>
    <dgm:pt modelId="{DAF18182-4805-4A97-8A4C-161A024A3362}" type="pres">
      <dgm:prSet presAssocID="{A86879F0-149E-4192-A76A-8155FD5BD579}" presName="Name0" presStyleCnt="0">
        <dgm:presLayoutVars>
          <dgm:dir/>
          <dgm:animLvl val="lvl"/>
          <dgm:resizeHandles val="exact"/>
        </dgm:presLayoutVars>
      </dgm:prSet>
      <dgm:spPr/>
    </dgm:pt>
    <dgm:pt modelId="{A5BC6C2E-A570-49C0-AE7D-37DBB0C8DC6D}" type="pres">
      <dgm:prSet presAssocID="{A8A5C46A-8047-4039-B8F1-6876AD09A59D}" presName="linNode" presStyleCnt="0"/>
      <dgm:spPr/>
    </dgm:pt>
    <dgm:pt modelId="{AD245B4D-B21C-4672-8ABA-FD596C64E6CE}" type="pres">
      <dgm:prSet presAssocID="{A8A5C46A-8047-4039-B8F1-6876AD09A59D}" presName="parentText" presStyleLbl="node1" presStyleIdx="0" presStyleCnt="3">
        <dgm:presLayoutVars>
          <dgm:chMax val="1"/>
          <dgm:bulletEnabled val="1"/>
        </dgm:presLayoutVars>
      </dgm:prSet>
      <dgm:spPr/>
    </dgm:pt>
    <dgm:pt modelId="{8F6BFB4B-0FCB-476B-85CC-98F3EC94C037}" type="pres">
      <dgm:prSet presAssocID="{A8A5C46A-8047-4039-B8F1-6876AD09A59D}" presName="descendantText" presStyleLbl="alignAccFollowNode1" presStyleIdx="0" presStyleCnt="3">
        <dgm:presLayoutVars>
          <dgm:bulletEnabled val="1"/>
        </dgm:presLayoutVars>
      </dgm:prSet>
      <dgm:spPr/>
    </dgm:pt>
    <dgm:pt modelId="{C585ED18-064D-445C-A038-98651D2B6A53}" type="pres">
      <dgm:prSet presAssocID="{8EE655C1-07FF-4479-92C9-A403EF4669E9}" presName="sp" presStyleCnt="0"/>
      <dgm:spPr/>
    </dgm:pt>
    <dgm:pt modelId="{1D532195-002D-415A-A050-B38E2436B9B9}" type="pres">
      <dgm:prSet presAssocID="{277544F4-3CEC-4543-97D9-FC7E0F3BD9EF}" presName="linNode" presStyleCnt="0"/>
      <dgm:spPr/>
    </dgm:pt>
    <dgm:pt modelId="{54A931B4-A3A1-4F96-AA49-F1ADCB190984}" type="pres">
      <dgm:prSet presAssocID="{277544F4-3CEC-4543-97D9-FC7E0F3BD9EF}" presName="parentText" presStyleLbl="node1" presStyleIdx="1" presStyleCnt="3">
        <dgm:presLayoutVars>
          <dgm:chMax val="1"/>
          <dgm:bulletEnabled val="1"/>
        </dgm:presLayoutVars>
      </dgm:prSet>
      <dgm:spPr/>
    </dgm:pt>
    <dgm:pt modelId="{AC61CBB7-3E75-4766-BEDE-415CC99D076A}" type="pres">
      <dgm:prSet presAssocID="{277544F4-3CEC-4543-97D9-FC7E0F3BD9EF}" presName="descendantText" presStyleLbl="alignAccFollowNode1" presStyleIdx="1" presStyleCnt="3" custLinFactNeighborX="-1198">
        <dgm:presLayoutVars>
          <dgm:bulletEnabled val="1"/>
        </dgm:presLayoutVars>
      </dgm:prSet>
      <dgm:spPr/>
    </dgm:pt>
    <dgm:pt modelId="{B13A0995-E5D3-4892-878C-291273CEDF57}" type="pres">
      <dgm:prSet presAssocID="{1175137B-2DAF-406F-A622-8C8A800F2A6D}" presName="sp" presStyleCnt="0"/>
      <dgm:spPr/>
    </dgm:pt>
    <dgm:pt modelId="{E01CA9AC-9C3C-4DBA-98E4-564125AA3528}" type="pres">
      <dgm:prSet presAssocID="{07A4CEA9-5F79-473C-A7B9-5A8117E01CBE}" presName="linNode" presStyleCnt="0"/>
      <dgm:spPr/>
    </dgm:pt>
    <dgm:pt modelId="{EB30F87A-E9E0-42AD-8B82-D94ECBEAD396}" type="pres">
      <dgm:prSet presAssocID="{07A4CEA9-5F79-473C-A7B9-5A8117E01CBE}" presName="parentText" presStyleLbl="node1" presStyleIdx="2" presStyleCnt="3">
        <dgm:presLayoutVars>
          <dgm:chMax val="1"/>
          <dgm:bulletEnabled val="1"/>
        </dgm:presLayoutVars>
      </dgm:prSet>
      <dgm:spPr/>
    </dgm:pt>
    <dgm:pt modelId="{844CB0E5-2703-42AC-98CE-7AFDBA8DF80F}" type="pres">
      <dgm:prSet presAssocID="{07A4CEA9-5F79-473C-A7B9-5A8117E01CBE}" presName="descendantText" presStyleLbl="alignAccFollowNode1" presStyleIdx="2" presStyleCnt="3">
        <dgm:presLayoutVars>
          <dgm:bulletEnabled val="1"/>
        </dgm:presLayoutVars>
      </dgm:prSet>
      <dgm:spPr/>
    </dgm:pt>
  </dgm:ptLst>
  <dgm:cxnLst>
    <dgm:cxn modelId="{DA820909-18B3-4DB6-AB23-88395FBCF2FB}" type="presOf" srcId="{A8A5C46A-8047-4039-B8F1-6876AD09A59D}" destId="{AD245B4D-B21C-4672-8ABA-FD596C64E6CE}" srcOrd="0" destOrd="0" presId="urn:microsoft.com/office/officeart/2005/8/layout/vList5"/>
    <dgm:cxn modelId="{9EBEE018-262A-4DBF-9A5D-22BB6B2A6684}" srcId="{A86879F0-149E-4192-A76A-8155FD5BD579}" destId="{A8A5C46A-8047-4039-B8F1-6876AD09A59D}" srcOrd="0" destOrd="0" parTransId="{AA2347FA-F27A-4E11-918B-5E96ABFBA151}" sibTransId="{8EE655C1-07FF-4479-92C9-A403EF4669E9}"/>
    <dgm:cxn modelId="{73603160-EA79-460E-A0A5-F542A9848158}" type="presOf" srcId="{277544F4-3CEC-4543-97D9-FC7E0F3BD9EF}" destId="{54A931B4-A3A1-4F96-AA49-F1ADCB190984}" srcOrd="0" destOrd="0" presId="urn:microsoft.com/office/officeart/2005/8/layout/vList5"/>
    <dgm:cxn modelId="{87D5558B-D537-4D64-B0A3-77B33DF94617}" srcId="{277544F4-3CEC-4543-97D9-FC7E0F3BD9EF}" destId="{BC06A8BE-669D-42F5-BAB7-CF961494D4F7}" srcOrd="0" destOrd="0" parTransId="{47AABDFF-F10A-4983-ACE3-F1E9DEE1EE5E}" sibTransId="{02834339-5289-48F5-9F43-4AC1BF8C902F}"/>
    <dgm:cxn modelId="{EE475793-98F0-4944-8161-2BE76E628D59}" type="presOf" srcId="{DEDD61B3-F0D4-40BF-AEB9-DA4509F5C9DE}" destId="{844CB0E5-2703-42AC-98CE-7AFDBA8DF80F}" srcOrd="0" destOrd="0" presId="urn:microsoft.com/office/officeart/2005/8/layout/vList5"/>
    <dgm:cxn modelId="{B3CDFE9D-012B-42C7-8BDB-AA4F6BC1C2E3}" srcId="{A8A5C46A-8047-4039-B8F1-6876AD09A59D}" destId="{B8A9D34D-FF34-4E5F-B4F6-4F97746A6894}" srcOrd="0" destOrd="0" parTransId="{CACF5F57-F704-4D69-8C4A-B90FF19F3DCA}" sibTransId="{D02EBD93-0801-47C0-A10D-FFC373329A84}"/>
    <dgm:cxn modelId="{57B6659F-84C2-4432-9C7D-AF9ADEEBAD4D}" type="presOf" srcId="{B8A9D34D-FF34-4E5F-B4F6-4F97746A6894}" destId="{8F6BFB4B-0FCB-476B-85CC-98F3EC94C037}" srcOrd="0" destOrd="0" presId="urn:microsoft.com/office/officeart/2005/8/layout/vList5"/>
    <dgm:cxn modelId="{525C37B7-185A-487A-B2E6-223FA5862F9A}" srcId="{A86879F0-149E-4192-A76A-8155FD5BD579}" destId="{277544F4-3CEC-4543-97D9-FC7E0F3BD9EF}" srcOrd="1" destOrd="0" parTransId="{C1783ECD-B5DD-4217-81B9-ABF03F4FD1B3}" sibTransId="{1175137B-2DAF-406F-A622-8C8A800F2A6D}"/>
    <dgm:cxn modelId="{DBF7B8C2-5A03-43F2-B3FC-E1AA474D2BF0}" srcId="{A86879F0-149E-4192-A76A-8155FD5BD579}" destId="{07A4CEA9-5F79-473C-A7B9-5A8117E01CBE}" srcOrd="2" destOrd="0" parTransId="{6A1ABF56-0CB1-4FF0-B10B-59F1925A7771}" sibTransId="{C83D5579-76ED-4F52-8BB6-FAD75AD02245}"/>
    <dgm:cxn modelId="{78E959CB-1330-4F07-B98E-470C9ECF09DE}" type="presOf" srcId="{BC06A8BE-669D-42F5-BAB7-CF961494D4F7}" destId="{AC61CBB7-3E75-4766-BEDE-415CC99D076A}" srcOrd="0" destOrd="0" presId="urn:microsoft.com/office/officeart/2005/8/layout/vList5"/>
    <dgm:cxn modelId="{A95C66CC-31C7-4814-A3D4-8ADA2154A1CB}" type="presOf" srcId="{07A4CEA9-5F79-473C-A7B9-5A8117E01CBE}" destId="{EB30F87A-E9E0-42AD-8B82-D94ECBEAD396}" srcOrd="0" destOrd="0" presId="urn:microsoft.com/office/officeart/2005/8/layout/vList5"/>
    <dgm:cxn modelId="{FE6B30F4-7378-4D49-A247-7F6E8016A633}" type="presOf" srcId="{A86879F0-149E-4192-A76A-8155FD5BD579}" destId="{DAF18182-4805-4A97-8A4C-161A024A3362}" srcOrd="0" destOrd="0" presId="urn:microsoft.com/office/officeart/2005/8/layout/vList5"/>
    <dgm:cxn modelId="{2A5A9AFE-5BA6-452B-BE14-009CB6467B16}" srcId="{07A4CEA9-5F79-473C-A7B9-5A8117E01CBE}" destId="{DEDD61B3-F0D4-40BF-AEB9-DA4509F5C9DE}" srcOrd="0" destOrd="0" parTransId="{1C678A64-95E7-45D0-838B-B464063469E5}" sibTransId="{C8D60750-F38B-4445-8AA3-192C894063F9}"/>
    <dgm:cxn modelId="{C3512072-57B5-4364-A29E-9A0064D32C4A}" type="presParOf" srcId="{DAF18182-4805-4A97-8A4C-161A024A3362}" destId="{A5BC6C2E-A570-49C0-AE7D-37DBB0C8DC6D}" srcOrd="0" destOrd="0" presId="urn:microsoft.com/office/officeart/2005/8/layout/vList5"/>
    <dgm:cxn modelId="{110B3B49-1C86-44D9-9E21-633AA5418D32}" type="presParOf" srcId="{A5BC6C2E-A570-49C0-AE7D-37DBB0C8DC6D}" destId="{AD245B4D-B21C-4672-8ABA-FD596C64E6CE}" srcOrd="0" destOrd="0" presId="urn:microsoft.com/office/officeart/2005/8/layout/vList5"/>
    <dgm:cxn modelId="{D074FDE2-2E6E-476F-ACA2-6CD9F12A46A9}" type="presParOf" srcId="{A5BC6C2E-A570-49C0-AE7D-37DBB0C8DC6D}" destId="{8F6BFB4B-0FCB-476B-85CC-98F3EC94C037}" srcOrd="1" destOrd="0" presId="urn:microsoft.com/office/officeart/2005/8/layout/vList5"/>
    <dgm:cxn modelId="{EBA23FCD-653E-4498-A01D-2C458CA418A6}" type="presParOf" srcId="{DAF18182-4805-4A97-8A4C-161A024A3362}" destId="{C585ED18-064D-445C-A038-98651D2B6A53}" srcOrd="1" destOrd="0" presId="urn:microsoft.com/office/officeart/2005/8/layout/vList5"/>
    <dgm:cxn modelId="{D546D4E0-2B17-44A5-8A2C-6A1741C2F6A3}" type="presParOf" srcId="{DAF18182-4805-4A97-8A4C-161A024A3362}" destId="{1D532195-002D-415A-A050-B38E2436B9B9}" srcOrd="2" destOrd="0" presId="urn:microsoft.com/office/officeart/2005/8/layout/vList5"/>
    <dgm:cxn modelId="{89B2D6B8-F54E-4D23-9C5D-C19383E6CD8A}" type="presParOf" srcId="{1D532195-002D-415A-A050-B38E2436B9B9}" destId="{54A931B4-A3A1-4F96-AA49-F1ADCB190984}" srcOrd="0" destOrd="0" presId="urn:microsoft.com/office/officeart/2005/8/layout/vList5"/>
    <dgm:cxn modelId="{91BFD9C7-E92E-480E-96DC-24F3B40DE5BD}" type="presParOf" srcId="{1D532195-002D-415A-A050-B38E2436B9B9}" destId="{AC61CBB7-3E75-4766-BEDE-415CC99D076A}" srcOrd="1" destOrd="0" presId="urn:microsoft.com/office/officeart/2005/8/layout/vList5"/>
    <dgm:cxn modelId="{CB1929BE-CA55-4D02-94D5-1781623F3883}" type="presParOf" srcId="{DAF18182-4805-4A97-8A4C-161A024A3362}" destId="{B13A0995-E5D3-4892-878C-291273CEDF57}" srcOrd="3" destOrd="0" presId="urn:microsoft.com/office/officeart/2005/8/layout/vList5"/>
    <dgm:cxn modelId="{300D672B-3D82-4DDF-985D-538D308F3334}" type="presParOf" srcId="{DAF18182-4805-4A97-8A4C-161A024A3362}" destId="{E01CA9AC-9C3C-4DBA-98E4-564125AA3528}" srcOrd="4" destOrd="0" presId="urn:microsoft.com/office/officeart/2005/8/layout/vList5"/>
    <dgm:cxn modelId="{A93892EB-7FF5-4911-ACC5-64065E6B79C0}" type="presParOf" srcId="{E01CA9AC-9C3C-4DBA-98E4-564125AA3528}" destId="{EB30F87A-E9E0-42AD-8B82-D94ECBEAD396}" srcOrd="0" destOrd="0" presId="urn:microsoft.com/office/officeart/2005/8/layout/vList5"/>
    <dgm:cxn modelId="{053022F6-FABE-4A01-BB33-DBA56B1794EB}" type="presParOf" srcId="{E01CA9AC-9C3C-4DBA-98E4-564125AA3528}" destId="{844CB0E5-2703-42AC-98CE-7AFDBA8DF80F}"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BDDBA7-4E1E-4776-BACA-CF2CA0F800ED}" type="doc">
      <dgm:prSet loTypeId="urn:microsoft.com/office/officeart/2005/8/layout/hProcess4" loCatId="process" qsTypeId="urn:microsoft.com/office/officeart/2005/8/quickstyle/simple1" qsCatId="simple" csTypeId="urn:microsoft.com/office/officeart/2005/8/colors/colorful3" csCatId="colorful" phldr="1"/>
      <dgm:spPr/>
      <dgm:t>
        <a:bodyPr/>
        <a:lstStyle/>
        <a:p>
          <a:endParaRPr lang="en-GB"/>
        </a:p>
      </dgm:t>
    </dgm:pt>
    <dgm:pt modelId="{9A6520A2-DA56-4281-A4A6-F6272F03AA4F}">
      <dgm:prSet phldrT="[Text]" custT="1"/>
      <dgm:spPr/>
      <dgm:t>
        <a:bodyPr/>
        <a:lstStyle/>
        <a:p>
          <a:r xmlns:a="http://schemas.openxmlformats.org/drawingml/2006/main">
            <a:rPr lang="es" sz="4000" b="1" dirty="0"/>
            <a:t>Preocupación por y fortalezas</a:t>
          </a:r>
        </a:p>
      </dgm:t>
    </dgm:pt>
    <dgm:pt modelId="{6DAF84A4-CA38-4860-9125-3EBA901598C4}" type="parTrans" cxnId="{BF10E528-E04D-4574-8463-878720D79D89}">
      <dgm:prSet/>
      <dgm:spPr/>
      <dgm:t>
        <a:bodyPr/>
        <a:lstStyle/>
        <a:p>
          <a:endParaRPr lang="en-GB"/>
        </a:p>
      </dgm:t>
    </dgm:pt>
    <dgm:pt modelId="{47B9E2DB-2155-47FB-ACC0-D5A56475900E}" type="sibTrans" cxnId="{BF10E528-E04D-4574-8463-878720D79D89}">
      <dgm:prSet/>
      <dgm:spPr/>
      <dgm:t>
        <a:bodyPr/>
        <a:lstStyle/>
        <a:p>
          <a:endParaRPr lang="en-GB"/>
        </a:p>
      </dgm:t>
    </dgm:pt>
    <dgm:pt modelId="{2E8F5D93-61D2-44AF-B1A8-97E113208FEE}">
      <dgm:prSet phldrT="[Text]" custT="1"/>
      <dgm:spPr>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dgm:spPr>
      <dgm:t>
        <a:bodyPr/>
        <a:lstStyle/>
        <a:p>
          <a:pPr xmlns:a="http://schemas.openxmlformats.org/drawingml/2006/main">
            <a:buFontTx/>
            <a:buNone/>
          </a:pPr>
          <a:r xmlns:a="http://schemas.openxmlformats.org/drawingml/2006/main">
            <a:rPr lang="es" sz="2400"/>
            <a:t>Ser escuchado y estar incluido de manera significativa</a:t>
          </a:r>
          <a:endParaRPr xmlns:a="http://schemas.openxmlformats.org/drawingml/2006/main" lang="en-GB" sz="1900" dirty="0"/>
        </a:p>
      </dgm:t>
    </dgm:pt>
    <dgm:pt modelId="{29011746-9764-414F-8C5B-9048ED43A569}" type="parTrans" cxnId="{B9161F88-B2FC-40B9-AD37-ACA05F706D76}">
      <dgm:prSet/>
      <dgm:spPr/>
      <dgm:t>
        <a:bodyPr/>
        <a:lstStyle/>
        <a:p>
          <a:endParaRPr lang="en-GB"/>
        </a:p>
      </dgm:t>
    </dgm:pt>
    <dgm:pt modelId="{F0ADDE86-D295-4439-8CF5-B276EEBA63D0}" type="sibTrans" cxnId="{B9161F88-B2FC-40B9-AD37-ACA05F706D76}">
      <dgm:prSet/>
      <dgm:spPr/>
      <dgm:t>
        <a:bodyPr/>
        <a:lstStyle/>
        <a:p>
          <a:endParaRPr lang="en-GB"/>
        </a:p>
      </dgm:t>
    </dgm:pt>
    <dgm:pt modelId="{024161FD-BB48-48A4-9D8B-73778AF86724}">
      <dgm:prSet phldrT="[Text]" custT="1"/>
      <dgm:spPr/>
      <dgm:t>
        <a:bodyPr/>
        <a:lstStyle/>
        <a:p>
          <a:r xmlns:a="http://schemas.openxmlformats.org/drawingml/2006/main">
            <a:rPr lang="es" sz="4000" b="1" dirty="0"/>
            <a:t>Restricciones</a:t>
          </a:r>
        </a:p>
      </dgm:t>
    </dgm:pt>
    <dgm:pt modelId="{DD176A7D-CF28-445E-9034-BE3F4D8358DE}" type="parTrans" cxnId="{2BBBB5D6-4F95-4619-AFCE-7783BB4B78D2}">
      <dgm:prSet/>
      <dgm:spPr/>
      <dgm:t>
        <a:bodyPr/>
        <a:lstStyle/>
        <a:p>
          <a:endParaRPr lang="en-GB"/>
        </a:p>
      </dgm:t>
    </dgm:pt>
    <dgm:pt modelId="{1D1150FD-10ED-4F6E-844E-BB42018A2F46}" type="sibTrans" cxnId="{2BBBB5D6-4F95-4619-AFCE-7783BB4B78D2}">
      <dgm:prSet/>
      <dgm:spPr/>
      <dgm:t>
        <a:bodyPr/>
        <a:lstStyle/>
        <a:p>
          <a:endParaRPr lang="en-GB"/>
        </a:p>
      </dgm:t>
    </dgm:pt>
    <dgm:pt modelId="{4571C5F3-6FA9-407D-8EF7-DB45F39A5B8A}">
      <dgm:prSet phldrT="[Text]" custT="1"/>
      <dgm:spPr>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dgm:spPr>
      <dgm:t>
        <a:bodyPr tIns="0" bIns="182880" anchor="b" anchorCtr="1"/>
        <a:lstStyle/>
        <a:p>
          <a:pPr>
            <a:buFont typeface="Symbol" panose="05050102010706020507" pitchFamily="18" charset="2"/>
            <a:buNone/>
          </a:pPr>
          <a:endParaRPr lang="en-GB" sz="1900" dirty="0"/>
        </a:p>
      </dgm:t>
    </dgm:pt>
    <dgm:pt modelId="{5F18FFDB-028F-47A5-876F-6B63C9BB474F}" type="parTrans" cxnId="{3AA287B6-E427-454E-A4C4-135BF5DF8B61}">
      <dgm:prSet/>
      <dgm:spPr/>
      <dgm:t>
        <a:bodyPr/>
        <a:lstStyle/>
        <a:p>
          <a:endParaRPr lang="en-GB"/>
        </a:p>
      </dgm:t>
    </dgm:pt>
    <dgm:pt modelId="{65C17FC1-15BC-42B8-AC00-0FD80FE36AA7}" type="sibTrans" cxnId="{3AA287B6-E427-454E-A4C4-135BF5DF8B61}">
      <dgm:prSet/>
      <dgm:spPr/>
      <dgm:t>
        <a:bodyPr/>
        <a:lstStyle/>
        <a:p>
          <a:endParaRPr lang="en-GB"/>
        </a:p>
      </dgm:t>
    </dgm:pt>
    <dgm:pt modelId="{D12CB2A7-C98C-400F-8178-0EED69575D37}">
      <dgm:prSet phldrT="[Text]" custT="1"/>
      <dgm:spPr/>
      <dgm:t>
        <a:bodyPr/>
        <a:lstStyle/>
        <a:p>
          <a:r xmlns:a="http://schemas.openxmlformats.org/drawingml/2006/main">
            <a:rPr lang="es" sz="3600" b="1" dirty="0"/>
            <a:t>Formatos clave</a:t>
          </a:r>
        </a:p>
      </dgm:t>
    </dgm:pt>
    <dgm:pt modelId="{4D7A3DEC-053B-4034-A8C1-908594EFD8C3}" type="parTrans" cxnId="{1AA4C24C-C10C-47C9-81D4-987EFEC8DA39}">
      <dgm:prSet/>
      <dgm:spPr/>
      <dgm:t>
        <a:bodyPr/>
        <a:lstStyle/>
        <a:p>
          <a:endParaRPr lang="en-GB"/>
        </a:p>
      </dgm:t>
    </dgm:pt>
    <dgm:pt modelId="{3ADFF171-8465-4814-BA0D-F8792F3A6E9C}" type="sibTrans" cxnId="{1AA4C24C-C10C-47C9-81D4-987EFEC8DA39}">
      <dgm:prSet/>
      <dgm:spPr/>
      <dgm:t>
        <a:bodyPr/>
        <a:lstStyle/>
        <a:p>
          <a:endParaRPr lang="en-GB"/>
        </a:p>
      </dgm:t>
    </dgm:pt>
    <dgm:pt modelId="{A5F57DA6-8BBC-4B75-95B8-8E7469DACC5B}">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lIns="123824" tIns="123824" rIns="123824" bIns="123824" anchor="t" anchorCtr="0"/>
        <a:lstStyle/>
        <a:p>
          <a:pPr>
            <a:buFont typeface="Symbol" panose="05050102010706020507" pitchFamily="18" charset="2"/>
            <a:buNone/>
          </a:pPr>
          <a:endParaRPr lang="en-GB" sz="1900" dirty="0"/>
        </a:p>
      </dgm:t>
    </dgm:pt>
    <dgm:pt modelId="{1C2F8CC0-79B4-448A-80D7-F626E48921DB}" type="parTrans" cxnId="{698271CE-5FAD-4623-BA07-CEA38E840AAE}">
      <dgm:prSet/>
      <dgm:spPr/>
      <dgm:t>
        <a:bodyPr/>
        <a:lstStyle/>
        <a:p>
          <a:endParaRPr lang="en-GB"/>
        </a:p>
      </dgm:t>
    </dgm:pt>
    <dgm:pt modelId="{70948429-F704-486D-8A1B-9217D3521701}" type="sibTrans" cxnId="{698271CE-5FAD-4623-BA07-CEA38E840AAE}">
      <dgm:prSet/>
      <dgm:spPr/>
      <dgm:t>
        <a:bodyPr/>
        <a:lstStyle/>
        <a:p>
          <a:endParaRPr lang="en-GB"/>
        </a:p>
      </dgm:t>
    </dgm:pt>
    <dgm:pt modelId="{3C688DDE-5FED-F84E-AFC8-020F6B27F9D7}">
      <dgm:prSet/>
      <dgm:spPr/>
      <dgm:t>
        <a:bodyPr/>
        <a:lstStyle/>
        <a:p>
          <a:pPr xmlns:a="http://schemas.openxmlformats.org/drawingml/2006/main">
            <a:buFont typeface="Arial" panose="020B0604020202020204" pitchFamily="34" charset="0"/>
            <a:buNone/>
          </a:pPr>
          <a:r xmlns:a="http://schemas.openxmlformats.org/drawingml/2006/main">
            <a:rPr lang="es" dirty="0"/>
            <a:t>Acceso limitado a los espacios políticos</a:t>
          </a:r>
        </a:p>
      </dgm:t>
    </dgm:pt>
    <dgm:pt modelId="{95ACFD55-8AB2-EA4C-8C2E-DBC1D3634B92}" type="parTrans" cxnId="{865D373B-C254-1644-BE37-DB2C1FF5C2A8}">
      <dgm:prSet/>
      <dgm:spPr/>
      <dgm:t>
        <a:bodyPr/>
        <a:lstStyle/>
        <a:p>
          <a:endParaRPr lang="en-GB"/>
        </a:p>
      </dgm:t>
    </dgm:pt>
    <dgm:pt modelId="{DFD40964-F488-8C47-AFF4-EBCC31C73A19}" type="sibTrans" cxnId="{865D373B-C254-1644-BE37-DB2C1FF5C2A8}">
      <dgm:prSet/>
      <dgm:spPr/>
      <dgm:t>
        <a:bodyPr/>
        <a:lstStyle/>
        <a:p>
          <a:endParaRPr lang="en-GB"/>
        </a:p>
      </dgm:t>
    </dgm:pt>
    <dgm:pt modelId="{C82C6B0B-3355-C24D-9B51-DCB77B3670B3}">
      <dgm:prSet/>
      <dgm:spPr/>
      <dgm:t>
        <a:bodyPr/>
        <a:lstStyle/>
        <a:p>
          <a:pPr xmlns:a="http://schemas.openxmlformats.org/drawingml/2006/main">
            <a:buFont typeface="Arial" panose="020B0604020202020204" pitchFamily="34" charset="0"/>
            <a:buNone/>
          </a:pPr>
          <a:r xmlns:a="http://schemas.openxmlformats.org/drawingml/2006/main">
            <a:rPr lang="es" dirty="0"/>
            <a:t>Lenguaje claro y accesible</a:t>
          </a:r>
        </a:p>
      </dgm:t>
    </dgm:pt>
    <dgm:pt modelId="{B8C64A02-CE86-174D-BA89-21836A76B138}" type="parTrans" cxnId="{8B977655-052D-C94E-981C-859334A8FEB7}">
      <dgm:prSet/>
      <dgm:spPr/>
      <dgm:t>
        <a:bodyPr/>
        <a:lstStyle/>
        <a:p>
          <a:endParaRPr lang="en-GB"/>
        </a:p>
      </dgm:t>
    </dgm:pt>
    <dgm:pt modelId="{2B0AC6B0-7710-1443-B3FE-35AD297E876B}" type="sibTrans" cxnId="{8B977655-052D-C94E-981C-859334A8FEB7}">
      <dgm:prSet/>
      <dgm:spPr/>
      <dgm:t>
        <a:bodyPr/>
        <a:lstStyle/>
        <a:p>
          <a:endParaRPr lang="en-GB"/>
        </a:p>
      </dgm:t>
    </dgm:pt>
    <dgm:pt modelId="{1840749A-2526-BE44-89AC-006317BFD027}">
      <dgm:prSet custT="1"/>
      <dgm:spPr/>
      <dgm:t>
        <a:bodyPr/>
        <a:lstStyle/>
        <a:p>
          <a:pPr xmlns:a="http://schemas.openxmlformats.org/drawingml/2006/main">
            <a:buNone/>
          </a:pPr>
          <a:r xmlns:a="http://schemas.openxmlformats.org/drawingml/2006/main">
            <a:rPr lang="es" sz="2400" dirty="0"/>
            <a:t>Influencia en las decisiones que les afectan</a:t>
          </a:r>
        </a:p>
      </dgm:t>
    </dgm:pt>
    <dgm:pt modelId="{668DBEED-86D6-FB44-845C-48E39EA751F1}" type="parTrans" cxnId="{E0207A30-BE51-554A-978C-A6028A5D688A}">
      <dgm:prSet/>
      <dgm:spPr/>
      <dgm:t>
        <a:bodyPr/>
        <a:lstStyle/>
        <a:p>
          <a:endParaRPr lang="en-GB"/>
        </a:p>
      </dgm:t>
    </dgm:pt>
    <dgm:pt modelId="{DC3382BF-BDC7-9143-8435-69DB42B5DBAC}" type="sibTrans" cxnId="{E0207A30-BE51-554A-978C-A6028A5D688A}">
      <dgm:prSet/>
      <dgm:spPr/>
      <dgm:t>
        <a:bodyPr/>
        <a:lstStyle/>
        <a:p>
          <a:endParaRPr lang="en-GB"/>
        </a:p>
      </dgm:t>
    </dgm:pt>
    <dgm:pt modelId="{D98A6FC2-8005-6A41-B768-F891C6838E3D}">
      <dgm:prSet custT="1"/>
      <dgm:spPr/>
      <dgm:t>
        <a:bodyPr/>
        <a:lstStyle/>
        <a:p>
          <a:pPr xmlns:a="http://schemas.openxmlformats.org/drawingml/2006/main">
            <a:buNone/>
          </a:pPr>
          <a:r xmlns:a="http://schemas.openxmlformats.org/drawingml/2006/main">
            <a:rPr lang="es" sz="2400" dirty="0"/>
            <a:t>Resultados prácticos (no solo consultas)</a:t>
          </a:r>
        </a:p>
      </dgm:t>
    </dgm:pt>
    <dgm:pt modelId="{B0CE7A76-9B2E-214F-9D3A-2638FBC1D047}" type="parTrans" cxnId="{1D5720C8-6A91-DF47-802B-5761A27EF60D}">
      <dgm:prSet/>
      <dgm:spPr/>
      <dgm:t>
        <a:bodyPr/>
        <a:lstStyle/>
        <a:p>
          <a:endParaRPr lang="en-GB"/>
        </a:p>
      </dgm:t>
    </dgm:pt>
    <dgm:pt modelId="{4972F482-19DF-C54C-A603-2403E44B72A0}" type="sibTrans" cxnId="{1D5720C8-6A91-DF47-802B-5761A27EF60D}">
      <dgm:prSet/>
      <dgm:spPr/>
      <dgm:t>
        <a:bodyPr/>
        <a:lstStyle/>
        <a:p>
          <a:endParaRPr lang="en-GB"/>
        </a:p>
      </dgm:t>
    </dgm:pt>
    <dgm:pt modelId="{1414BEA3-A010-AD40-B6FC-06007965DB87}">
      <dgm:prSet custT="1"/>
      <dgm:spPr/>
      <dgm:t>
        <a:bodyPr/>
        <a:lstStyle/>
        <a:p>
          <a:pPr xmlns:a="http://schemas.openxmlformats.org/drawingml/2006/main">
            <a:buNone/>
          </a:pPr>
          <a:r xmlns:a="http://schemas.openxmlformats.org/drawingml/2006/main">
            <a:rPr lang="es" sz="2400" dirty="0"/>
            <a:t>Conocimiento profundo, local y vivido</a:t>
          </a:r>
        </a:p>
      </dgm:t>
    </dgm:pt>
    <dgm:pt modelId="{2468B4E1-6A38-134F-AA2B-09799E3658A1}" type="parTrans" cxnId="{4639C9C8-D622-6C4F-B145-2214B28A03E9}">
      <dgm:prSet/>
      <dgm:spPr/>
      <dgm:t>
        <a:bodyPr/>
        <a:lstStyle/>
        <a:p>
          <a:endParaRPr lang="en-GB"/>
        </a:p>
      </dgm:t>
    </dgm:pt>
    <dgm:pt modelId="{3B25187F-039D-6A4C-80ED-295B7A30D772}" type="sibTrans" cxnId="{4639C9C8-D622-6C4F-B145-2214B28A03E9}">
      <dgm:prSet/>
      <dgm:spPr/>
      <dgm:t>
        <a:bodyPr/>
        <a:lstStyle/>
        <a:p>
          <a:endParaRPr lang="en-GB"/>
        </a:p>
      </dgm:t>
    </dgm:pt>
    <dgm:pt modelId="{BF21B2F2-690C-B440-ABBA-AB34BF1F026B}">
      <dgm:prSet custT="1"/>
      <dgm:spPr/>
      <dgm:t>
        <a:bodyPr/>
        <a:lstStyle/>
        <a:p>
          <a:pPr xmlns:a="http://schemas.openxmlformats.org/drawingml/2006/main">
            <a:buNone/>
          </a:pPr>
          <a:r xmlns:a="http://schemas.openxmlformats.org/drawingml/2006/main">
            <a:rPr lang="es" sz="2400" dirty="0"/>
            <a:t>Fuerte conexión con la biodiversidad y los ecosistemas.</a:t>
          </a:r>
        </a:p>
      </dgm:t>
    </dgm:pt>
    <dgm:pt modelId="{CA990AC1-C68A-DB44-88CC-5258F80FAE0E}" type="parTrans" cxnId="{5795B2F6-73C8-7D45-B3B5-6DD89737F4D0}">
      <dgm:prSet/>
      <dgm:spPr/>
      <dgm:t>
        <a:bodyPr/>
        <a:lstStyle/>
        <a:p>
          <a:endParaRPr lang="en-GB"/>
        </a:p>
      </dgm:t>
    </dgm:pt>
    <dgm:pt modelId="{16F6A339-7A5C-CC4C-85F2-10F95BF9FA90}" type="sibTrans" cxnId="{5795B2F6-73C8-7D45-B3B5-6DD89737F4D0}">
      <dgm:prSet/>
      <dgm:spPr/>
      <dgm:t>
        <a:bodyPr/>
        <a:lstStyle/>
        <a:p>
          <a:endParaRPr lang="en-GB"/>
        </a:p>
      </dgm:t>
    </dgm:pt>
    <dgm:pt modelId="{48951E73-D7E0-5143-88DA-1EC4DE07B2DF}">
      <dgm:prSet custT="1"/>
      <dgm:spPr/>
      <dgm:t>
        <a:bodyPr/>
        <a:lstStyle/>
        <a:p>
          <a:pPr xmlns:a="http://schemas.openxmlformats.org/drawingml/2006/main">
            <a:buNone/>
          </a:pPr>
          <a:r xmlns:a="http://schemas.openxmlformats.org/drawingml/2006/main">
            <a:rPr lang="es" sz="2400" dirty="0"/>
            <a:t>Experiencia en soluciones basadas en la comunidad.</a:t>
          </a:r>
        </a:p>
      </dgm:t>
    </dgm:pt>
    <dgm:pt modelId="{2F25B085-2DF0-F040-AF7E-F09EE5416BF8}" type="parTrans" cxnId="{20FC4A8B-C28B-0D4E-BAA6-BB11219DAEDD}">
      <dgm:prSet/>
      <dgm:spPr/>
      <dgm:t>
        <a:bodyPr/>
        <a:lstStyle/>
        <a:p>
          <a:endParaRPr lang="en-GB"/>
        </a:p>
      </dgm:t>
    </dgm:pt>
    <dgm:pt modelId="{9DC68D21-EB8F-764D-A401-47D1670490A3}" type="sibTrans" cxnId="{20FC4A8B-C28B-0D4E-BAA6-BB11219DAEDD}">
      <dgm:prSet/>
      <dgm:spPr/>
      <dgm:t>
        <a:bodyPr/>
        <a:lstStyle/>
        <a:p>
          <a:endParaRPr lang="en-GB"/>
        </a:p>
      </dgm:t>
    </dgm:pt>
    <dgm:pt modelId="{868E7BD2-75E9-DA4F-842A-DD93BA70C356}">
      <dgm:prSet custT="1"/>
      <dgm:spPr/>
      <dgm:t>
        <a:bodyPr/>
        <a:lstStyle/>
        <a:p>
          <a:pPr xmlns:a="http://schemas.openxmlformats.org/drawingml/2006/main">
            <a:buNone/>
          </a:pPr>
          <a:r xmlns:a="http://schemas.openxmlformats.org/drawingml/2006/main">
            <a:rPr lang="es" sz="2400" dirty="0"/>
            <a:t>Voces de confianza en contextos locales</a:t>
          </a:r>
        </a:p>
      </dgm:t>
    </dgm:pt>
    <dgm:pt modelId="{9D12DE68-AFEA-AE4D-BFC4-EB9694A17A13}" type="parTrans" cxnId="{A68CD15C-9C22-8C4B-9CB3-AD51D453201B}">
      <dgm:prSet/>
      <dgm:spPr/>
      <dgm:t>
        <a:bodyPr/>
        <a:lstStyle/>
        <a:p>
          <a:endParaRPr lang="en-GB"/>
        </a:p>
      </dgm:t>
    </dgm:pt>
    <dgm:pt modelId="{7BFA5F7A-7127-1A46-9753-F4F191361848}" type="sibTrans" cxnId="{A68CD15C-9C22-8C4B-9CB3-AD51D453201B}">
      <dgm:prSet/>
      <dgm:spPr/>
      <dgm:t>
        <a:bodyPr/>
        <a:lstStyle/>
        <a:p>
          <a:endParaRPr lang="en-GB"/>
        </a:p>
      </dgm:t>
    </dgm:pt>
    <dgm:pt modelId="{D367D436-5789-D741-8D31-156690958813}">
      <dgm:prSet/>
      <dgm:spPr/>
      <dgm:t>
        <a:bodyPr/>
        <a:lstStyle/>
        <a:p>
          <a:pPr xmlns:a="http://schemas.openxmlformats.org/drawingml/2006/main">
            <a:buNone/>
          </a:pPr>
          <a:r xmlns:a="http://schemas.openxmlformats.org/drawingml/2006/main">
            <a:rPr lang="es"/>
            <a:t>Tiempo y recursos limitados</a:t>
          </a:r>
        </a:p>
      </dgm:t>
    </dgm:pt>
    <dgm:pt modelId="{4E9E2BCF-BC3D-4441-A3A7-A5DF9F74D85D}" type="parTrans" cxnId="{0D0003A3-DF3E-8840-9C80-A50F0BA52991}">
      <dgm:prSet/>
      <dgm:spPr/>
      <dgm:t>
        <a:bodyPr/>
        <a:lstStyle/>
        <a:p>
          <a:endParaRPr lang="en-GB"/>
        </a:p>
      </dgm:t>
    </dgm:pt>
    <dgm:pt modelId="{3CE256E1-B4C6-6740-8DD1-EEEDE3CFC4D1}" type="sibTrans" cxnId="{0D0003A3-DF3E-8840-9C80-A50F0BA52991}">
      <dgm:prSet/>
      <dgm:spPr/>
      <dgm:t>
        <a:bodyPr/>
        <a:lstStyle/>
        <a:p>
          <a:endParaRPr lang="en-GB"/>
        </a:p>
      </dgm:t>
    </dgm:pt>
    <dgm:pt modelId="{8A284015-3C23-E64A-981F-E75DE44F8B96}">
      <dgm:prSet/>
      <dgm:spPr/>
      <dgm:t>
        <a:bodyPr/>
        <a:lstStyle/>
        <a:p>
          <a:pPr xmlns:a="http://schemas.openxmlformats.org/drawingml/2006/main">
            <a:buNone/>
          </a:pPr>
          <a:r xmlns:a="http://schemas.openxmlformats.org/drawingml/2006/main">
            <a:rPr lang="es"/>
            <a:t>El lenguaje técnico puede ser una barrera</a:t>
          </a:r>
        </a:p>
      </dgm:t>
    </dgm:pt>
    <dgm:pt modelId="{9B517DF3-BABC-704B-B0D6-0196DEBDF5A3}" type="parTrans" cxnId="{CFBEA7B3-824C-DE4E-87D0-27206F4799EC}">
      <dgm:prSet/>
      <dgm:spPr/>
      <dgm:t>
        <a:bodyPr/>
        <a:lstStyle/>
        <a:p>
          <a:endParaRPr lang="en-GB"/>
        </a:p>
      </dgm:t>
    </dgm:pt>
    <dgm:pt modelId="{4881EE88-9E50-E846-9413-FF4F9AB05375}" type="sibTrans" cxnId="{CFBEA7B3-824C-DE4E-87D0-27206F4799EC}">
      <dgm:prSet/>
      <dgm:spPr/>
      <dgm:t>
        <a:bodyPr/>
        <a:lstStyle/>
        <a:p>
          <a:endParaRPr lang="en-GB"/>
        </a:p>
      </dgm:t>
    </dgm:pt>
    <dgm:pt modelId="{73224EFB-0288-1B4B-B03C-23BC878FFE16}">
      <dgm:prSet/>
      <dgm:spPr/>
      <dgm:t>
        <a:bodyPr/>
        <a:lstStyle/>
        <a:p>
          <a:pPr xmlns:a="http://schemas.openxmlformats.org/drawingml/2006/main">
            <a:buNone/>
          </a:pPr>
          <a:r xmlns:a="http://schemas.openxmlformats.org/drawingml/2006/main">
            <a:rPr lang="es" dirty="0"/>
            <a:t>Riesgo de ser consultado pero no influir</a:t>
          </a:r>
        </a:p>
      </dgm:t>
    </dgm:pt>
    <dgm:pt modelId="{DBBBB36F-06BF-1440-B258-8448E78ECBFF}" type="parTrans" cxnId="{9FB1FEFD-7184-674F-A7D9-EDA5031C9A03}">
      <dgm:prSet/>
      <dgm:spPr/>
      <dgm:t>
        <a:bodyPr/>
        <a:lstStyle/>
        <a:p>
          <a:endParaRPr lang="en-GB"/>
        </a:p>
      </dgm:t>
    </dgm:pt>
    <dgm:pt modelId="{9D325417-E11C-DA4C-AD54-ACF0911971EB}" type="sibTrans" cxnId="{9FB1FEFD-7184-674F-A7D9-EDA5031C9A03}">
      <dgm:prSet/>
      <dgm:spPr/>
      <dgm:t>
        <a:bodyPr/>
        <a:lstStyle/>
        <a:p>
          <a:endParaRPr lang="en-GB"/>
        </a:p>
      </dgm:t>
    </dgm:pt>
    <dgm:pt modelId="{5A26AC6A-4C58-7243-8BE5-398D2C008582}">
      <dgm:prSet/>
      <dgm:spPr/>
      <dgm:t>
        <a:bodyPr/>
        <a:lstStyle/>
        <a:p>
          <a:pPr xmlns:a="http://schemas.openxmlformats.org/drawingml/2006/main">
            <a:buNone/>
          </a:pPr>
          <a:r xmlns:a="http://schemas.openxmlformats.org/drawingml/2006/main">
            <a:rPr lang="es" dirty="0"/>
            <a:t>Representación de sus voces (citas, historias)</a:t>
          </a:r>
        </a:p>
      </dgm:t>
    </dgm:pt>
    <dgm:pt modelId="{797FEB7C-D2B6-8547-83A8-8A1A12589D6B}" type="parTrans" cxnId="{C0A20B2F-EA8C-9E40-B83F-D14158B401FE}">
      <dgm:prSet/>
      <dgm:spPr/>
      <dgm:t>
        <a:bodyPr/>
        <a:lstStyle/>
        <a:p>
          <a:endParaRPr lang="en-GB"/>
        </a:p>
      </dgm:t>
    </dgm:pt>
    <dgm:pt modelId="{5632BD54-3DFD-E74D-AC41-446C6B5D9182}" type="sibTrans" cxnId="{C0A20B2F-EA8C-9E40-B83F-D14158B401FE}">
      <dgm:prSet/>
      <dgm:spPr/>
      <dgm:t>
        <a:bodyPr/>
        <a:lstStyle/>
        <a:p>
          <a:endParaRPr lang="en-GB"/>
        </a:p>
      </dgm:t>
    </dgm:pt>
    <dgm:pt modelId="{86446BC2-8BD0-F54F-93A1-338FC1B8C68F}">
      <dgm:prSet/>
      <dgm:spPr/>
      <dgm:t>
        <a:bodyPr/>
        <a:lstStyle/>
        <a:p>
          <a:pPr xmlns:a="http://schemas.openxmlformats.org/drawingml/2006/main">
            <a:buNone/>
          </a:pPr>
          <a:r xmlns:a="http://schemas.openxmlformats.org/drawingml/2006/main">
            <a:rPr lang="es" dirty="0"/>
            <a:t>Reconocimiento y visibilidad</a:t>
          </a:r>
        </a:p>
      </dgm:t>
    </dgm:pt>
    <dgm:pt modelId="{1783DDD5-B661-DA49-8046-2ED353073CEA}" type="parTrans" cxnId="{84A39333-D5D6-C743-BEEC-3A0C70FF6119}">
      <dgm:prSet/>
      <dgm:spPr/>
      <dgm:t>
        <a:bodyPr/>
        <a:lstStyle/>
        <a:p>
          <a:endParaRPr lang="en-GB"/>
        </a:p>
      </dgm:t>
    </dgm:pt>
    <dgm:pt modelId="{A311FC52-C4AE-7C46-BFD7-8F4D7421E64C}" type="sibTrans" cxnId="{84A39333-D5D6-C743-BEEC-3A0C70FF6119}">
      <dgm:prSet/>
      <dgm:spPr/>
      <dgm:t>
        <a:bodyPr/>
        <a:lstStyle/>
        <a:p>
          <a:endParaRPr lang="en-GB"/>
        </a:p>
      </dgm:t>
    </dgm:pt>
    <dgm:pt modelId="{176A344C-9CAB-D947-A52E-16B977B3795F}">
      <dgm:prSet/>
      <dgm:spPr/>
      <dgm:t>
        <a:bodyPr/>
        <a:lstStyle/>
        <a:p>
          <a:pPr xmlns:a="http://schemas.openxmlformats.org/drawingml/2006/main">
            <a:buNone/>
          </a:pPr>
          <a:r xmlns:a="http://schemas.openxmlformats.org/drawingml/2006/main">
            <a:rPr lang="es" dirty="0"/>
            <a:t>Resultados prácticos y relevantes: kits de herramientas, pósteres</a:t>
          </a:r>
        </a:p>
      </dgm:t>
    </dgm:pt>
    <dgm:pt modelId="{B4919EBB-A8BA-854B-8AEE-7F0BEDE81EE7}" type="parTrans" cxnId="{470249AB-6923-D747-9F79-5689AF3AEB89}">
      <dgm:prSet/>
      <dgm:spPr/>
      <dgm:t>
        <a:bodyPr/>
        <a:lstStyle/>
        <a:p>
          <a:endParaRPr lang="en-GB"/>
        </a:p>
      </dgm:t>
    </dgm:pt>
    <dgm:pt modelId="{EEA06ED7-90BA-E04C-8491-66CE08EA99B4}" type="sibTrans" cxnId="{470249AB-6923-D747-9F79-5689AF3AEB89}">
      <dgm:prSet/>
      <dgm:spPr/>
      <dgm:t>
        <a:bodyPr/>
        <a:lstStyle/>
        <a:p>
          <a:endParaRPr lang="en-GB"/>
        </a:p>
      </dgm:t>
    </dgm:pt>
    <dgm:pt modelId="{92F589FA-5429-49BD-B6CE-2B8B66391489}" type="pres">
      <dgm:prSet presAssocID="{BABDDBA7-4E1E-4776-BACA-CF2CA0F800ED}" presName="Name0" presStyleCnt="0">
        <dgm:presLayoutVars>
          <dgm:dir/>
          <dgm:animLvl val="lvl"/>
          <dgm:resizeHandles val="exact"/>
        </dgm:presLayoutVars>
      </dgm:prSet>
      <dgm:spPr/>
    </dgm:pt>
    <dgm:pt modelId="{30111A10-E937-4A24-9960-9458E105B585}" type="pres">
      <dgm:prSet presAssocID="{BABDDBA7-4E1E-4776-BACA-CF2CA0F800ED}" presName="tSp" presStyleCnt="0"/>
      <dgm:spPr/>
    </dgm:pt>
    <dgm:pt modelId="{BFC0F5E9-C404-4889-9D03-1083A686FC5D}" type="pres">
      <dgm:prSet presAssocID="{BABDDBA7-4E1E-4776-BACA-CF2CA0F800ED}" presName="bSp" presStyleCnt="0"/>
      <dgm:spPr/>
    </dgm:pt>
    <dgm:pt modelId="{1794ADA5-09E5-4B2A-9EC4-411880956039}" type="pres">
      <dgm:prSet presAssocID="{BABDDBA7-4E1E-4776-BACA-CF2CA0F800ED}" presName="process" presStyleCnt="0"/>
      <dgm:spPr/>
    </dgm:pt>
    <dgm:pt modelId="{E67A0A59-F4F3-4518-B184-9D9DE34EC966}" type="pres">
      <dgm:prSet presAssocID="{9A6520A2-DA56-4281-A4A6-F6272F03AA4F}" presName="composite1" presStyleCnt="0"/>
      <dgm:spPr/>
    </dgm:pt>
    <dgm:pt modelId="{A853D1B2-72E7-482A-87E2-524A5EE8726B}" type="pres">
      <dgm:prSet presAssocID="{9A6520A2-DA56-4281-A4A6-F6272F03AA4F}" presName="dummyNode1" presStyleLbl="node1" presStyleIdx="0" presStyleCnt="3"/>
      <dgm:spPr/>
    </dgm:pt>
    <dgm:pt modelId="{A4937ED4-083C-47E1-8F4C-A1891472BCEB}" type="pres">
      <dgm:prSet presAssocID="{9A6520A2-DA56-4281-A4A6-F6272F03AA4F}" presName="childNode1" presStyleLbl="bgAcc1" presStyleIdx="0" presStyleCnt="3" custScaleY="121103" custLinFactNeighborX="6877" custLinFactNeighborY="-5592">
        <dgm:presLayoutVars>
          <dgm:bulletEnabled val="1"/>
        </dgm:presLayoutVars>
      </dgm:prSet>
      <dgm:spPr/>
    </dgm:pt>
    <dgm:pt modelId="{5B43EB78-5089-4A4C-92D9-B94D5DCD8F25}" type="pres">
      <dgm:prSet presAssocID="{9A6520A2-DA56-4281-A4A6-F6272F03AA4F}" presName="childNode1tx" presStyleLbl="bgAcc1" presStyleIdx="0" presStyleCnt="3">
        <dgm:presLayoutVars>
          <dgm:bulletEnabled val="1"/>
        </dgm:presLayoutVars>
      </dgm:prSet>
      <dgm:spPr/>
    </dgm:pt>
    <dgm:pt modelId="{1287C6A3-615B-4228-B8AA-F343D0BFBCF6}" type="pres">
      <dgm:prSet presAssocID="{9A6520A2-DA56-4281-A4A6-F6272F03AA4F}" presName="parentNode1" presStyleLbl="node1" presStyleIdx="0" presStyleCnt="3" custLinFactNeighborX="8798" custLinFactNeighborY="59137">
        <dgm:presLayoutVars>
          <dgm:chMax val="1"/>
          <dgm:bulletEnabled val="1"/>
        </dgm:presLayoutVars>
      </dgm:prSet>
      <dgm:spPr/>
    </dgm:pt>
    <dgm:pt modelId="{41FBDA5F-97E4-46AB-9F65-93A606756D77}" type="pres">
      <dgm:prSet presAssocID="{9A6520A2-DA56-4281-A4A6-F6272F03AA4F}" presName="connSite1" presStyleCnt="0"/>
      <dgm:spPr/>
    </dgm:pt>
    <dgm:pt modelId="{B3C976E3-3894-44CC-B22A-E4FC4F3F614D}" type="pres">
      <dgm:prSet presAssocID="{47B9E2DB-2155-47FB-ACC0-D5A56475900E}" presName="Name9" presStyleLbl="sibTrans2D1" presStyleIdx="0" presStyleCnt="2" custScaleX="122713" custLinFactNeighborY="-3760"/>
      <dgm:spPr/>
    </dgm:pt>
    <dgm:pt modelId="{2E1BFAC1-F1C2-4587-93EE-4DC8F94D2D9D}" type="pres">
      <dgm:prSet presAssocID="{024161FD-BB48-48A4-9D8B-73778AF86724}" presName="composite2" presStyleCnt="0"/>
      <dgm:spPr/>
    </dgm:pt>
    <dgm:pt modelId="{EE209094-8C0F-4DB5-A164-5156F1998AC2}" type="pres">
      <dgm:prSet presAssocID="{024161FD-BB48-48A4-9D8B-73778AF86724}" presName="dummyNode2" presStyleLbl="node1" presStyleIdx="0" presStyleCnt="3"/>
      <dgm:spPr/>
    </dgm:pt>
    <dgm:pt modelId="{6443C109-6449-4267-B2B5-1DFBB77D93DA}" type="pres">
      <dgm:prSet presAssocID="{024161FD-BB48-48A4-9D8B-73778AF86724}" presName="childNode2" presStyleLbl="bgAcc1" presStyleIdx="1" presStyleCnt="3" custScaleX="114909" custScaleY="152589" custLinFactNeighborX="-2581" custLinFactNeighborY="17930">
        <dgm:presLayoutVars>
          <dgm:bulletEnabled val="1"/>
        </dgm:presLayoutVars>
      </dgm:prSet>
      <dgm:spPr/>
    </dgm:pt>
    <dgm:pt modelId="{0E8ED242-6C41-4679-8452-3157DB5334EB}" type="pres">
      <dgm:prSet presAssocID="{024161FD-BB48-48A4-9D8B-73778AF86724}" presName="childNode2tx" presStyleLbl="bgAcc1" presStyleIdx="1" presStyleCnt="3">
        <dgm:presLayoutVars>
          <dgm:bulletEnabled val="1"/>
        </dgm:presLayoutVars>
      </dgm:prSet>
      <dgm:spPr/>
    </dgm:pt>
    <dgm:pt modelId="{270353C0-0735-41E1-9BD9-F7D89DFABE31}" type="pres">
      <dgm:prSet presAssocID="{024161FD-BB48-48A4-9D8B-73778AF86724}" presName="parentNode2" presStyleLbl="node1" presStyleIdx="1" presStyleCnt="3" custLinFactNeighborX="-29478" custLinFactNeighborY="-21637">
        <dgm:presLayoutVars>
          <dgm:chMax val="0"/>
          <dgm:bulletEnabled val="1"/>
        </dgm:presLayoutVars>
      </dgm:prSet>
      <dgm:spPr/>
    </dgm:pt>
    <dgm:pt modelId="{74097F7C-A4C9-40C1-999A-C33842D3E4D0}" type="pres">
      <dgm:prSet presAssocID="{024161FD-BB48-48A4-9D8B-73778AF86724}" presName="connSite2" presStyleCnt="0"/>
      <dgm:spPr/>
    </dgm:pt>
    <dgm:pt modelId="{48483E41-5F28-4948-8112-287B79141353}" type="pres">
      <dgm:prSet presAssocID="{1D1150FD-10ED-4F6E-844E-BB42018A2F46}" presName="Name18" presStyleLbl="sibTrans2D1" presStyleIdx="1" presStyleCnt="2" custLinFactNeighborX="11046" custLinFactNeighborY="9761"/>
      <dgm:spPr/>
    </dgm:pt>
    <dgm:pt modelId="{F238BF8B-8912-4C37-8D38-DC712549C47A}" type="pres">
      <dgm:prSet presAssocID="{D12CB2A7-C98C-400F-8178-0EED69575D37}" presName="composite1" presStyleCnt="0"/>
      <dgm:spPr/>
    </dgm:pt>
    <dgm:pt modelId="{88282014-83AA-4ABA-B2DD-1456811D9822}" type="pres">
      <dgm:prSet presAssocID="{D12CB2A7-C98C-400F-8178-0EED69575D37}" presName="dummyNode1" presStyleLbl="node1" presStyleIdx="1" presStyleCnt="3"/>
      <dgm:spPr/>
    </dgm:pt>
    <dgm:pt modelId="{A3057590-52B7-4663-B18B-C0351077CF2B}" type="pres">
      <dgm:prSet presAssocID="{D12CB2A7-C98C-400F-8178-0EED69575D37}" presName="childNode1" presStyleLbl="bgAcc1" presStyleIdx="2" presStyleCnt="3" custScaleX="114909" custScaleY="155011" custLinFactNeighborX="-3636" custLinFactNeighborY="25734">
        <dgm:presLayoutVars>
          <dgm:bulletEnabled val="1"/>
        </dgm:presLayoutVars>
      </dgm:prSet>
      <dgm:spPr/>
    </dgm:pt>
    <dgm:pt modelId="{2522AC1E-5402-4F96-9DEC-2073473F2D6C}" type="pres">
      <dgm:prSet presAssocID="{D12CB2A7-C98C-400F-8178-0EED69575D37}" presName="childNode1tx" presStyleLbl="bgAcc1" presStyleIdx="2" presStyleCnt="3">
        <dgm:presLayoutVars>
          <dgm:bulletEnabled val="1"/>
        </dgm:presLayoutVars>
      </dgm:prSet>
      <dgm:spPr/>
    </dgm:pt>
    <dgm:pt modelId="{43D6E98C-31DA-4068-8D35-351BEB61B853}" type="pres">
      <dgm:prSet presAssocID="{D12CB2A7-C98C-400F-8178-0EED69575D37}" presName="parentNode1" presStyleLbl="node1" presStyleIdx="2" presStyleCnt="3" custLinFactY="-100000" custLinFactNeighborX="-48668" custLinFactNeighborY="-167297">
        <dgm:presLayoutVars>
          <dgm:chMax val="1"/>
          <dgm:bulletEnabled val="1"/>
        </dgm:presLayoutVars>
      </dgm:prSet>
      <dgm:spPr/>
    </dgm:pt>
    <dgm:pt modelId="{9E6CEAEC-BFC5-4EB5-A29F-E6CA0355DF10}" type="pres">
      <dgm:prSet presAssocID="{D12CB2A7-C98C-400F-8178-0EED69575D37}" presName="connSite1" presStyleCnt="0"/>
      <dgm:spPr/>
    </dgm:pt>
  </dgm:ptLst>
  <dgm:cxnLst>
    <dgm:cxn modelId="{3746B50F-F392-4F43-BB19-1D88668D9CFD}" type="presOf" srcId="{86446BC2-8BD0-F54F-93A1-338FC1B8C68F}" destId="{A3057590-52B7-4663-B18B-C0351077CF2B}" srcOrd="0" destOrd="3" presId="urn:microsoft.com/office/officeart/2005/8/layout/hProcess4"/>
    <dgm:cxn modelId="{3F61501E-3000-2D46-9EA5-3B734D8BB058}" type="presOf" srcId="{1414BEA3-A010-AD40-B6FC-06007965DB87}" destId="{5B43EB78-5089-4A4C-92D9-B94D5DCD8F25}" srcOrd="1" destOrd="3" presId="urn:microsoft.com/office/officeart/2005/8/layout/hProcess4"/>
    <dgm:cxn modelId="{BF10E528-E04D-4574-8463-878720D79D89}" srcId="{BABDDBA7-4E1E-4776-BACA-CF2CA0F800ED}" destId="{9A6520A2-DA56-4281-A4A6-F6272F03AA4F}" srcOrd="0" destOrd="0" parTransId="{6DAF84A4-CA38-4860-9125-3EBA901598C4}" sibTransId="{47B9E2DB-2155-47FB-ACC0-D5A56475900E}"/>
    <dgm:cxn modelId="{91A5C72C-A104-4A36-A693-5F193D2B49FA}" type="presOf" srcId="{4571C5F3-6FA9-407D-8EF7-DB45F39A5B8A}" destId="{0E8ED242-6C41-4679-8452-3157DB5334EB}" srcOrd="1" destOrd="0" presId="urn:microsoft.com/office/officeart/2005/8/layout/hProcess4"/>
    <dgm:cxn modelId="{C0A20B2F-EA8C-9E40-B83F-D14158B401FE}" srcId="{D12CB2A7-C98C-400F-8178-0EED69575D37}" destId="{5A26AC6A-4C58-7243-8BE5-398D2C008582}" srcOrd="2" destOrd="0" parTransId="{797FEB7C-D2B6-8547-83A8-8A1A12589D6B}" sibTransId="{5632BD54-3DFD-E74D-AC41-446C6B5D9182}"/>
    <dgm:cxn modelId="{A5B9FE2F-0E19-FC4A-8CC2-5142483758CF}" type="presOf" srcId="{868E7BD2-75E9-DA4F-842A-DD93BA70C356}" destId="{A4937ED4-083C-47E1-8F4C-A1891472BCEB}" srcOrd="0" destOrd="6" presId="urn:microsoft.com/office/officeart/2005/8/layout/hProcess4"/>
    <dgm:cxn modelId="{E0207A30-BE51-554A-978C-A6028A5D688A}" srcId="{9A6520A2-DA56-4281-A4A6-F6272F03AA4F}" destId="{1840749A-2526-BE44-89AC-006317BFD027}" srcOrd="1" destOrd="0" parTransId="{668DBEED-86D6-FB44-845C-48E39EA751F1}" sibTransId="{DC3382BF-BDC7-9143-8435-69DB42B5DBAC}"/>
    <dgm:cxn modelId="{84A39333-D5D6-C743-BEEC-3A0C70FF6119}" srcId="{D12CB2A7-C98C-400F-8178-0EED69575D37}" destId="{86446BC2-8BD0-F54F-93A1-338FC1B8C68F}" srcOrd="3" destOrd="0" parTransId="{1783DDD5-B661-DA49-8046-2ED353073CEA}" sibTransId="{A311FC52-C4AE-7C46-BFD7-8F4D7421E64C}"/>
    <dgm:cxn modelId="{865D373B-C254-1644-BE37-DB2C1FF5C2A8}" srcId="{024161FD-BB48-48A4-9D8B-73778AF86724}" destId="{3C688DDE-5FED-F84E-AFC8-020F6B27F9D7}" srcOrd="1" destOrd="0" parTransId="{95ACFD55-8AB2-EA4C-8C2E-DBC1D3634B92}" sibTransId="{DFD40964-F488-8C47-AFF4-EBCC31C73A19}"/>
    <dgm:cxn modelId="{3317F85B-23AA-2442-BD0F-32DA1CADEA82}" type="presOf" srcId="{5A26AC6A-4C58-7243-8BE5-398D2C008582}" destId="{A3057590-52B7-4663-B18B-C0351077CF2B}" srcOrd="0" destOrd="2" presId="urn:microsoft.com/office/officeart/2005/8/layout/hProcess4"/>
    <dgm:cxn modelId="{A653335C-C2D4-C84D-ACCF-25E463C7FE70}" type="presOf" srcId="{D367D436-5789-D741-8D31-156690958813}" destId="{6443C109-6449-4267-B2B5-1DFBB77D93DA}" srcOrd="0" destOrd="2" presId="urn:microsoft.com/office/officeart/2005/8/layout/hProcess4"/>
    <dgm:cxn modelId="{A68CD15C-9C22-8C4B-9CB3-AD51D453201B}" srcId="{9A6520A2-DA56-4281-A4A6-F6272F03AA4F}" destId="{868E7BD2-75E9-DA4F-842A-DD93BA70C356}" srcOrd="6" destOrd="0" parTransId="{9D12DE68-AFEA-AE4D-BFC4-EB9694A17A13}" sibTransId="{7BFA5F7A-7127-1A46-9753-F4F191361848}"/>
    <dgm:cxn modelId="{FF95D65F-127A-B14A-8C0A-5FEC08E51644}" type="presOf" srcId="{1840749A-2526-BE44-89AC-006317BFD027}" destId="{5B43EB78-5089-4A4C-92D9-B94D5DCD8F25}" srcOrd="1" destOrd="1" presId="urn:microsoft.com/office/officeart/2005/8/layout/hProcess4"/>
    <dgm:cxn modelId="{F4AC9C60-B442-3E4F-B628-EC1B56220581}" type="presOf" srcId="{8A284015-3C23-E64A-981F-E75DE44F8B96}" destId="{6443C109-6449-4267-B2B5-1DFBB77D93DA}" srcOrd="0" destOrd="3" presId="urn:microsoft.com/office/officeart/2005/8/layout/hProcess4"/>
    <dgm:cxn modelId="{2DB49367-8C05-944B-8208-A998F2C152ED}" type="presOf" srcId="{3C688DDE-5FED-F84E-AFC8-020F6B27F9D7}" destId="{6443C109-6449-4267-B2B5-1DFBB77D93DA}" srcOrd="0" destOrd="1" presId="urn:microsoft.com/office/officeart/2005/8/layout/hProcess4"/>
    <dgm:cxn modelId="{B79CE147-93CB-9F4F-9823-D8A5CCBB801C}" type="presOf" srcId="{D367D436-5789-D741-8D31-156690958813}" destId="{0E8ED242-6C41-4679-8452-3157DB5334EB}" srcOrd="1" destOrd="2" presId="urn:microsoft.com/office/officeart/2005/8/layout/hProcess4"/>
    <dgm:cxn modelId="{41A29448-D067-8841-AB8F-79DA3B8207F5}" type="presOf" srcId="{176A344C-9CAB-D947-A52E-16B977B3795F}" destId="{A3057590-52B7-4663-B18B-C0351077CF2B}" srcOrd="0" destOrd="4" presId="urn:microsoft.com/office/officeart/2005/8/layout/hProcess4"/>
    <dgm:cxn modelId="{34AB8A6A-F516-4DAC-9207-49B890E1EC36}" type="presOf" srcId="{47B9E2DB-2155-47FB-ACC0-D5A56475900E}" destId="{B3C976E3-3894-44CC-B22A-E4FC4F3F614D}" srcOrd="0" destOrd="0" presId="urn:microsoft.com/office/officeart/2005/8/layout/hProcess4"/>
    <dgm:cxn modelId="{9CC9AC4C-9508-473E-A8B9-330AAEEDD1EF}" type="presOf" srcId="{A5F57DA6-8BBC-4B75-95B8-8E7469DACC5B}" destId="{A3057590-52B7-4663-B18B-C0351077CF2B}" srcOrd="0" destOrd="0" presId="urn:microsoft.com/office/officeart/2005/8/layout/hProcess4"/>
    <dgm:cxn modelId="{1AA4C24C-C10C-47C9-81D4-987EFEC8DA39}" srcId="{BABDDBA7-4E1E-4776-BACA-CF2CA0F800ED}" destId="{D12CB2A7-C98C-400F-8178-0EED69575D37}" srcOrd="2" destOrd="0" parTransId="{4D7A3DEC-053B-4034-A8C1-908594EFD8C3}" sibTransId="{3ADFF171-8465-4814-BA0D-F8792F3A6E9C}"/>
    <dgm:cxn modelId="{CC04384D-441C-0147-9E1D-D5E18D88B7E9}" type="presOf" srcId="{48951E73-D7E0-5143-88DA-1EC4DE07B2DF}" destId="{A4937ED4-083C-47E1-8F4C-A1891472BCEB}" srcOrd="0" destOrd="5" presId="urn:microsoft.com/office/officeart/2005/8/layout/hProcess4"/>
    <dgm:cxn modelId="{65DCDE52-9311-F941-B740-A1725C81FA09}" type="presOf" srcId="{868E7BD2-75E9-DA4F-842A-DD93BA70C356}" destId="{5B43EB78-5089-4A4C-92D9-B94D5DCD8F25}" srcOrd="1" destOrd="6" presId="urn:microsoft.com/office/officeart/2005/8/layout/hProcess4"/>
    <dgm:cxn modelId="{D071F852-E5EF-1A4E-B325-6FC747D1557D}" type="presOf" srcId="{8A284015-3C23-E64A-981F-E75DE44F8B96}" destId="{0E8ED242-6C41-4679-8452-3157DB5334EB}" srcOrd="1" destOrd="3" presId="urn:microsoft.com/office/officeart/2005/8/layout/hProcess4"/>
    <dgm:cxn modelId="{FE210A53-BEB3-5849-83F3-09599F46A3C0}" type="presOf" srcId="{1840749A-2526-BE44-89AC-006317BFD027}" destId="{A4937ED4-083C-47E1-8F4C-A1891472BCEB}" srcOrd="0" destOrd="1" presId="urn:microsoft.com/office/officeart/2005/8/layout/hProcess4"/>
    <dgm:cxn modelId="{E684AB54-6AE6-4EB7-B3E5-D94B9D554F7F}" type="presOf" srcId="{9A6520A2-DA56-4281-A4A6-F6272F03AA4F}" destId="{1287C6A3-615B-4228-B8AA-F343D0BFBCF6}" srcOrd="0" destOrd="0" presId="urn:microsoft.com/office/officeart/2005/8/layout/hProcess4"/>
    <dgm:cxn modelId="{8B977655-052D-C94E-981C-859334A8FEB7}" srcId="{D12CB2A7-C98C-400F-8178-0EED69575D37}" destId="{C82C6B0B-3355-C24D-9B51-DCB77B3670B3}" srcOrd="1" destOrd="0" parTransId="{B8C64A02-CE86-174D-BA89-21836A76B138}" sibTransId="{2B0AC6B0-7710-1443-B3FE-35AD297E876B}"/>
    <dgm:cxn modelId="{4CDD9556-8919-CD4F-81CA-3E8AC84E875E}" type="presOf" srcId="{3C688DDE-5FED-F84E-AFC8-020F6B27F9D7}" destId="{0E8ED242-6C41-4679-8452-3157DB5334EB}" srcOrd="1" destOrd="1" presId="urn:microsoft.com/office/officeart/2005/8/layout/hProcess4"/>
    <dgm:cxn modelId="{A0ACED83-C565-49D0-B095-67B79C3D163D}" type="presOf" srcId="{1D1150FD-10ED-4F6E-844E-BB42018A2F46}" destId="{48483E41-5F28-4948-8112-287B79141353}" srcOrd="0" destOrd="0" presId="urn:microsoft.com/office/officeart/2005/8/layout/hProcess4"/>
    <dgm:cxn modelId="{597A6F84-ADD1-4B44-9A42-DDB5C653BB0B}" type="presOf" srcId="{BABDDBA7-4E1E-4776-BACA-CF2CA0F800ED}" destId="{92F589FA-5429-49BD-B6CE-2B8B66391489}" srcOrd="0" destOrd="0" presId="urn:microsoft.com/office/officeart/2005/8/layout/hProcess4"/>
    <dgm:cxn modelId="{B9161F88-B2FC-40B9-AD37-ACA05F706D76}" srcId="{9A6520A2-DA56-4281-A4A6-F6272F03AA4F}" destId="{2E8F5D93-61D2-44AF-B1A8-97E113208FEE}" srcOrd="0" destOrd="0" parTransId="{29011746-9764-414F-8C5B-9048ED43A569}" sibTransId="{F0ADDE86-D295-4439-8CF5-B276EEBA63D0}"/>
    <dgm:cxn modelId="{20FC4A8B-C28B-0D4E-BAA6-BB11219DAEDD}" srcId="{9A6520A2-DA56-4281-A4A6-F6272F03AA4F}" destId="{48951E73-D7E0-5143-88DA-1EC4DE07B2DF}" srcOrd="5" destOrd="0" parTransId="{2F25B085-2DF0-F040-AF7E-F09EE5416BF8}" sibTransId="{9DC68D21-EB8F-764D-A401-47D1670490A3}"/>
    <dgm:cxn modelId="{1EEE4792-1414-F249-ACEA-4FB33A89463A}" type="presOf" srcId="{D98A6FC2-8005-6A41-B768-F891C6838E3D}" destId="{A4937ED4-083C-47E1-8F4C-A1891472BCEB}" srcOrd="0" destOrd="2" presId="urn:microsoft.com/office/officeart/2005/8/layout/hProcess4"/>
    <dgm:cxn modelId="{0D0003A3-DF3E-8840-9C80-A50F0BA52991}" srcId="{024161FD-BB48-48A4-9D8B-73778AF86724}" destId="{D367D436-5789-D741-8D31-156690958813}" srcOrd="2" destOrd="0" parTransId="{4E9E2BCF-BC3D-4441-A3A7-A5DF9F74D85D}" sibTransId="{3CE256E1-B4C6-6740-8DD1-EEEDE3CFC4D1}"/>
    <dgm:cxn modelId="{EEF44EA3-3572-4926-886C-09925854763C}" type="presOf" srcId="{2E8F5D93-61D2-44AF-B1A8-97E113208FEE}" destId="{5B43EB78-5089-4A4C-92D9-B94D5DCD8F25}" srcOrd="1" destOrd="0" presId="urn:microsoft.com/office/officeart/2005/8/layout/hProcess4"/>
    <dgm:cxn modelId="{D25210AA-877C-44E3-9F37-075DCF8C76A1}" type="presOf" srcId="{024161FD-BB48-48A4-9D8B-73778AF86724}" destId="{270353C0-0735-41E1-9BD9-F7D89DFABE31}" srcOrd="0" destOrd="0" presId="urn:microsoft.com/office/officeart/2005/8/layout/hProcess4"/>
    <dgm:cxn modelId="{470249AB-6923-D747-9F79-5689AF3AEB89}" srcId="{D12CB2A7-C98C-400F-8178-0EED69575D37}" destId="{176A344C-9CAB-D947-A52E-16B977B3795F}" srcOrd="4" destOrd="0" parTransId="{B4919EBB-A8BA-854B-8AEE-7F0BEDE81EE7}" sibTransId="{EEA06ED7-90BA-E04C-8491-66CE08EA99B4}"/>
    <dgm:cxn modelId="{5840D2AE-F818-4A65-9543-59A6B00DAC33}" type="presOf" srcId="{2E8F5D93-61D2-44AF-B1A8-97E113208FEE}" destId="{A4937ED4-083C-47E1-8F4C-A1891472BCEB}" srcOrd="0" destOrd="0" presId="urn:microsoft.com/office/officeart/2005/8/layout/hProcess4"/>
    <dgm:cxn modelId="{CFBEA7B3-824C-DE4E-87D0-27206F4799EC}" srcId="{024161FD-BB48-48A4-9D8B-73778AF86724}" destId="{8A284015-3C23-E64A-981F-E75DE44F8B96}" srcOrd="3" destOrd="0" parTransId="{9B517DF3-BABC-704B-B0D6-0196DEBDF5A3}" sibTransId="{4881EE88-9E50-E846-9413-FF4F9AB05375}"/>
    <dgm:cxn modelId="{3AA287B6-E427-454E-A4C4-135BF5DF8B61}" srcId="{024161FD-BB48-48A4-9D8B-73778AF86724}" destId="{4571C5F3-6FA9-407D-8EF7-DB45F39A5B8A}" srcOrd="0" destOrd="0" parTransId="{5F18FFDB-028F-47A5-876F-6B63C9BB474F}" sibTransId="{65C17FC1-15BC-42B8-AC00-0FD80FE36AA7}"/>
    <dgm:cxn modelId="{1204B6B8-9202-4D28-89F4-D06F6E405EBA}" type="presOf" srcId="{D12CB2A7-C98C-400F-8178-0EED69575D37}" destId="{43D6E98C-31DA-4068-8D35-351BEB61B853}" srcOrd="0" destOrd="0" presId="urn:microsoft.com/office/officeart/2005/8/layout/hProcess4"/>
    <dgm:cxn modelId="{30724BBC-921C-6E49-AF16-36C8F88F896B}" type="presOf" srcId="{1414BEA3-A010-AD40-B6FC-06007965DB87}" destId="{A4937ED4-083C-47E1-8F4C-A1891472BCEB}" srcOrd="0" destOrd="3" presId="urn:microsoft.com/office/officeart/2005/8/layout/hProcess4"/>
    <dgm:cxn modelId="{0BB2DBBC-D9D6-C140-9955-5C908C6CAAA0}" type="presOf" srcId="{86446BC2-8BD0-F54F-93A1-338FC1B8C68F}" destId="{2522AC1E-5402-4F96-9DEC-2073473F2D6C}" srcOrd="1" destOrd="3" presId="urn:microsoft.com/office/officeart/2005/8/layout/hProcess4"/>
    <dgm:cxn modelId="{93DD18C3-514B-8E4B-9968-7D798FB6A3C0}" type="presOf" srcId="{73224EFB-0288-1B4B-B03C-23BC878FFE16}" destId="{0E8ED242-6C41-4679-8452-3157DB5334EB}" srcOrd="1" destOrd="4" presId="urn:microsoft.com/office/officeart/2005/8/layout/hProcess4"/>
    <dgm:cxn modelId="{C05ECBC3-87DE-1C4B-9EB8-FBFD6E23CED4}" type="presOf" srcId="{73224EFB-0288-1B4B-B03C-23BC878FFE16}" destId="{6443C109-6449-4267-B2B5-1DFBB77D93DA}" srcOrd="0" destOrd="4" presId="urn:microsoft.com/office/officeart/2005/8/layout/hProcess4"/>
    <dgm:cxn modelId="{F242F9C3-7007-D04C-82D1-C5B10A25EC3D}" type="presOf" srcId="{48951E73-D7E0-5143-88DA-1EC4DE07B2DF}" destId="{5B43EB78-5089-4A4C-92D9-B94D5DCD8F25}" srcOrd="1" destOrd="5" presId="urn:microsoft.com/office/officeart/2005/8/layout/hProcess4"/>
    <dgm:cxn modelId="{1D5720C8-6A91-DF47-802B-5761A27EF60D}" srcId="{9A6520A2-DA56-4281-A4A6-F6272F03AA4F}" destId="{D98A6FC2-8005-6A41-B768-F891C6838E3D}" srcOrd="2" destOrd="0" parTransId="{B0CE7A76-9B2E-214F-9D3A-2638FBC1D047}" sibTransId="{4972F482-19DF-C54C-A603-2403E44B72A0}"/>
    <dgm:cxn modelId="{4639C9C8-D622-6C4F-B145-2214B28A03E9}" srcId="{9A6520A2-DA56-4281-A4A6-F6272F03AA4F}" destId="{1414BEA3-A010-AD40-B6FC-06007965DB87}" srcOrd="3" destOrd="0" parTransId="{2468B4E1-6A38-134F-AA2B-09799E3658A1}" sibTransId="{3B25187F-039D-6A4C-80ED-295B7A30D772}"/>
    <dgm:cxn modelId="{3116F0C8-3F86-634C-906B-C18DB950A4DC}" type="presOf" srcId="{5A26AC6A-4C58-7243-8BE5-398D2C008582}" destId="{2522AC1E-5402-4F96-9DEC-2073473F2D6C}" srcOrd="1" destOrd="2" presId="urn:microsoft.com/office/officeart/2005/8/layout/hProcess4"/>
    <dgm:cxn modelId="{285F04CB-ACE0-2641-A1AA-FD41905D20A0}" type="presOf" srcId="{C82C6B0B-3355-C24D-9B51-DCB77B3670B3}" destId="{2522AC1E-5402-4F96-9DEC-2073473F2D6C}" srcOrd="1" destOrd="1" presId="urn:microsoft.com/office/officeart/2005/8/layout/hProcess4"/>
    <dgm:cxn modelId="{698271CE-5FAD-4623-BA07-CEA38E840AAE}" srcId="{D12CB2A7-C98C-400F-8178-0EED69575D37}" destId="{A5F57DA6-8BBC-4B75-95B8-8E7469DACC5B}" srcOrd="0" destOrd="0" parTransId="{1C2F8CC0-79B4-448A-80D7-F626E48921DB}" sibTransId="{70948429-F704-486D-8A1B-9217D3521701}"/>
    <dgm:cxn modelId="{B165E3D5-1455-3E42-A453-A23B11C50910}" type="presOf" srcId="{D98A6FC2-8005-6A41-B768-F891C6838E3D}" destId="{5B43EB78-5089-4A4C-92D9-B94D5DCD8F25}" srcOrd="1" destOrd="2" presId="urn:microsoft.com/office/officeart/2005/8/layout/hProcess4"/>
    <dgm:cxn modelId="{2BBBB5D6-4F95-4619-AFCE-7783BB4B78D2}" srcId="{BABDDBA7-4E1E-4776-BACA-CF2CA0F800ED}" destId="{024161FD-BB48-48A4-9D8B-73778AF86724}" srcOrd="1" destOrd="0" parTransId="{DD176A7D-CF28-445E-9034-BE3F4D8358DE}" sibTransId="{1D1150FD-10ED-4F6E-844E-BB42018A2F46}"/>
    <dgm:cxn modelId="{E61EA7DB-62E5-994B-9D2D-DF5FF1E2B50D}" type="presOf" srcId="{C82C6B0B-3355-C24D-9B51-DCB77B3670B3}" destId="{A3057590-52B7-4663-B18B-C0351077CF2B}" srcOrd="0" destOrd="1" presId="urn:microsoft.com/office/officeart/2005/8/layout/hProcess4"/>
    <dgm:cxn modelId="{5E0BD2E1-7021-F248-B58E-EE55643F6BDC}" type="presOf" srcId="{BF21B2F2-690C-B440-ABBA-AB34BF1F026B}" destId="{5B43EB78-5089-4A4C-92D9-B94D5DCD8F25}" srcOrd="1" destOrd="4" presId="urn:microsoft.com/office/officeart/2005/8/layout/hProcess4"/>
    <dgm:cxn modelId="{58B612ED-C18D-EF47-8BAD-216A499701FE}" type="presOf" srcId="{176A344C-9CAB-D947-A52E-16B977B3795F}" destId="{2522AC1E-5402-4F96-9DEC-2073473F2D6C}" srcOrd="1" destOrd="4" presId="urn:microsoft.com/office/officeart/2005/8/layout/hProcess4"/>
    <dgm:cxn modelId="{98BD30ED-173D-441E-A043-02A005B2A3DF}" type="presOf" srcId="{A5F57DA6-8BBC-4B75-95B8-8E7469DACC5B}" destId="{2522AC1E-5402-4F96-9DEC-2073473F2D6C}" srcOrd="1" destOrd="0" presId="urn:microsoft.com/office/officeart/2005/8/layout/hProcess4"/>
    <dgm:cxn modelId="{A599AAED-787E-4062-BB35-7EF0478ED76F}" type="presOf" srcId="{4571C5F3-6FA9-407D-8EF7-DB45F39A5B8A}" destId="{6443C109-6449-4267-B2B5-1DFBB77D93DA}" srcOrd="0" destOrd="0" presId="urn:microsoft.com/office/officeart/2005/8/layout/hProcess4"/>
    <dgm:cxn modelId="{5795B2F6-73C8-7D45-B3B5-6DD89737F4D0}" srcId="{9A6520A2-DA56-4281-A4A6-F6272F03AA4F}" destId="{BF21B2F2-690C-B440-ABBA-AB34BF1F026B}" srcOrd="4" destOrd="0" parTransId="{CA990AC1-C68A-DB44-88CC-5258F80FAE0E}" sibTransId="{16F6A339-7A5C-CC4C-85F2-10F95BF9FA90}"/>
    <dgm:cxn modelId="{518B1BF9-F7D5-7C48-8913-9310929988D6}" type="presOf" srcId="{BF21B2F2-690C-B440-ABBA-AB34BF1F026B}" destId="{A4937ED4-083C-47E1-8F4C-A1891472BCEB}" srcOrd="0" destOrd="4" presId="urn:microsoft.com/office/officeart/2005/8/layout/hProcess4"/>
    <dgm:cxn modelId="{9FB1FEFD-7184-674F-A7D9-EDA5031C9A03}" srcId="{024161FD-BB48-48A4-9D8B-73778AF86724}" destId="{73224EFB-0288-1B4B-B03C-23BC878FFE16}" srcOrd="4" destOrd="0" parTransId="{DBBBB36F-06BF-1440-B258-8448E78ECBFF}" sibTransId="{9D325417-E11C-DA4C-AD54-ACF0911971EB}"/>
    <dgm:cxn modelId="{7C83704A-4185-4A72-8476-62ED4694FC14}" type="presParOf" srcId="{92F589FA-5429-49BD-B6CE-2B8B66391489}" destId="{30111A10-E937-4A24-9960-9458E105B585}" srcOrd="0" destOrd="0" presId="urn:microsoft.com/office/officeart/2005/8/layout/hProcess4"/>
    <dgm:cxn modelId="{7D7E3089-4DCD-4814-859D-BA17C51AEA53}" type="presParOf" srcId="{92F589FA-5429-49BD-B6CE-2B8B66391489}" destId="{BFC0F5E9-C404-4889-9D03-1083A686FC5D}" srcOrd="1" destOrd="0" presId="urn:microsoft.com/office/officeart/2005/8/layout/hProcess4"/>
    <dgm:cxn modelId="{A6323585-3FFB-4933-B486-0FE69EFE3FE0}" type="presParOf" srcId="{92F589FA-5429-49BD-B6CE-2B8B66391489}" destId="{1794ADA5-09E5-4B2A-9EC4-411880956039}" srcOrd="2" destOrd="0" presId="urn:microsoft.com/office/officeart/2005/8/layout/hProcess4"/>
    <dgm:cxn modelId="{03B27CE6-627C-4C24-B6DA-CD45EAA13471}" type="presParOf" srcId="{1794ADA5-09E5-4B2A-9EC4-411880956039}" destId="{E67A0A59-F4F3-4518-B184-9D9DE34EC966}" srcOrd="0" destOrd="0" presId="urn:microsoft.com/office/officeart/2005/8/layout/hProcess4"/>
    <dgm:cxn modelId="{CF117B4B-EFCC-41D6-B3FB-22DEED0226CA}" type="presParOf" srcId="{E67A0A59-F4F3-4518-B184-9D9DE34EC966}" destId="{A853D1B2-72E7-482A-87E2-524A5EE8726B}" srcOrd="0" destOrd="0" presId="urn:microsoft.com/office/officeart/2005/8/layout/hProcess4"/>
    <dgm:cxn modelId="{63B20763-CCF6-4760-9215-4DCE252C7F08}" type="presParOf" srcId="{E67A0A59-F4F3-4518-B184-9D9DE34EC966}" destId="{A4937ED4-083C-47E1-8F4C-A1891472BCEB}" srcOrd="1" destOrd="0" presId="urn:microsoft.com/office/officeart/2005/8/layout/hProcess4"/>
    <dgm:cxn modelId="{B03EFC96-84E3-4AD4-82E8-53A64BD43399}" type="presParOf" srcId="{E67A0A59-F4F3-4518-B184-9D9DE34EC966}" destId="{5B43EB78-5089-4A4C-92D9-B94D5DCD8F25}" srcOrd="2" destOrd="0" presId="urn:microsoft.com/office/officeart/2005/8/layout/hProcess4"/>
    <dgm:cxn modelId="{550A6C00-E67C-4D62-9BD4-5C29DE3A8EBF}" type="presParOf" srcId="{E67A0A59-F4F3-4518-B184-9D9DE34EC966}" destId="{1287C6A3-615B-4228-B8AA-F343D0BFBCF6}" srcOrd="3" destOrd="0" presId="urn:microsoft.com/office/officeart/2005/8/layout/hProcess4"/>
    <dgm:cxn modelId="{E04EE543-023C-49FF-8422-A9677E30A7CA}" type="presParOf" srcId="{E67A0A59-F4F3-4518-B184-9D9DE34EC966}" destId="{41FBDA5F-97E4-46AB-9F65-93A606756D77}" srcOrd="4" destOrd="0" presId="urn:microsoft.com/office/officeart/2005/8/layout/hProcess4"/>
    <dgm:cxn modelId="{E0E84CB1-91BB-477F-818C-C13BA4D4FDF7}" type="presParOf" srcId="{1794ADA5-09E5-4B2A-9EC4-411880956039}" destId="{B3C976E3-3894-44CC-B22A-E4FC4F3F614D}" srcOrd="1" destOrd="0" presId="urn:microsoft.com/office/officeart/2005/8/layout/hProcess4"/>
    <dgm:cxn modelId="{4921A5ED-FB1E-484E-A168-F6570A6201CA}" type="presParOf" srcId="{1794ADA5-09E5-4B2A-9EC4-411880956039}" destId="{2E1BFAC1-F1C2-4587-93EE-4DC8F94D2D9D}" srcOrd="2" destOrd="0" presId="urn:microsoft.com/office/officeart/2005/8/layout/hProcess4"/>
    <dgm:cxn modelId="{8C39B3D0-1A93-4D8B-8160-AD83938B7984}" type="presParOf" srcId="{2E1BFAC1-F1C2-4587-93EE-4DC8F94D2D9D}" destId="{EE209094-8C0F-4DB5-A164-5156F1998AC2}" srcOrd="0" destOrd="0" presId="urn:microsoft.com/office/officeart/2005/8/layout/hProcess4"/>
    <dgm:cxn modelId="{09919866-BF81-4A56-ACC1-B1785F6E1EC8}" type="presParOf" srcId="{2E1BFAC1-F1C2-4587-93EE-4DC8F94D2D9D}" destId="{6443C109-6449-4267-B2B5-1DFBB77D93DA}" srcOrd="1" destOrd="0" presId="urn:microsoft.com/office/officeart/2005/8/layout/hProcess4"/>
    <dgm:cxn modelId="{732CC36A-A39A-4091-ACF0-4BBBA566EB30}" type="presParOf" srcId="{2E1BFAC1-F1C2-4587-93EE-4DC8F94D2D9D}" destId="{0E8ED242-6C41-4679-8452-3157DB5334EB}" srcOrd="2" destOrd="0" presId="urn:microsoft.com/office/officeart/2005/8/layout/hProcess4"/>
    <dgm:cxn modelId="{96C906AA-7AC7-44A0-909C-20D008A73F4B}" type="presParOf" srcId="{2E1BFAC1-F1C2-4587-93EE-4DC8F94D2D9D}" destId="{270353C0-0735-41E1-9BD9-F7D89DFABE31}" srcOrd="3" destOrd="0" presId="urn:microsoft.com/office/officeart/2005/8/layout/hProcess4"/>
    <dgm:cxn modelId="{AD0167D8-44ED-40B8-861A-4B83555F7870}" type="presParOf" srcId="{2E1BFAC1-F1C2-4587-93EE-4DC8F94D2D9D}" destId="{74097F7C-A4C9-40C1-999A-C33842D3E4D0}" srcOrd="4" destOrd="0" presId="urn:microsoft.com/office/officeart/2005/8/layout/hProcess4"/>
    <dgm:cxn modelId="{A553D4C1-DB42-4CBB-86CA-4D694A2A6D19}" type="presParOf" srcId="{1794ADA5-09E5-4B2A-9EC4-411880956039}" destId="{48483E41-5F28-4948-8112-287B79141353}" srcOrd="3" destOrd="0" presId="urn:microsoft.com/office/officeart/2005/8/layout/hProcess4"/>
    <dgm:cxn modelId="{29DB4522-6C82-46B3-B599-6CE7279261AA}" type="presParOf" srcId="{1794ADA5-09E5-4B2A-9EC4-411880956039}" destId="{F238BF8B-8912-4C37-8D38-DC712549C47A}" srcOrd="4" destOrd="0" presId="urn:microsoft.com/office/officeart/2005/8/layout/hProcess4"/>
    <dgm:cxn modelId="{1049C315-284D-4AFF-A830-1491DB29D220}" type="presParOf" srcId="{F238BF8B-8912-4C37-8D38-DC712549C47A}" destId="{88282014-83AA-4ABA-B2DD-1456811D9822}" srcOrd="0" destOrd="0" presId="urn:microsoft.com/office/officeart/2005/8/layout/hProcess4"/>
    <dgm:cxn modelId="{8FE24377-183E-41B6-925A-4625646F7ADC}" type="presParOf" srcId="{F238BF8B-8912-4C37-8D38-DC712549C47A}" destId="{A3057590-52B7-4663-B18B-C0351077CF2B}" srcOrd="1" destOrd="0" presId="urn:microsoft.com/office/officeart/2005/8/layout/hProcess4"/>
    <dgm:cxn modelId="{2ECD076C-80D5-441C-AFD1-3DC307942524}" type="presParOf" srcId="{F238BF8B-8912-4C37-8D38-DC712549C47A}" destId="{2522AC1E-5402-4F96-9DEC-2073473F2D6C}" srcOrd="2" destOrd="0" presId="urn:microsoft.com/office/officeart/2005/8/layout/hProcess4"/>
    <dgm:cxn modelId="{6DFE6511-CD18-4A0C-A74B-627293265CDB}" type="presParOf" srcId="{F238BF8B-8912-4C37-8D38-DC712549C47A}" destId="{43D6E98C-31DA-4068-8D35-351BEB61B853}" srcOrd="3" destOrd="0" presId="urn:microsoft.com/office/officeart/2005/8/layout/hProcess4"/>
    <dgm:cxn modelId="{00DDB60D-2C30-4DD3-ADD6-B0709AE64EC3}" type="presParOf" srcId="{F238BF8B-8912-4C37-8D38-DC712549C47A}" destId="{9E6CEAEC-BFC5-4EB5-A29F-E6CA0355DF10}"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6BFB4B-0FCB-476B-85CC-98F3EC94C037}">
      <dsp:nvSpPr>
        <dsp:cNvPr id="0" name=""/>
        <dsp:cNvSpPr/>
      </dsp:nvSpPr>
      <dsp:spPr>
        <a:xfrm rot="5400000">
          <a:off x="9826548" y="-4033549"/>
          <a:ext cx="1508449" cy="9958375"/>
        </a:xfrm>
        <a:prstGeom prst="round2Same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xmlns:a="http://schemas.openxmlformats.org/drawingml/2006/main" marL="285750" lvl="1" indent="-285750" algn="l" defTabSz="1600200">
            <a:lnSpc>
              <a:spcPct val="90000"/>
            </a:lnSpc>
            <a:spcBef>
              <a:spcPct val="0"/>
            </a:spcBef>
            <a:spcAft>
              <a:spcPct val="15000"/>
            </a:spcAft>
            <a:buFont typeface="Wingdings" charset="2"/>
            <a:buNone/>
          </a:pPr>
          <a:r xmlns:a="http://schemas.openxmlformats.org/drawingml/2006/main">
            <a:rPr lang="es" sz="3600" kern="1200" dirty="0">
              <a:solidFill>
                <a:prstClr val="black"/>
              </a:solidFill>
              <a:latin typeface="Calibri" panose="020F0502020204030204" pitchFamily="34" charset="0"/>
            </a:rPr>
            <a:t>¿Qué espera su equipo principal en el país que logren estos productos de conocimiento?</a:t>
          </a:r>
          <a:endParaRPr xmlns:a="http://schemas.openxmlformats.org/drawingml/2006/main" lang="pt-PT" sz="3600" kern="1200" dirty="0"/>
        </a:p>
      </dsp:txBody>
      <dsp:txXfrm rot="-5400000">
        <a:off x="5601585" y="265050"/>
        <a:ext cx="9884739" cy="1361177"/>
      </dsp:txXfrm>
    </dsp:sp>
    <dsp:sp modelId="{AD245B4D-B21C-4672-8ABA-FD596C64E6CE}">
      <dsp:nvSpPr>
        <dsp:cNvPr id="0" name=""/>
        <dsp:cNvSpPr/>
      </dsp:nvSpPr>
      <dsp:spPr>
        <a:xfrm>
          <a:off x="0" y="2856"/>
          <a:ext cx="5601585" cy="1885562"/>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xmlns:a="http://schemas.openxmlformats.org/drawingml/2006/main" marL="0" lvl="0" indent="0" algn="ctr" defTabSz="2889250">
            <a:lnSpc>
              <a:spcPct val="90000"/>
            </a:lnSpc>
            <a:spcBef>
              <a:spcPct val="0"/>
            </a:spcBef>
            <a:spcAft>
              <a:spcPct val="35000"/>
            </a:spcAft>
            <a:buNone/>
          </a:pPr>
          <a:r xmlns:a="http://schemas.openxmlformats.org/drawingml/2006/main">
            <a:rPr lang="es" sz="6500" kern="1200" dirty="0"/>
            <a:t>¿Hacer?</a:t>
          </a:r>
          <a:endParaRPr xmlns:a="http://schemas.openxmlformats.org/drawingml/2006/main" lang="pt-PT" sz="6500" kern="1200" dirty="0"/>
        </a:p>
      </dsp:txBody>
      <dsp:txXfrm>
        <a:off x="92046" y="94902"/>
        <a:ext cx="5417493" cy="1701470"/>
      </dsp:txXfrm>
    </dsp:sp>
    <dsp:sp modelId="{AC61CBB7-3E75-4766-BEDE-415CC99D076A}">
      <dsp:nvSpPr>
        <dsp:cNvPr id="0" name=""/>
        <dsp:cNvSpPr/>
      </dsp:nvSpPr>
      <dsp:spPr>
        <a:xfrm rot="5400000">
          <a:off x="9759441" y="-2053709"/>
          <a:ext cx="1508449" cy="9958375"/>
        </a:xfrm>
        <a:prstGeom prst="round2SameRect">
          <a:avLst/>
        </a:prstGeom>
        <a:solidFill>
          <a:schemeClr val="accent3">
            <a:tint val="40000"/>
            <a:alpha val="90000"/>
            <a:hueOff val="837713"/>
            <a:satOff val="-10972"/>
            <a:lumOff val="-1142"/>
            <a:alphaOff val="0"/>
          </a:schemeClr>
        </a:solidFill>
        <a:ln w="15875" cap="flat" cmpd="sng" algn="ctr">
          <a:solidFill>
            <a:schemeClr val="accent3">
              <a:tint val="40000"/>
              <a:alpha val="90000"/>
              <a:hueOff val="837713"/>
              <a:satOff val="-10972"/>
              <a:lumOff val="-114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xmlns:a="http://schemas.openxmlformats.org/drawingml/2006/main" marL="285750" lvl="1" indent="-285750" algn="l" defTabSz="1600200">
            <a:lnSpc>
              <a:spcPct val="90000"/>
            </a:lnSpc>
            <a:spcBef>
              <a:spcPct val="0"/>
            </a:spcBef>
            <a:spcAft>
              <a:spcPct val="15000"/>
            </a:spcAft>
            <a:buFont typeface="Wingdings" charset="2"/>
            <a:buNone/>
          </a:pPr>
          <a:r xmlns:a="http://schemas.openxmlformats.org/drawingml/2006/main">
            <a:rPr lang="es" sz="3600" kern="1200" dirty="0">
              <a:solidFill>
                <a:prstClr val="black"/>
              </a:solidFill>
              <a:latin typeface="Calibri" panose="020F0502020204030204" pitchFamily="34" charset="0"/>
            </a:rPr>
            <a:t>¿Qué decisión, conversación o proceso debería influir?</a:t>
          </a:r>
          <a:endParaRPr xmlns:a="http://schemas.openxmlformats.org/drawingml/2006/main" lang="pt-PT" sz="3600" kern="1200" dirty="0"/>
        </a:p>
      </dsp:txBody>
      <dsp:txXfrm rot="-5400000">
        <a:off x="5534478" y="2244890"/>
        <a:ext cx="9884739" cy="1361177"/>
      </dsp:txXfrm>
    </dsp:sp>
    <dsp:sp modelId="{54A931B4-A3A1-4F96-AA49-F1ADCB190984}">
      <dsp:nvSpPr>
        <dsp:cNvPr id="0" name=""/>
        <dsp:cNvSpPr/>
      </dsp:nvSpPr>
      <dsp:spPr>
        <a:xfrm>
          <a:off x="0" y="1982697"/>
          <a:ext cx="5601585" cy="1885562"/>
        </a:xfrm>
        <a:prstGeom prst="roundRect">
          <a:avLst/>
        </a:prstGeom>
        <a:solidFill>
          <a:schemeClr val="accent3">
            <a:hueOff val="730060"/>
            <a:satOff val="-13582"/>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xmlns:a="http://schemas.openxmlformats.org/drawingml/2006/main" marL="0" lvl="0" indent="0" algn="ctr" defTabSz="2889250">
            <a:lnSpc>
              <a:spcPct val="90000"/>
            </a:lnSpc>
            <a:spcBef>
              <a:spcPct val="0"/>
            </a:spcBef>
            <a:spcAft>
              <a:spcPct val="35000"/>
            </a:spcAft>
            <a:buNone/>
          </a:pPr>
          <a:r xmlns:a="http://schemas.openxmlformats.org/drawingml/2006/main">
            <a:rPr lang="es" sz="6500" kern="1200" noProof="1"/>
            <a:t>¿Influencia?</a:t>
          </a:r>
        </a:p>
      </dsp:txBody>
      <dsp:txXfrm>
        <a:off x="92046" y="2074743"/>
        <a:ext cx="5417493" cy="1701470"/>
      </dsp:txXfrm>
    </dsp:sp>
    <dsp:sp modelId="{844CB0E5-2703-42AC-98CE-7AFDBA8DF80F}">
      <dsp:nvSpPr>
        <dsp:cNvPr id="0" name=""/>
        <dsp:cNvSpPr/>
      </dsp:nvSpPr>
      <dsp:spPr>
        <a:xfrm rot="5400000">
          <a:off x="9826548" y="-73868"/>
          <a:ext cx="1508449" cy="9958375"/>
        </a:xfrm>
        <a:prstGeom prst="round2SameRect">
          <a:avLst/>
        </a:prstGeom>
        <a:solidFill>
          <a:schemeClr val="accent3">
            <a:tint val="40000"/>
            <a:alpha val="90000"/>
            <a:hueOff val="1675425"/>
            <a:satOff val="-21944"/>
            <a:lumOff val="-2284"/>
            <a:alphaOff val="0"/>
          </a:schemeClr>
        </a:solidFill>
        <a:ln w="15875" cap="flat" cmpd="sng" algn="ctr">
          <a:solidFill>
            <a:schemeClr val="accent3">
              <a:tint val="40000"/>
              <a:alpha val="90000"/>
              <a:hueOff val="1675425"/>
              <a:satOff val="-21944"/>
              <a:lumOff val="-22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xmlns:a="http://schemas.openxmlformats.org/drawingml/2006/main" marL="285750" lvl="1" indent="-285750" algn="l" defTabSz="1600200">
            <a:lnSpc>
              <a:spcPct val="90000"/>
            </a:lnSpc>
            <a:spcBef>
              <a:spcPct val="0"/>
            </a:spcBef>
            <a:spcAft>
              <a:spcPct val="15000"/>
            </a:spcAft>
            <a:buFont typeface="Wingdings" charset="2"/>
            <a:buNone/>
          </a:pPr>
          <a:r xmlns:a="http://schemas.openxmlformats.org/drawingml/2006/main">
            <a:rPr lang="es" sz="3600" kern="1200" dirty="0">
              <a:solidFill>
                <a:prstClr val="black"/>
              </a:solidFill>
              <a:latin typeface="Calibri" panose="020F0502020204030204" pitchFamily="34" charset="0"/>
            </a:rPr>
            <a:t>¿Es para políticas, implementación, elaboración de informes, aprendizaje, visibilidad o promoción?</a:t>
          </a:r>
          <a:endParaRPr xmlns:a="http://schemas.openxmlformats.org/drawingml/2006/main" lang="pt-PT" sz="3600" kern="1200" dirty="0"/>
        </a:p>
      </dsp:txBody>
      <dsp:txXfrm rot="-5400000">
        <a:off x="5601585" y="4224731"/>
        <a:ext cx="9884739" cy="1361177"/>
      </dsp:txXfrm>
    </dsp:sp>
    <dsp:sp modelId="{EB30F87A-E9E0-42AD-8B82-D94ECBEAD396}">
      <dsp:nvSpPr>
        <dsp:cNvPr id="0" name=""/>
        <dsp:cNvSpPr/>
      </dsp:nvSpPr>
      <dsp:spPr>
        <a:xfrm>
          <a:off x="0" y="3962537"/>
          <a:ext cx="5601585" cy="1885562"/>
        </a:xfrm>
        <a:prstGeom prst="roundRect">
          <a:avLst/>
        </a:prstGeom>
        <a:solidFill>
          <a:schemeClr val="accent3">
            <a:hueOff val="1460120"/>
            <a:satOff val="-27164"/>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xmlns:a="http://schemas.openxmlformats.org/drawingml/2006/main" marL="0" lvl="0" indent="0" algn="ctr" defTabSz="2889250">
            <a:lnSpc>
              <a:spcPct val="90000"/>
            </a:lnSpc>
            <a:spcBef>
              <a:spcPct val="0"/>
            </a:spcBef>
            <a:spcAft>
              <a:spcPct val="35000"/>
            </a:spcAft>
            <a:buNone/>
          </a:pPr>
          <a:r xmlns:a="http://schemas.openxmlformats.org/drawingml/2006/main">
            <a:rPr lang="es" sz="6500" kern="1200" dirty="0"/>
            <a:t>¿Para qué?</a:t>
          </a:r>
          <a:endParaRPr xmlns:a="http://schemas.openxmlformats.org/drawingml/2006/main" lang="pt-PT" sz="6500" kern="1200" dirty="0"/>
        </a:p>
      </dsp:txBody>
      <dsp:txXfrm>
        <a:off x="92046" y="4054583"/>
        <a:ext cx="5417493" cy="17014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37ED4-083C-47E1-8F4C-A1891472BCEB}">
      <dsp:nvSpPr>
        <dsp:cNvPr id="0" name=""/>
        <dsp:cNvSpPr/>
      </dsp:nvSpPr>
      <dsp:spPr>
        <a:xfrm>
          <a:off x="323856" y="1812290"/>
          <a:ext cx="4577298" cy="4572018"/>
        </a:xfrm>
        <a:prstGeom prst="roundRect">
          <a:avLst>
            <a:gd name="adj" fmla="val 10000"/>
          </a:avLst>
        </a:prstGeom>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xmlns:a="http://schemas.openxmlformats.org/drawingml/2006/main" marL="228600" lvl="1" indent="-228600" algn="l" defTabSz="1066800">
            <a:lnSpc>
              <a:spcPct val="90000"/>
            </a:lnSpc>
            <a:spcBef>
              <a:spcPct val="0"/>
            </a:spcBef>
            <a:spcAft>
              <a:spcPct val="15000"/>
            </a:spcAft>
            <a:buFontTx/>
            <a:buNone/>
          </a:pPr>
          <a:r xmlns:a="http://schemas.openxmlformats.org/drawingml/2006/main">
            <a:rPr lang="es" sz="2400" kern="1200"/>
            <a:t>Ser escuchado y estar incluido de manera significativa</a:t>
          </a:r>
          <a:endParaRPr xmlns:a="http://schemas.openxmlformats.org/drawingml/2006/main" lang="en-GB" sz="1900" kern="1200" dirty="0"/>
        </a:p>
        <a:p>
          <a:pPr xmlns:a="http://schemas.openxmlformats.org/drawingml/2006/main" marL="228600" lvl="1" indent="-228600" algn="l" defTabSz="1066800">
            <a:lnSpc>
              <a:spcPct val="90000"/>
            </a:lnSpc>
            <a:spcBef>
              <a:spcPct val="0"/>
            </a:spcBef>
            <a:spcAft>
              <a:spcPct val="15000"/>
            </a:spcAft>
            <a:buNone/>
          </a:pPr>
          <a:r xmlns:a="http://schemas.openxmlformats.org/drawingml/2006/main">
            <a:rPr lang="es" sz="2400" kern="1200" dirty="0"/>
            <a:t>Influencia en las decisiones que les afectan</a:t>
          </a:r>
        </a:p>
        <a:p>
          <a:pPr xmlns:a="http://schemas.openxmlformats.org/drawingml/2006/main" marL="228600" lvl="1" indent="-228600" algn="l" defTabSz="1066800">
            <a:lnSpc>
              <a:spcPct val="90000"/>
            </a:lnSpc>
            <a:spcBef>
              <a:spcPct val="0"/>
            </a:spcBef>
            <a:spcAft>
              <a:spcPct val="15000"/>
            </a:spcAft>
            <a:buNone/>
          </a:pPr>
          <a:r xmlns:a="http://schemas.openxmlformats.org/drawingml/2006/main">
            <a:rPr lang="es" sz="2400" kern="1200" dirty="0"/>
            <a:t>Resultados prácticos (no solo consultas)</a:t>
          </a:r>
        </a:p>
        <a:p>
          <a:pPr xmlns:a="http://schemas.openxmlformats.org/drawingml/2006/main" marL="228600" lvl="1" indent="-228600" algn="l" defTabSz="1066800">
            <a:lnSpc>
              <a:spcPct val="90000"/>
            </a:lnSpc>
            <a:spcBef>
              <a:spcPct val="0"/>
            </a:spcBef>
            <a:spcAft>
              <a:spcPct val="15000"/>
            </a:spcAft>
            <a:buNone/>
          </a:pPr>
          <a:r xmlns:a="http://schemas.openxmlformats.org/drawingml/2006/main">
            <a:rPr lang="es" sz="2400" kern="1200" dirty="0"/>
            <a:t>Conocimiento profundo, local y vivido</a:t>
          </a:r>
        </a:p>
        <a:p>
          <a:pPr xmlns:a="http://schemas.openxmlformats.org/drawingml/2006/main" marL="228600" lvl="1" indent="-228600" algn="l" defTabSz="1066800">
            <a:lnSpc>
              <a:spcPct val="90000"/>
            </a:lnSpc>
            <a:spcBef>
              <a:spcPct val="0"/>
            </a:spcBef>
            <a:spcAft>
              <a:spcPct val="15000"/>
            </a:spcAft>
            <a:buNone/>
          </a:pPr>
          <a:r xmlns:a="http://schemas.openxmlformats.org/drawingml/2006/main">
            <a:rPr lang="es" sz="2400" kern="1200" dirty="0"/>
            <a:t>Fuerte conexión con la biodiversidad y los ecosistemas.</a:t>
          </a:r>
        </a:p>
        <a:p>
          <a:pPr xmlns:a="http://schemas.openxmlformats.org/drawingml/2006/main" marL="228600" lvl="1" indent="-228600" algn="l" defTabSz="1066800">
            <a:lnSpc>
              <a:spcPct val="90000"/>
            </a:lnSpc>
            <a:spcBef>
              <a:spcPct val="0"/>
            </a:spcBef>
            <a:spcAft>
              <a:spcPct val="15000"/>
            </a:spcAft>
            <a:buNone/>
          </a:pPr>
          <a:r xmlns:a="http://schemas.openxmlformats.org/drawingml/2006/main">
            <a:rPr lang="es" sz="2400" kern="1200" dirty="0"/>
            <a:t>Experiencia en soluciones basadas en la comunidad.</a:t>
          </a:r>
        </a:p>
        <a:p>
          <a:pPr xmlns:a="http://schemas.openxmlformats.org/drawingml/2006/main" marL="228600" lvl="1" indent="-228600" algn="l" defTabSz="1066800">
            <a:lnSpc>
              <a:spcPct val="90000"/>
            </a:lnSpc>
            <a:spcBef>
              <a:spcPct val="0"/>
            </a:spcBef>
            <a:spcAft>
              <a:spcPct val="15000"/>
            </a:spcAft>
            <a:buNone/>
          </a:pPr>
          <a:r xmlns:a="http://schemas.openxmlformats.org/drawingml/2006/main">
            <a:rPr lang="es" sz="2400" kern="1200" dirty="0"/>
            <a:t>Voces de confianza en contextos locales</a:t>
          </a:r>
        </a:p>
      </dsp:txBody>
      <dsp:txXfrm>
        <a:off x="429071" y="1917505"/>
        <a:ext cx="4366868" cy="3381870"/>
      </dsp:txXfrm>
    </dsp:sp>
    <dsp:sp modelId="{B3C976E3-3894-44CC-B22A-E4FC4F3F614D}">
      <dsp:nvSpPr>
        <dsp:cNvPr id="0" name=""/>
        <dsp:cNvSpPr/>
      </dsp:nvSpPr>
      <dsp:spPr>
        <a:xfrm>
          <a:off x="2298750" y="4040352"/>
          <a:ext cx="6067364" cy="4944353"/>
        </a:xfrm>
        <a:prstGeom prst="leftCircularArrow">
          <a:avLst>
            <a:gd name="adj1" fmla="val 3329"/>
            <a:gd name="adj2" fmla="val 411420"/>
            <a:gd name="adj3" fmla="val 1955307"/>
            <a:gd name="adj4" fmla="val 8792865"/>
            <a:gd name="adj5" fmla="val 388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87C6A3-615B-4228-B8AA-F343D0BFBCF6}">
      <dsp:nvSpPr>
        <dsp:cNvPr id="0" name=""/>
        <dsp:cNvSpPr/>
      </dsp:nvSpPr>
      <dsp:spPr>
        <a:xfrm>
          <a:off x="1384218" y="6344908"/>
          <a:ext cx="4068710" cy="1617991"/>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xmlns:a="http://schemas.openxmlformats.org/drawingml/2006/main" marL="0" lvl="0" indent="0" algn="ctr" defTabSz="1778000">
            <a:lnSpc>
              <a:spcPct val="90000"/>
            </a:lnSpc>
            <a:spcBef>
              <a:spcPct val="0"/>
            </a:spcBef>
            <a:spcAft>
              <a:spcPct val="35000"/>
            </a:spcAft>
            <a:buNone/>
          </a:pPr>
          <a:r xmlns:a="http://schemas.openxmlformats.org/drawingml/2006/main">
            <a:rPr lang="es" sz="4000" b="1" kern="1200" dirty="0"/>
            <a:t>Preocupación por y fortalezas</a:t>
          </a:r>
        </a:p>
      </dsp:txBody>
      <dsp:txXfrm>
        <a:off x="1431607" y="6392297"/>
        <a:ext cx="3973932" cy="1523213"/>
      </dsp:txXfrm>
    </dsp:sp>
    <dsp:sp modelId="{6443C109-6449-4267-B2B5-1DFBB77D93DA}">
      <dsp:nvSpPr>
        <dsp:cNvPr id="0" name=""/>
        <dsp:cNvSpPr/>
      </dsp:nvSpPr>
      <dsp:spPr>
        <a:xfrm>
          <a:off x="5760701" y="2103126"/>
          <a:ext cx="5259728" cy="5760714"/>
        </a:xfrm>
        <a:prstGeom prst="roundRect">
          <a:avLst>
            <a:gd name="adj" fmla="val 10000"/>
          </a:avLst>
        </a:prstGeom>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a:ln w="15875" cap="flat" cmpd="sng" algn="ctr">
          <a:solidFill>
            <a:schemeClr val="accent3">
              <a:hueOff val="730060"/>
              <a:satOff val="-13582"/>
              <a:lumOff val="-41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0" rIns="123825" bIns="182880" numCol="1" spcCol="1270" anchor="b" anchorCtr="1">
          <a:noAutofit/>
        </a:bodyPr>
        <a:lstStyle/>
        <a:p>
          <a:pPr marL="171450" lvl="1" indent="-171450" algn="l" defTabSz="844550">
            <a:lnSpc>
              <a:spcPct val="90000"/>
            </a:lnSpc>
            <a:spcBef>
              <a:spcPct val="0"/>
            </a:spcBef>
            <a:spcAft>
              <a:spcPct val="15000"/>
            </a:spcAft>
            <a:buFont typeface="Symbol" panose="05050102010706020507" pitchFamily="18" charset="2"/>
            <a:buNone/>
          </a:pPr>
          <a:endParaRPr lang="en-GB" sz="1900" kern="1200" dirty="0"/>
        </a:p>
        <a:p>
          <a:pPr xmlns:a="http://schemas.openxmlformats.org/drawingml/2006/main" marL="285750" lvl="1" indent="-285750" algn="l" defTabSz="1600200">
            <a:lnSpc>
              <a:spcPct val="90000"/>
            </a:lnSpc>
            <a:spcBef>
              <a:spcPct val="0"/>
            </a:spcBef>
            <a:spcAft>
              <a:spcPct val="15000"/>
            </a:spcAft>
            <a:buFont typeface="Arial" panose="020B0604020202020204" pitchFamily="34" charset="0"/>
            <a:buNone/>
          </a:pPr>
          <a:r xmlns:a="http://schemas.openxmlformats.org/drawingml/2006/main">
            <a:rPr lang="es" sz="3600" kern="1200" dirty="0"/>
            <a:t>Acceso limitado a los espacios políticos</a:t>
          </a:r>
        </a:p>
        <a:p>
          <a:pPr xmlns:a="http://schemas.openxmlformats.org/drawingml/2006/main" marL="285750" lvl="1" indent="-285750" algn="l" defTabSz="1600200">
            <a:lnSpc>
              <a:spcPct val="90000"/>
            </a:lnSpc>
            <a:spcBef>
              <a:spcPct val="0"/>
            </a:spcBef>
            <a:spcAft>
              <a:spcPct val="15000"/>
            </a:spcAft>
            <a:buNone/>
          </a:pPr>
          <a:r xmlns:a="http://schemas.openxmlformats.org/drawingml/2006/main">
            <a:rPr lang="es" sz="3600" kern="1200"/>
            <a:t>Tiempo y recursos limitados</a:t>
          </a:r>
        </a:p>
        <a:p>
          <a:pPr xmlns:a="http://schemas.openxmlformats.org/drawingml/2006/main" marL="285750" lvl="1" indent="-285750" algn="l" defTabSz="1600200">
            <a:lnSpc>
              <a:spcPct val="90000"/>
            </a:lnSpc>
            <a:spcBef>
              <a:spcPct val="0"/>
            </a:spcBef>
            <a:spcAft>
              <a:spcPct val="15000"/>
            </a:spcAft>
            <a:buNone/>
          </a:pPr>
          <a:r xmlns:a="http://schemas.openxmlformats.org/drawingml/2006/main">
            <a:rPr lang="es" sz="3600" kern="1200"/>
            <a:t>El lenguaje técnico puede ser una barrera</a:t>
          </a:r>
        </a:p>
        <a:p>
          <a:pPr xmlns:a="http://schemas.openxmlformats.org/drawingml/2006/main" marL="285750" lvl="1" indent="-285750" algn="l" defTabSz="1600200">
            <a:lnSpc>
              <a:spcPct val="90000"/>
            </a:lnSpc>
            <a:spcBef>
              <a:spcPct val="0"/>
            </a:spcBef>
            <a:spcAft>
              <a:spcPct val="15000"/>
            </a:spcAft>
            <a:buNone/>
          </a:pPr>
          <a:r xmlns:a="http://schemas.openxmlformats.org/drawingml/2006/main">
            <a:rPr lang="es" sz="3600" kern="1200" dirty="0"/>
            <a:t>Riesgo de ser consultado pero no influir</a:t>
          </a:r>
        </a:p>
      </dsp:txBody>
      <dsp:txXfrm>
        <a:off x="5893271" y="3470135"/>
        <a:ext cx="4994588" cy="4261135"/>
      </dsp:txXfrm>
    </dsp:sp>
    <dsp:sp modelId="{48483E41-5F28-4948-8112-287B79141353}">
      <dsp:nvSpPr>
        <dsp:cNvPr id="0" name=""/>
        <dsp:cNvSpPr/>
      </dsp:nvSpPr>
      <dsp:spPr>
        <a:xfrm>
          <a:off x="7811253" y="632156"/>
          <a:ext cx="7416042" cy="7416042"/>
        </a:xfrm>
        <a:prstGeom prst="circularArrow">
          <a:avLst>
            <a:gd name="adj1" fmla="val 2220"/>
            <a:gd name="adj2" fmla="val 267278"/>
            <a:gd name="adj3" fmla="val 20294686"/>
            <a:gd name="adj4" fmla="val 13312986"/>
            <a:gd name="adj5" fmla="val 2590"/>
          </a:avLst>
        </a:prstGeom>
        <a:solidFill>
          <a:schemeClr val="accent3">
            <a:hueOff val="1460120"/>
            <a:satOff val="-27164"/>
            <a:lumOff val="-823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0353C0-0735-41E1-9BD9-F7D89DFABE31}">
      <dsp:nvSpPr>
        <dsp:cNvPr id="0" name=""/>
        <dsp:cNvSpPr/>
      </dsp:nvSpPr>
      <dsp:spPr>
        <a:xfrm>
          <a:off x="6037859" y="1259832"/>
          <a:ext cx="4068710" cy="1617991"/>
        </a:xfrm>
        <a:prstGeom prst="roundRect">
          <a:avLst>
            <a:gd name="adj" fmla="val 10000"/>
          </a:avLst>
        </a:prstGeom>
        <a:solidFill>
          <a:schemeClr val="accent3">
            <a:hueOff val="730060"/>
            <a:satOff val="-13582"/>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xmlns:a="http://schemas.openxmlformats.org/drawingml/2006/main" marL="0" lvl="0" indent="0" algn="ctr" defTabSz="1778000">
            <a:lnSpc>
              <a:spcPct val="90000"/>
            </a:lnSpc>
            <a:spcBef>
              <a:spcPct val="0"/>
            </a:spcBef>
            <a:spcAft>
              <a:spcPct val="35000"/>
            </a:spcAft>
            <a:buNone/>
          </a:pPr>
          <a:r xmlns:a="http://schemas.openxmlformats.org/drawingml/2006/main">
            <a:rPr lang="es" sz="4000" b="1" kern="1200" dirty="0"/>
            <a:t>Restricciones</a:t>
          </a:r>
        </a:p>
      </dsp:txBody>
      <dsp:txXfrm>
        <a:off x="6085248" y="1307221"/>
        <a:ext cx="3973932" cy="1523213"/>
      </dsp:txXfrm>
    </dsp:sp>
    <dsp:sp modelId="{A3057590-52B7-4663-B18B-C0351077CF2B}">
      <dsp:nvSpPr>
        <dsp:cNvPr id="0" name=""/>
        <dsp:cNvSpPr/>
      </dsp:nvSpPr>
      <dsp:spPr>
        <a:xfrm>
          <a:off x="11923390" y="2352033"/>
          <a:ext cx="5259728" cy="5852152"/>
        </a:xfrm>
        <a:prstGeom prst="roundRect">
          <a:avLst>
            <a:gd name="adj" fmla="val 10000"/>
          </a:avLst>
        </a:prstGeom>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a:ln w="15875" cap="flat" cmpd="sng" algn="ctr">
          <a:solidFill>
            <a:schemeClr val="accent3">
              <a:hueOff val="1460120"/>
              <a:satOff val="-27164"/>
              <a:lumOff val="-82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4" tIns="123824" rIns="123824" bIns="123824" numCol="1" spcCol="1270" anchor="t" anchorCtr="0">
          <a:noAutofit/>
        </a:bodyPr>
        <a:lstStyle/>
        <a:p>
          <a:pPr marL="171450" lvl="1" indent="-171450" algn="l" defTabSz="844550">
            <a:lnSpc>
              <a:spcPct val="90000"/>
            </a:lnSpc>
            <a:spcBef>
              <a:spcPct val="0"/>
            </a:spcBef>
            <a:spcAft>
              <a:spcPct val="15000"/>
            </a:spcAft>
            <a:buFont typeface="Symbol" panose="05050102010706020507" pitchFamily="18" charset="2"/>
            <a:buNone/>
          </a:pPr>
          <a:endParaRPr lang="en-GB" sz="1900" kern="1200" dirty="0"/>
        </a:p>
        <a:p>
          <a:pPr xmlns:a="http://schemas.openxmlformats.org/drawingml/2006/main" marL="285750" lvl="1" indent="-285750" algn="l" defTabSz="1600200">
            <a:lnSpc>
              <a:spcPct val="90000"/>
            </a:lnSpc>
            <a:spcBef>
              <a:spcPct val="0"/>
            </a:spcBef>
            <a:spcAft>
              <a:spcPct val="15000"/>
            </a:spcAft>
            <a:buFont typeface="Arial" panose="020B0604020202020204" pitchFamily="34" charset="0"/>
            <a:buNone/>
          </a:pPr>
          <a:r xmlns:a="http://schemas.openxmlformats.org/drawingml/2006/main">
            <a:rPr lang="es" sz="3600" kern="1200" dirty="0"/>
            <a:t>Lenguaje claro y accesible</a:t>
          </a:r>
        </a:p>
        <a:p>
          <a:pPr xmlns:a="http://schemas.openxmlformats.org/drawingml/2006/main" marL="285750" lvl="1" indent="-285750" algn="l" defTabSz="1600200">
            <a:lnSpc>
              <a:spcPct val="90000"/>
            </a:lnSpc>
            <a:spcBef>
              <a:spcPct val="0"/>
            </a:spcBef>
            <a:spcAft>
              <a:spcPct val="15000"/>
            </a:spcAft>
            <a:buNone/>
          </a:pPr>
          <a:r xmlns:a="http://schemas.openxmlformats.org/drawingml/2006/main">
            <a:rPr lang="es" sz="3600" kern="1200" dirty="0"/>
            <a:t>Representación de sus voces (citas, historias)</a:t>
          </a:r>
        </a:p>
        <a:p>
          <a:pPr xmlns:a="http://schemas.openxmlformats.org/drawingml/2006/main" marL="285750" lvl="1" indent="-285750" algn="l" defTabSz="1600200">
            <a:lnSpc>
              <a:spcPct val="90000"/>
            </a:lnSpc>
            <a:spcBef>
              <a:spcPct val="0"/>
            </a:spcBef>
            <a:spcAft>
              <a:spcPct val="15000"/>
            </a:spcAft>
            <a:buNone/>
          </a:pPr>
          <a:r xmlns:a="http://schemas.openxmlformats.org/drawingml/2006/main">
            <a:rPr lang="es" sz="3600" kern="1200" dirty="0"/>
            <a:t>Reconocimiento y visibilidad</a:t>
          </a:r>
        </a:p>
        <a:p>
          <a:pPr xmlns:a="http://schemas.openxmlformats.org/drawingml/2006/main" marL="285750" lvl="1" indent="-285750" algn="l" defTabSz="1600200">
            <a:lnSpc>
              <a:spcPct val="90000"/>
            </a:lnSpc>
            <a:spcBef>
              <a:spcPct val="0"/>
            </a:spcBef>
            <a:spcAft>
              <a:spcPct val="15000"/>
            </a:spcAft>
            <a:buNone/>
          </a:pPr>
          <a:r xmlns:a="http://schemas.openxmlformats.org/drawingml/2006/main">
            <a:rPr lang="es" sz="3600" kern="1200" dirty="0"/>
            <a:t>Resultados prácticos y relevantes: kits de herramientas, pósteres</a:t>
          </a:r>
        </a:p>
      </dsp:txBody>
      <dsp:txXfrm>
        <a:off x="12058064" y="2486707"/>
        <a:ext cx="4990380" cy="4328771"/>
      </dsp:txXfrm>
    </dsp:sp>
    <dsp:sp modelId="{43D6E98C-31DA-4068-8D35-351BEB61B853}">
      <dsp:nvSpPr>
        <dsp:cNvPr id="0" name=""/>
        <dsp:cNvSpPr/>
      </dsp:nvSpPr>
      <dsp:spPr>
        <a:xfrm>
          <a:off x="11468053" y="1060387"/>
          <a:ext cx="4068710" cy="1617991"/>
        </a:xfrm>
        <a:prstGeom prst="roundRect">
          <a:avLst>
            <a:gd name="adj" fmla="val 10000"/>
          </a:avLst>
        </a:prstGeom>
        <a:solidFill>
          <a:schemeClr val="accent3">
            <a:hueOff val="1460120"/>
            <a:satOff val="-27164"/>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xmlns:a="http://schemas.openxmlformats.org/drawingml/2006/main" marL="0" lvl="0" indent="0" algn="ctr" defTabSz="1600200">
            <a:lnSpc>
              <a:spcPct val="90000"/>
            </a:lnSpc>
            <a:spcBef>
              <a:spcPct val="0"/>
            </a:spcBef>
            <a:spcAft>
              <a:spcPct val="35000"/>
            </a:spcAft>
            <a:buNone/>
          </a:pPr>
          <a:r xmlns:a="http://schemas.openxmlformats.org/drawingml/2006/main">
            <a:rPr lang="es" sz="3600" b="1" kern="1200" dirty="0"/>
            <a:t>Formatos clave</a:t>
          </a:r>
        </a:p>
      </dsp:txBody>
      <dsp:txXfrm>
        <a:off x="11515442" y="1107776"/>
        <a:ext cx="3973932" cy="152321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51AEA2-0204-0666-6B23-E9A9720A484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2CCBF15-92FB-8E92-A7C5-857095A5611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A31DF48-3892-4046-A233-975EE6299644}" type="datetimeFigureOut">
              <a:rPr lang="en-GB" smtClean="0"/>
              <a:t>06/04/2026</a:t>
            </a:fld>
            <a:endParaRPr lang="en-GB"/>
          </a:p>
        </p:txBody>
      </p:sp>
      <p:sp>
        <p:nvSpPr>
          <p:cNvPr id="4" name="Footer Placeholder 3">
            <a:extLst>
              <a:ext uri="{FF2B5EF4-FFF2-40B4-BE49-F238E27FC236}">
                <a16:creationId xmlns:a16="http://schemas.microsoft.com/office/drawing/2014/main" id="{A77857DB-0114-737D-741D-711730B0CE3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D84B5788-6FD2-4399-D4A5-449371A74C0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D10676-4ED3-43F7-B5B3-ECFCCE6549F4}" type="slidenum">
              <a:rPr lang="en-GB" smtClean="0"/>
              <a:t>‹#›</a:t>
            </a:fld>
            <a:endParaRPr lang="en-GB"/>
          </a:p>
        </p:txBody>
      </p:sp>
    </p:spTree>
    <p:extLst>
      <p:ext uri="{BB962C8B-B14F-4D97-AF65-F5344CB8AC3E}">
        <p14:creationId xmlns:p14="http://schemas.microsoft.com/office/powerpoint/2010/main" val="16138442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panose="020F0502020204030204" pitchFamily="34" charset="0"/>
              </a:defRPr>
            </a:lvl1pPr>
          </a:lstStyle>
          <a:p>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panose="020F0502020204030204" pitchFamily="34" charset="0"/>
              </a:defRPr>
            </a:lvl1pPr>
          </a:lstStyle>
          <a:p>
            <a:fld id="{B2F7EEF1-9A0F-D649-A1DF-3D2112562733}" type="datetimeFigureOut">
              <a:rPr lang="es-ES_tradnl" smtClean="0"/>
              <a:pPr/>
              <a:t>06/04/2026</a:t>
            </a:fld>
            <a:endParaRPr lang="es-ES_trad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panose="020F0502020204030204" pitchFamily="34" charset="0"/>
              </a:defRPr>
            </a:lvl1pPr>
          </a:lstStyle>
          <a:p>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panose="020F0502020204030204" pitchFamily="34" charset="0"/>
              </a:defRPr>
            </a:lvl1pPr>
          </a:lstStyle>
          <a:p>
            <a:fld id="{D016F44F-AAE6-7749-A22A-A305A141182D}" type="slidenum">
              <a:rPr lang="es-ES_tradnl" smtClean="0"/>
              <a:pPr/>
              <a:t>‹#›</a:t>
            </a:fld>
            <a:endParaRPr lang="es-ES_tradnl"/>
          </a:p>
        </p:txBody>
      </p:sp>
    </p:spTree>
    <p:extLst>
      <p:ext uri="{BB962C8B-B14F-4D97-AF65-F5344CB8AC3E}">
        <p14:creationId xmlns:p14="http://schemas.microsoft.com/office/powerpoint/2010/main" val="1101256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panose="020F050202020403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308"/>
          </a:xfrm>
          <a:prstGeom prst="rect">
            <a:avLst/>
          </a:prstGeom>
        </p:spPr>
        <p:txBody>
          <a:bodyPr vert="horz" lIns="91440" tIns="45720" rIns="91440" bIns="45720" rtlCol="0"/>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34448" y="0"/>
            <a:ext cx="3927546" cy="372308"/>
          </a:xfrm>
          <a:prstGeom prst="rect">
            <a:avLst/>
          </a:prstGeom>
        </p:spPr>
        <p:txBody>
          <a:bodyPr vert="horz" lIns="91440" tIns="45720" rIns="91440" bIns="45720" rtlCol="0"/>
          <a:lstStyle>
            <a:lvl1pPr algn="r">
              <a:defRPr sz="1200"/>
            </a:lvl1pPr>
          </a:lstStyle>
          <a:p>
            <a:pPr xmlns:a="http://schemas.openxmlformats.org/drawingml/2006/main" marL="0" marR="0" lvl="0" indent="0" algn="r" defTabSz="457200" rtl="0" eaLnBrk="1" fontAlgn="auto" latinLnBrk="0" hangingPunct="1">
              <a:lnSpc>
                <a:spcPct val="100000"/>
              </a:lnSpc>
              <a:spcBef>
                <a:spcPts val="0"/>
              </a:spcBef>
              <a:spcAft>
                <a:spcPts val="0"/>
              </a:spcAft>
              <a:buClrTx/>
              <a:buSzTx/>
              <a:buFontTx/>
              <a:buNone/>
              <a:tabLst/>
              <a:defRPr/>
            </a:pPr>
            <a:r xmlns:a="http://schemas.openxmlformats.org/drawingml/2006/main">
              <a:rPr kumimoji="0" lang="es"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55813" y="557213"/>
            <a:ext cx="4951412"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30035"/>
            <a:ext cx="7250853" cy="3345606"/>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7060072"/>
            <a:ext cx="3927546" cy="370585"/>
          </a:xfrm>
          <a:prstGeom prst="rect">
            <a:avLst/>
          </a:prstGeom>
        </p:spPr>
        <p:txBody>
          <a:bodyPr vert="horz" lIns="91440" tIns="45720" rIns="91440" bIns="45720" rtlCol="0" anchor="b"/>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34448" y="7060072"/>
            <a:ext cx="3927546" cy="370585"/>
          </a:xfrm>
          <a:prstGeom prst="rect">
            <a:avLst/>
          </a:prstGeom>
        </p:spPr>
        <p:txBody>
          <a:bodyPr vert="horz" lIns="91440" tIns="45720" rIns="91440" bIns="45720" rtlCol="0" anchor="b"/>
          <a:lstStyle>
            <a:lvl1pPr algn="r">
              <a:defRPr sz="1200"/>
            </a:lvl1pPr>
          </a:lstStyle>
          <a:p>
            <a:pPr xmlns:a="http://schemas.openxmlformats.org/drawingml/2006/main" marL="0" marR="0" lvl="0" indent="0" algn="r" defTabSz="457200" rtl="0" eaLnBrk="1" fontAlgn="auto" latinLnBrk="0" hangingPunct="1">
              <a:lnSpc>
                <a:spcPct val="100000"/>
              </a:lnSpc>
              <a:spcBef>
                <a:spcPts val="0"/>
              </a:spcBef>
              <a:spcAft>
                <a:spcPts val="0"/>
              </a:spcAft>
              <a:buClrTx/>
              <a:buSzTx/>
              <a:buFontTx/>
              <a:buNone/>
              <a:tabLst/>
              <a:defRPr/>
            </a:pPr>
            <a:r xmlns:a="http://schemas.openxmlformats.org/drawingml/2006/main">
              <a:rPr kumimoji="0" lang="es"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78C92-8956-9C30-ED38-FE50F76AD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43C95-2AC9-1FED-E5C2-3E8183BC6744}"/>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37AA5D8A-D1F7-B4AD-318F-BE496A2AE5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89B47E-3947-10B7-2BE5-EFE8D822BD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00605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s-ES_tradnl" sz="120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2443924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00789-0AFF-9F13-86A6-27886D9344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353411-943D-6279-8373-D1D4222D7798}"/>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82F674A0-C2A3-1F9F-8B4C-43F29BE2B77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DDB7F99-6718-8E99-59BF-FE787BD73C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s-ES_tradnl" sz="120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6934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7556A-EDCA-3571-6925-A349A7CC5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A42CF0-65EC-7AB2-0334-ACE3484FB62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17574C67-329E-3A80-D007-118E80DF558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54D2EA-9931-982A-CB6A-D6FA20E805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63931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22BDF-CCBC-01B6-99F3-A0678FBE8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44876-C4E0-38B3-F45B-91AF21D91CA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D0220880-AFEC-0212-509E-3D8B4CF96D1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8BD6EA-3B41-E633-9478-32BE14E910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2506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EDE96-84EC-5C9F-3DEA-6FF5FC5EBE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466214-10DA-4F49-E846-2BD69EEDF56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4BA95EF-5A98-B4F5-AEA8-EC81E6BCB1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CC8B16-6284-DA5D-06D1-68ABB9C0F6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5417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25</a:t>
            </a:fld>
            <a:endParaRPr lang="es-ES_tradnl"/>
          </a:p>
        </p:txBody>
      </p:sp>
    </p:spTree>
    <p:extLst>
      <p:ext uri="{BB962C8B-B14F-4D97-AF65-F5344CB8AC3E}">
        <p14:creationId xmlns:p14="http://schemas.microsoft.com/office/powerpoint/2010/main" val="28361816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65ACA-66C6-685E-0E4B-CEC2F8EBB4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5B7C46-407F-C73C-76C6-3930EE1A76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B57C83-69C6-E2D0-72A1-48C8FD088A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F81457-F5BD-BDC9-01F6-F5ACC8C832C2}"/>
              </a:ext>
            </a:extLst>
          </p:cNvPr>
          <p:cNvSpPr>
            <a:spLocks noGrp="1"/>
          </p:cNvSpPr>
          <p:nvPr>
            <p:ph type="sldNum" sz="quarter" idx="5"/>
          </p:nvPr>
        </p:nvSpPr>
        <p:spPr/>
        <p:txBody>
          <a:bodyPr/>
          <a:lstStyle/>
          <a:p>
            <a:fld id="{D016F44F-AAE6-7749-A22A-A305A141182D}" type="slidenum">
              <a:rPr lang="es-ES_tradnl" smtClean="0"/>
              <a:pPr/>
              <a:t>30</a:t>
            </a:fld>
            <a:endParaRPr lang="es-ES_tradnl"/>
          </a:p>
        </p:txBody>
      </p:sp>
    </p:spTree>
    <p:extLst>
      <p:ext uri="{BB962C8B-B14F-4D97-AF65-F5344CB8AC3E}">
        <p14:creationId xmlns:p14="http://schemas.microsoft.com/office/powerpoint/2010/main" val="35749030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018F8-25F4-19B1-36B6-F0BE86161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FA613-70FC-D22A-6B7A-AE24724FE63E}"/>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BC777A90-F0BE-2C68-55D9-D1A9F6F358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E6998D-C676-FF0B-07D6-7D64F46487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28900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9DDEB-03A7-B7C1-CDDF-8D07B1734F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0A0FE3-63E6-2B70-59CA-7C442667988F}"/>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90E4C021-3AB0-AB35-6BCE-C09E473906C5}"/>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06189915-90F9-B1C2-A8D8-553964BBC1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8347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endParaRPr lang="en-CH" sz="120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513401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D5625-CA1F-9B51-B7EE-5363DD2086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14DC2C-001F-943F-EB15-B52E85D86E9E}"/>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42021298-7851-CADB-3E0C-033EC505009F}"/>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B67EDED3-E1ED-97A1-B17D-B3AEACB857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21137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9E406-4247-EF6C-AE64-4D69B5B0FD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53E33D-4ADB-BD47-EBE3-C2F0EE37BA82}"/>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88E9FEB7-9709-8336-D916-6C961345DE92}"/>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36AFA367-10C2-967D-BEA1-7DA536B2E5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47425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93B0-66D6-21E7-0F32-2699D5AA5C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9381F8-6285-F8B9-5767-8C2ECC67EF6E}"/>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74AFF30-A110-5D68-F2AF-8D200FBD6C8A}"/>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C1666434-6CCA-FA2E-2325-60E90A5632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38052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44</a:t>
            </a:fld>
            <a:endParaRPr lang="es-ES_tradnl"/>
          </a:p>
        </p:txBody>
      </p:sp>
    </p:spTree>
    <p:extLst>
      <p:ext uri="{BB962C8B-B14F-4D97-AF65-F5344CB8AC3E}">
        <p14:creationId xmlns:p14="http://schemas.microsoft.com/office/powerpoint/2010/main" val="27951502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B5EF6-A251-A6C0-87AD-5E4729EA5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567B5-12E2-9F57-78B5-DECDA4D895F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931666B-F542-F8DD-EC39-0595959F1B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7D7C70-1EA6-BFE6-6200-B22D077C71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85197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xmlns:a="http://schemas.openxmlformats.org/drawingml/2006/main" marL="0" marR="0" lvl="0" indent="0" algn="l" defTabSz="914400" rtl="0" eaLnBrk="1" fontAlgn="auto" latinLnBrk="0" hangingPunct="1">
              <a:lnSpc>
                <a:spcPct val="100000"/>
              </a:lnSpc>
              <a:spcBef>
                <a:spcPts val="0"/>
              </a:spcBef>
              <a:spcAft>
                <a:spcPts val="0"/>
              </a:spcAft>
              <a:buClrTx/>
              <a:buSzTx/>
              <a:buFontTx/>
              <a:buNone/>
              <a:tabLst/>
              <a:defRPr/>
            </a:pPr>
            <a:r xmlns:a="http://schemas.openxmlformats.org/drawingml/2006/main">
              <a:rPr lang="es" dirty="0"/>
              <a:t>.</a:t>
            </a:r>
          </a:p>
          <a:p>
            <a:endParaRPr lang="en-US" dirty="0"/>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46</a:t>
            </a:fld>
            <a:endParaRPr lang="es-ES_tradnl"/>
          </a:p>
        </p:txBody>
      </p:sp>
    </p:spTree>
    <p:extLst>
      <p:ext uri="{BB962C8B-B14F-4D97-AF65-F5344CB8AC3E}">
        <p14:creationId xmlns:p14="http://schemas.microsoft.com/office/powerpoint/2010/main" val="16258470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47</a:t>
            </a:fld>
            <a:endParaRPr lang="es-ES_tradnl"/>
          </a:p>
        </p:txBody>
      </p:sp>
    </p:spTree>
    <p:extLst>
      <p:ext uri="{BB962C8B-B14F-4D97-AF65-F5344CB8AC3E}">
        <p14:creationId xmlns:p14="http://schemas.microsoft.com/office/powerpoint/2010/main" val="21059327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CAE87-0997-D576-B111-76CCEAD4C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59C92-9E11-BF91-87CA-6D1BD29DB4BD}"/>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436389A5-0D2A-0891-49A4-D4BF0169D2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266B13-C35D-E8F3-6277-E1B5EE83D9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3817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8517-9C72-AE2D-314D-5264BD841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D3DA4-DA8D-D83B-A688-72E5376811B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612F43D5-DC42-258A-6844-52CB50D8B2B4}"/>
              </a:ext>
            </a:extLst>
          </p:cNvPr>
          <p:cNvSpPr>
            <a:spLocks noGrp="1"/>
          </p:cNvSpPr>
          <p:nvPr>
            <p:ph type="body" idx="1"/>
          </p:nvPr>
        </p:nvSpPr>
        <p:spPr/>
        <p:txBody>
          <a:bodyPr/>
          <a:lstStyle/>
          <a:p>
            <a:pPr marL="0" indent="0">
              <a:buFont typeface="Arial" panose="020B0604020202020204" pitchFamily="34" charset="0"/>
              <a:buNone/>
            </a:pPr>
            <a:endParaRPr lang="en-GB" sz="1000" dirty="0"/>
          </a:p>
        </p:txBody>
      </p:sp>
      <p:sp>
        <p:nvSpPr>
          <p:cNvPr id="4" name="Slide Number Placeholder 3">
            <a:extLst>
              <a:ext uri="{FF2B5EF4-FFF2-40B4-BE49-F238E27FC236}">
                <a16:creationId xmlns:a16="http://schemas.microsoft.com/office/drawing/2014/main" id="{7F277C3B-F36A-3E3C-3139-D363BCDD58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1484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7</a:t>
            </a:fld>
            <a:endParaRPr lang="es-ES_tradnl"/>
          </a:p>
        </p:txBody>
      </p:sp>
    </p:spTree>
    <p:extLst>
      <p:ext uri="{BB962C8B-B14F-4D97-AF65-F5344CB8AC3E}">
        <p14:creationId xmlns:p14="http://schemas.microsoft.com/office/powerpoint/2010/main" val="4220687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10</a:t>
            </a:fld>
            <a:endParaRPr lang="es-ES_tradnl"/>
          </a:p>
        </p:txBody>
      </p:sp>
    </p:spTree>
    <p:extLst>
      <p:ext uri="{BB962C8B-B14F-4D97-AF65-F5344CB8AC3E}">
        <p14:creationId xmlns:p14="http://schemas.microsoft.com/office/powerpoint/2010/main" val="357136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B7642-838E-4DFE-D4BB-519EAB8B09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D34EC8-7447-2609-BD6B-2D5D2BF5B715}"/>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3A14C562-D5C0-E1C1-DD04-7EE20DFFC6BF}"/>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FC2196F0-904C-9576-4DB8-F35D69073D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4410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A4E6E-9D9A-6F11-CDB8-0C01B5AFC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55F24-F19A-A9D6-D923-C7FA83AB9651}"/>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7E4E4A89-1E49-B03C-9795-363930A0072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B3933F9-7949-9B1F-BC76-1701EB28D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4242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64F79-E5FF-3DD1-BD63-32C49744D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8E4AC-4359-3216-080C-48C9FFD8B2EE}"/>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01B21261-28D6-911E-531D-EAA7858B44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F7CAE3-485C-FC07-4316-ED58B8F2BC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84395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14</a:t>
            </a:fld>
            <a:endParaRPr lang="es-ES_tradnl"/>
          </a:p>
        </p:txBody>
      </p:sp>
    </p:spTree>
    <p:extLst>
      <p:ext uri="{BB962C8B-B14F-4D97-AF65-F5344CB8AC3E}">
        <p14:creationId xmlns:p14="http://schemas.microsoft.com/office/powerpoint/2010/main" val="32445919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A5B008-0300-494D-8CC7-50F4AE8D4D36}"/>
              </a:ext>
            </a:extLst>
          </p:cNvPr>
          <p:cNvPicPr>
            <a:picLocks noChangeAspect="1"/>
          </p:cNvPicPr>
          <p:nvPr userDrawn="1"/>
        </p:nvPicPr>
        <p:blipFill>
          <a:blip r:embed="rId2" cstate="email">
            <a:alphaModFix amt="75000"/>
            <a:extLst>
              <a:ext uri="{28A0092B-C50C-407E-A947-70E740481C1C}">
                <a14:useLocalDpi xmlns:a14="http://schemas.microsoft.com/office/drawing/2010/main"/>
              </a:ext>
            </a:extLst>
          </a:blip>
          <a:stretch>
            <a:fillRect/>
          </a:stretch>
        </p:blipFill>
        <p:spPr>
          <a:xfrm>
            <a:off x="0" y="0"/>
            <a:ext cx="18288000" cy="10287000"/>
          </a:xfrm>
          <a:prstGeom prst="rect">
            <a:avLst/>
          </a:prstGeom>
          <a:noFill/>
        </p:spPr>
      </p:pic>
      <p:sp>
        <p:nvSpPr>
          <p:cNvPr id="9" name="Title 1">
            <a:extLst>
              <a:ext uri="{FF2B5EF4-FFF2-40B4-BE49-F238E27FC236}">
                <a16:creationId xmlns:a16="http://schemas.microsoft.com/office/drawing/2014/main" id="{F35618AC-FCE5-9545-A06C-F73B94FCF4F5}"/>
              </a:ext>
            </a:extLst>
          </p:cNvPr>
          <p:cNvSpPr>
            <a:spLocks noGrp="1"/>
          </p:cNvSpPr>
          <p:nvPr>
            <p:ph type="ctrTitle"/>
          </p:nvPr>
        </p:nvSpPr>
        <p:spPr>
          <a:xfrm>
            <a:off x="1822623" y="4547153"/>
            <a:ext cx="16246716" cy="1533336"/>
          </a:xfrm>
          <a:prstGeom prst="rect">
            <a:avLst/>
          </a:prstGeom>
        </p:spPr>
        <p:txBody>
          <a:bodyPr anchor="b"/>
          <a:lstStyle>
            <a:lvl1pPr algn="l">
              <a:defRPr sz="9000" b="0" i="0">
                <a:latin typeface="Calibri" panose="020F0502020204030204" pitchFamily="34" charset="0"/>
              </a:defRPr>
            </a:lvl1pPr>
          </a:lstStyle>
          <a:p>
            <a:r>
              <a:rPr lang="en-US"/>
              <a:t>Click to edit Master title style</a:t>
            </a:r>
          </a:p>
        </p:txBody>
      </p:sp>
      <p:sp>
        <p:nvSpPr>
          <p:cNvPr id="10" name="Subtitle 2">
            <a:extLst>
              <a:ext uri="{FF2B5EF4-FFF2-40B4-BE49-F238E27FC236}">
                <a16:creationId xmlns:a16="http://schemas.microsoft.com/office/drawing/2014/main" id="{9972E17F-73DC-4E47-B357-39CB55DCC1AA}"/>
              </a:ext>
            </a:extLst>
          </p:cNvPr>
          <p:cNvSpPr>
            <a:spLocks noGrp="1"/>
          </p:cNvSpPr>
          <p:nvPr>
            <p:ph type="subTitle" idx="1" hasCustomPrompt="1"/>
          </p:nvPr>
        </p:nvSpPr>
        <p:spPr>
          <a:xfrm>
            <a:off x="1822624" y="6080489"/>
            <a:ext cx="11738921" cy="938211"/>
          </a:xfrm>
        </p:spPr>
        <p:txBody>
          <a:bodyPr anchor="b"/>
          <a:lstStyle>
            <a:lvl1pPr marL="0" indent="0" algn="l">
              <a:buNone/>
              <a:defRPr sz="3600" b="0" i="0">
                <a:solidFill>
                  <a:schemeClr val="tx1"/>
                </a:solidFill>
                <a:latin typeface="Calibri" panose="020F050202020403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pic>
        <p:nvPicPr>
          <p:cNvPr id="6" name="Picture 5" descr="A picture containing ball, player, drawing, food&#10;&#10;Description automatically generated">
            <a:extLst>
              <a:ext uri="{FF2B5EF4-FFF2-40B4-BE49-F238E27FC236}">
                <a16:creationId xmlns:a16="http://schemas.microsoft.com/office/drawing/2014/main" id="{27973F4C-9B19-5E43-8911-9A903827161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457444" y="684160"/>
            <a:ext cx="959786" cy="1951460"/>
          </a:xfrm>
          <a:prstGeom prst="rect">
            <a:avLst/>
          </a:prstGeom>
        </p:spPr>
      </p:pic>
    </p:spTree>
    <p:extLst>
      <p:ext uri="{BB962C8B-B14F-4D97-AF65-F5344CB8AC3E}">
        <p14:creationId xmlns:p14="http://schemas.microsoft.com/office/powerpoint/2010/main" val="216622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4537C3-8C67-D940-A567-1C8EDCF826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8288000" cy="10287000"/>
          </a:xfrm>
          <a:prstGeom prst="rect">
            <a:avLst/>
          </a:prstGeom>
        </p:spPr>
      </p:pic>
      <p:pic>
        <p:nvPicPr>
          <p:cNvPr id="4" name="Picture 3" descr="A picture containing ball, player, drawing, food&#10;&#10;Description automatically generated">
            <a:extLst>
              <a:ext uri="{FF2B5EF4-FFF2-40B4-BE49-F238E27FC236}">
                <a16:creationId xmlns:a16="http://schemas.microsoft.com/office/drawing/2014/main" id="{0DB4A156-2DB3-1147-B087-6772998E553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230348" y="3285354"/>
            <a:ext cx="1827305" cy="3715320"/>
          </a:xfrm>
          <a:prstGeom prst="rect">
            <a:avLst/>
          </a:prstGeom>
        </p:spPr>
      </p:pic>
    </p:spTree>
    <p:extLst>
      <p:ext uri="{BB962C8B-B14F-4D97-AF65-F5344CB8AC3E}">
        <p14:creationId xmlns:p14="http://schemas.microsoft.com/office/powerpoint/2010/main" val="324369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ctrTitle"/>
          </p:nvPr>
        </p:nvSpPr>
        <p:spPr>
          <a:xfrm>
            <a:off x="1645920" y="1138428"/>
            <a:ext cx="15087600" cy="5349240"/>
          </a:xfrm>
        </p:spPr>
        <p:txBody>
          <a:bodyPr anchor="b">
            <a:normAutofit/>
          </a:bodyPr>
          <a:lstStyle>
            <a:lvl1pPr algn="l">
              <a:lnSpc>
                <a:spcPct val="85000"/>
              </a:lnSpc>
              <a:defRPr sz="12000" spc="-75"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650077" y="6683432"/>
            <a:ext cx="15087600" cy="1714500"/>
          </a:xfrm>
        </p:spPr>
        <p:txBody>
          <a:bodyPr lIns="91440" rIns="91440">
            <a:normAutofit/>
          </a:bodyPr>
          <a:lstStyle>
            <a:lvl1pPr marL="0" indent="0" algn="l">
              <a:buNone/>
              <a:defRPr sz="3600" cap="all" spc="300" baseline="0">
                <a:solidFill>
                  <a:schemeClr val="tx2"/>
                </a:solidFill>
                <a:latin typeface="+mj-lt"/>
              </a:defRPr>
            </a:lvl1pPr>
            <a:lvl2pPr marL="685835" indent="0" algn="ctr">
              <a:buNone/>
              <a:defRPr sz="3600"/>
            </a:lvl2pPr>
            <a:lvl3pPr marL="1371669" indent="0" algn="ctr">
              <a:buNone/>
              <a:defRPr sz="3600"/>
            </a:lvl3pPr>
            <a:lvl4pPr marL="2057504" indent="0" algn="ctr">
              <a:buNone/>
              <a:defRPr sz="3000"/>
            </a:lvl4pPr>
            <a:lvl5pPr marL="2743337" indent="0" algn="ctr">
              <a:buNone/>
              <a:defRPr sz="3000"/>
            </a:lvl5pPr>
            <a:lvl6pPr marL="3429171" indent="0" algn="ctr">
              <a:buNone/>
              <a:defRPr sz="3000"/>
            </a:lvl6pPr>
            <a:lvl7pPr marL="4115006" indent="0" algn="ctr">
              <a:buNone/>
              <a:defRPr sz="3000"/>
            </a:lvl7pPr>
            <a:lvl8pPr marL="4800840" indent="0" algn="ctr">
              <a:buNone/>
              <a:defRPr sz="3000"/>
            </a:lvl8pPr>
            <a:lvl9pPr marL="5486675" indent="0" algn="ctr">
              <a:buNone/>
              <a:defRPr sz="3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00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7724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0" y="1138428"/>
            <a:ext cx="15087600" cy="5349240"/>
          </a:xfrm>
        </p:spPr>
        <p:txBody>
          <a:bodyPr anchor="b" anchorCtr="0">
            <a:normAutofit/>
          </a:bodyPr>
          <a:lstStyle>
            <a:lvl1pPr>
              <a:lnSpc>
                <a:spcPct val="85000"/>
              </a:lnSpc>
              <a:defRPr sz="12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645920" y="6679692"/>
            <a:ext cx="15087600" cy="1714500"/>
          </a:xfrm>
        </p:spPr>
        <p:txBody>
          <a:bodyPr lIns="91440" rIns="91440" anchor="t" anchorCtr="0">
            <a:normAutofit/>
          </a:bodyPr>
          <a:lstStyle>
            <a:lvl1pPr marL="0" indent="0">
              <a:buNone/>
              <a:defRPr sz="3600" cap="all" spc="300" baseline="0">
                <a:solidFill>
                  <a:schemeClr val="tx2"/>
                </a:solidFill>
                <a:latin typeface="+mj-lt"/>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018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0" y="429906"/>
            <a:ext cx="15087600" cy="2176136"/>
          </a:xfrm>
        </p:spPr>
        <p:txBody>
          <a:bodyPr/>
          <a:lstStyle/>
          <a:p>
            <a:r>
              <a:rPr lang="en-US"/>
              <a:t>Click to edit Master title style</a:t>
            </a:r>
          </a:p>
        </p:txBody>
      </p:sp>
      <p:sp>
        <p:nvSpPr>
          <p:cNvPr id="3" name="Content Placeholder 2"/>
          <p:cNvSpPr>
            <a:spLocks noGrp="1"/>
          </p:cNvSpPr>
          <p:nvPr>
            <p:ph sz="half" idx="1"/>
          </p:nvPr>
        </p:nvSpPr>
        <p:spPr>
          <a:xfrm>
            <a:off x="1645917" y="2768601"/>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26880" y="2768603"/>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6280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0" y="429906"/>
            <a:ext cx="15087600" cy="2176136"/>
          </a:xfrm>
        </p:spPr>
        <p:txBody>
          <a:bodyPr/>
          <a:lstStyle/>
          <a:p>
            <a:r>
              <a:rPr lang="en-US"/>
              <a:t>Click to edit Master title style</a:t>
            </a:r>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164592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32688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32688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3123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7308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6" name="Rectangle 5"/>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7" name="Date Placeholder 6"/>
          <p:cNvSpPr>
            <a:spLocks noGrp="1"/>
          </p:cNvSpPr>
          <p:nvPr>
            <p:ph type="dt" sz="half" idx="10"/>
          </p:nvPr>
        </p:nvSpPr>
        <p:spPr/>
        <p:txBody>
          <a:bodyPr/>
          <a:lstStyle/>
          <a:p>
            <a:fld id="{1D8BD707-D9CF-40AE-B4C6-C98DA3205C09}" type="datetimeFigureOut">
              <a:rPr lang="en-US" smtClean="0"/>
              <a:pPr/>
              <a:t>4/6/2026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3986178"/>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6" y="0"/>
            <a:ext cx="6076187"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6060107" y="0"/>
            <a:ext cx="96012"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685800" y="891538"/>
            <a:ext cx="4800600" cy="3429000"/>
          </a:xfrm>
        </p:spPr>
        <p:txBody>
          <a:bodyPr anchor="b">
            <a:normAutofit/>
          </a:bodyPr>
          <a:lstStyle>
            <a:lvl1pPr>
              <a:defRPr sz="5400" b="0">
                <a:solidFill>
                  <a:srgbClr val="FFFFFF"/>
                </a:solidFill>
              </a:defRPr>
            </a:lvl1pPr>
          </a:lstStyle>
          <a:p>
            <a:r>
              <a:rPr lang="en-US"/>
              <a:t>Click to edit Master title style</a:t>
            </a:r>
          </a:p>
        </p:txBody>
      </p:sp>
      <p:sp>
        <p:nvSpPr>
          <p:cNvPr id="3" name="Content Placeholder 2"/>
          <p:cNvSpPr>
            <a:spLocks noGrp="1"/>
          </p:cNvSpPr>
          <p:nvPr>
            <p:ph idx="1"/>
          </p:nvPr>
        </p:nvSpPr>
        <p:spPr>
          <a:xfrm>
            <a:off x="7200900" y="1097280"/>
            <a:ext cx="9738360" cy="788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4389120"/>
            <a:ext cx="4800600" cy="5068686"/>
          </a:xfrm>
        </p:spPr>
        <p:txBody>
          <a:bodyPr lIns="91440" rIns="91440">
            <a:normAutofit/>
          </a:bodyPr>
          <a:lstStyle>
            <a:lvl1pPr marL="0" indent="0">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a:xfrm>
            <a:off x="698268" y="9689680"/>
            <a:ext cx="3927765" cy="547688"/>
          </a:xfrm>
        </p:spPr>
        <p:txBody>
          <a:bodyPr/>
          <a:lstStyle>
            <a:lvl1pPr algn="l">
              <a:defRPr/>
            </a:lvl1pPr>
          </a:lstStyle>
          <a:p>
            <a:fld id="{1D8BD707-D9CF-40AE-B4C6-C98DA3205C09}" type="datetimeFigureOut">
              <a:rPr lang="en-US" smtClean="0"/>
              <a:pPr/>
              <a:t>4/6/2026</a:t>
            </a:fld>
            <a:endParaRPr lang="en-US"/>
          </a:p>
        </p:txBody>
      </p:sp>
      <p:sp>
        <p:nvSpPr>
          <p:cNvPr id="6" name="Footer Placeholder 5"/>
          <p:cNvSpPr>
            <a:spLocks noGrp="1"/>
          </p:cNvSpPr>
          <p:nvPr>
            <p:ph type="ftr" sz="quarter" idx="11"/>
          </p:nvPr>
        </p:nvSpPr>
        <p:spPr>
          <a:xfrm>
            <a:off x="7200900" y="9689680"/>
            <a:ext cx="6972300" cy="547688"/>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17162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7429500"/>
            <a:ext cx="18283238" cy="2857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737261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2" y="7612380"/>
            <a:ext cx="15170468" cy="1234440"/>
          </a:xfrm>
        </p:spPr>
        <p:txBody>
          <a:bodyPr lIns="91440" tIns="0" rIns="91440" bIns="0" anchor="b">
            <a:noAutofit/>
          </a:bodyPr>
          <a:lstStyle>
            <a:lvl1pPr>
              <a:defRPr sz="54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23" y="0"/>
            <a:ext cx="18287978" cy="7372614"/>
          </a:xfrm>
          <a:solidFill>
            <a:schemeClr val="bg2">
              <a:lumMod val="90000"/>
            </a:schemeClr>
          </a:solidFill>
        </p:spPr>
        <p:txBody>
          <a:bodyPr lIns="457200" tIns="457200" anchor="t"/>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r>
              <a:rPr lang="en-US"/>
              <a:t>Click icon to add picture</a:t>
            </a:r>
          </a:p>
        </p:txBody>
      </p:sp>
      <p:sp>
        <p:nvSpPr>
          <p:cNvPr id="4" name="Text Placeholder 3"/>
          <p:cNvSpPr>
            <a:spLocks noGrp="1"/>
          </p:cNvSpPr>
          <p:nvPr>
            <p:ph type="body" sz="half" idx="2"/>
          </p:nvPr>
        </p:nvSpPr>
        <p:spPr>
          <a:xfrm>
            <a:off x="1645920" y="8860536"/>
            <a:ext cx="15169896" cy="891540"/>
          </a:xfrm>
        </p:spPr>
        <p:txBody>
          <a:bodyPr lIns="91440" tIns="0" rIns="91440" bIns="0">
            <a:normAutofit/>
          </a:bodyPr>
          <a:lstStyle>
            <a:lvl1pPr marL="0" indent="0">
              <a:spcBef>
                <a:spcPts val="0"/>
              </a:spcBef>
              <a:spcAft>
                <a:spcPts val="900"/>
              </a:spcAft>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7690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DEB64-C0C7-6C43-B1A2-51C21FE16E12}"/>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F9E65FCF-499D-6E45-B3AF-F414ABF505FB}"/>
              </a:ext>
            </a:extLst>
          </p:cNvPr>
          <p:cNvSpPr>
            <a:spLocks noGrp="1"/>
          </p:cNvSpPr>
          <p:nvPr>
            <p:ph idx="1"/>
          </p:nvPr>
        </p:nvSpPr>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181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064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Vertical Title 1"/>
          <p:cNvSpPr>
            <a:spLocks noGrp="1"/>
          </p:cNvSpPr>
          <p:nvPr>
            <p:ph type="title" orient="vert"/>
          </p:nvPr>
        </p:nvSpPr>
        <p:spPr>
          <a:xfrm>
            <a:off x="13087350" y="618453"/>
            <a:ext cx="3943350" cy="86398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618453"/>
            <a:ext cx="11601450" cy="863984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2166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1_Picture with Caption">
    <p:spTree>
      <p:nvGrpSpPr>
        <p:cNvPr id="1" name="Shape 18"/>
        <p:cNvGrpSpPr/>
        <p:nvPr/>
      </p:nvGrpSpPr>
      <p:grpSpPr>
        <a:xfrm>
          <a:off x="0" y="0"/>
          <a:ext cx="0" cy="0"/>
          <a:chOff x="0" y="0"/>
          <a:chExt cx="0" cy="0"/>
        </a:xfrm>
      </p:grpSpPr>
      <p:sp>
        <p:nvSpPr>
          <p:cNvPr id="19" name="Google Shape;19;p22"/>
          <p:cNvSpPr/>
          <p:nvPr/>
        </p:nvSpPr>
        <p:spPr>
          <a:xfrm>
            <a:off x="2" y="7429500"/>
            <a:ext cx="18283238" cy="2857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22"/>
          <p:cNvSpPr/>
          <p:nvPr/>
        </p:nvSpPr>
        <p:spPr>
          <a:xfrm>
            <a:off x="23" y="7372614"/>
            <a:ext cx="18283238" cy="960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2"/>
          <p:cNvSpPr txBox="1">
            <a:spLocks noGrp="1"/>
          </p:cNvSpPr>
          <p:nvPr>
            <p:ph type="title"/>
          </p:nvPr>
        </p:nvSpPr>
        <p:spPr>
          <a:xfrm>
            <a:off x="1645922" y="7612380"/>
            <a:ext cx="15170468" cy="123444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2"/>
          <p:cNvSpPr>
            <a:spLocks noGrp="1"/>
          </p:cNvSpPr>
          <p:nvPr>
            <p:ph type="pic" idx="2"/>
          </p:nvPr>
        </p:nvSpPr>
        <p:spPr>
          <a:xfrm>
            <a:off x="23" y="0"/>
            <a:ext cx="18287978" cy="7372614"/>
          </a:xfrm>
          <a:prstGeom prst="rect">
            <a:avLst/>
          </a:prstGeom>
          <a:solidFill>
            <a:srgbClr val="B1C5D7"/>
          </a:solidFill>
          <a:ln>
            <a:noFill/>
          </a:ln>
        </p:spPr>
        <p:txBody>
          <a:bodyPr/>
          <a:lstStyle/>
          <a:p>
            <a:endParaRPr lang="es-ES_tradnl"/>
          </a:p>
        </p:txBody>
      </p:sp>
      <p:sp>
        <p:nvSpPr>
          <p:cNvPr id="23" name="Google Shape;23;p22"/>
          <p:cNvSpPr txBox="1">
            <a:spLocks noGrp="1"/>
          </p:cNvSpPr>
          <p:nvPr>
            <p:ph type="body" idx="1"/>
          </p:nvPr>
        </p:nvSpPr>
        <p:spPr>
          <a:xfrm>
            <a:off x="1645920" y="8860536"/>
            <a:ext cx="15169896" cy="891540"/>
          </a:xfrm>
          <a:prstGeom prst="rect">
            <a:avLst/>
          </a:prstGeom>
          <a:noFill/>
          <a:ln>
            <a:noFill/>
          </a:ln>
        </p:spPr>
        <p:txBody>
          <a:bodyPr spcFirstLastPara="1" wrap="square" lIns="91425" tIns="0" rIns="91425" bIns="0" anchor="t" anchorCtr="0">
            <a:normAutofit/>
          </a:bodyPr>
          <a:lstStyle>
            <a:lvl1pPr marL="457223" lvl="0" indent="-228612" algn="l">
              <a:lnSpc>
                <a:spcPct val="90000"/>
              </a:lnSpc>
              <a:spcBef>
                <a:spcPts val="0"/>
              </a:spcBef>
              <a:spcAft>
                <a:spcPts val="0"/>
              </a:spcAft>
              <a:buSzPts val="2250"/>
              <a:buNone/>
              <a:defRPr sz="2250">
                <a:solidFill>
                  <a:srgbClr val="FFFFFF"/>
                </a:solidFill>
              </a:defRPr>
            </a:lvl1pPr>
            <a:lvl2pPr marL="914445" lvl="1" indent="-228612" algn="l">
              <a:lnSpc>
                <a:spcPct val="90000"/>
              </a:lnSpc>
              <a:spcBef>
                <a:spcPts val="9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24" name="Google Shape;24;p22"/>
          <p:cNvSpPr txBox="1">
            <a:spLocks noGrp="1"/>
          </p:cNvSpPr>
          <p:nvPr>
            <p:ph type="dt" idx="10"/>
          </p:nvPr>
        </p:nvSpPr>
        <p:spPr>
          <a:xfrm>
            <a:off x="1645922" y="9689680"/>
            <a:ext cx="3708407"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5529278" y="9689680"/>
            <a:ext cx="7234206"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606382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ntent with Caption" userDrawn="1">
  <p:cSld name="1_Content with Caption">
    <p:spTree>
      <p:nvGrpSpPr>
        <p:cNvPr id="1" name="Shape 48"/>
        <p:cNvGrpSpPr/>
        <p:nvPr/>
      </p:nvGrpSpPr>
      <p:grpSpPr>
        <a:xfrm>
          <a:off x="0" y="0"/>
          <a:ext cx="0" cy="0"/>
          <a:chOff x="0" y="0"/>
          <a:chExt cx="0" cy="0"/>
        </a:xfrm>
      </p:grpSpPr>
      <p:sp>
        <p:nvSpPr>
          <p:cNvPr id="9" name="Picture Placeholder 8">
            <a:extLst>
              <a:ext uri="{FF2B5EF4-FFF2-40B4-BE49-F238E27FC236}">
                <a16:creationId xmlns:a16="http://schemas.microsoft.com/office/drawing/2014/main" id="{5BD180AA-CEE2-FF2A-CDF8-65D0B2891327}"/>
              </a:ext>
            </a:extLst>
          </p:cNvPr>
          <p:cNvSpPr>
            <a:spLocks noGrp="1"/>
          </p:cNvSpPr>
          <p:nvPr>
            <p:ph type="pic" sz="quarter" idx="10"/>
          </p:nvPr>
        </p:nvSpPr>
        <p:spPr>
          <a:xfrm>
            <a:off x="0" y="0"/>
            <a:ext cx="8588375" cy="10287000"/>
          </a:xfrm>
        </p:spPr>
        <p:txBody>
          <a:bodyPr/>
          <a:lstStyle/>
          <a:p>
            <a:endParaRPr lang="en-US"/>
          </a:p>
        </p:txBody>
      </p:sp>
      <p:sp>
        <p:nvSpPr>
          <p:cNvPr id="13" name="Text Placeholder 12">
            <a:extLst>
              <a:ext uri="{FF2B5EF4-FFF2-40B4-BE49-F238E27FC236}">
                <a16:creationId xmlns:a16="http://schemas.microsoft.com/office/drawing/2014/main" id="{B6AF87CA-FD2F-D4F9-6A5D-54E316EBF76C}"/>
              </a:ext>
            </a:extLst>
          </p:cNvPr>
          <p:cNvSpPr>
            <a:spLocks noGrp="1"/>
          </p:cNvSpPr>
          <p:nvPr>
            <p:ph type="body" sz="quarter" idx="11"/>
          </p:nvPr>
        </p:nvSpPr>
        <p:spPr>
          <a:xfrm>
            <a:off x="8686320" y="-1"/>
            <a:ext cx="9144000" cy="10286999"/>
          </a:xfrm>
        </p:spPr>
        <p:txBody>
          <a:bodyPr anchor="ctr" anchorCtr="1">
            <a:normAutofit/>
          </a:bodyPr>
          <a:lstStyle>
            <a:lvl1pPr algn="ctr">
              <a:lnSpc>
                <a:spcPct val="80000"/>
              </a:lnSpc>
              <a:defRPr sz="7200" b="1">
                <a:solidFill>
                  <a:schemeClr val="accent6"/>
                </a:solidFill>
              </a:defRPr>
            </a:lvl1pPr>
          </a:lstStyle>
          <a:p>
            <a:pPr lvl="0"/>
            <a:r>
              <a:rPr lang="en-GB" dirty="0"/>
              <a:t>Click to edit Master text styles</a:t>
            </a:r>
          </a:p>
        </p:txBody>
      </p:sp>
    </p:spTree>
    <p:extLst>
      <p:ext uri="{BB962C8B-B14F-4D97-AF65-F5344CB8AC3E}">
        <p14:creationId xmlns:p14="http://schemas.microsoft.com/office/powerpoint/2010/main" val="424524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23" indent="0" algn="ctr">
              <a:buNone/>
              <a:defRPr>
                <a:solidFill>
                  <a:schemeClr val="tx1">
                    <a:tint val="75000"/>
                  </a:schemeClr>
                </a:solidFill>
              </a:defRPr>
            </a:lvl2pPr>
            <a:lvl3pPr marL="914445" indent="0" algn="ctr">
              <a:buNone/>
              <a:defRPr>
                <a:solidFill>
                  <a:schemeClr val="tx1">
                    <a:tint val="75000"/>
                  </a:schemeClr>
                </a:solidFill>
              </a:defRPr>
            </a:lvl3pPr>
            <a:lvl4pPr marL="1371669" indent="0" algn="ctr">
              <a:buNone/>
              <a:defRPr>
                <a:solidFill>
                  <a:schemeClr val="tx1">
                    <a:tint val="75000"/>
                  </a:schemeClr>
                </a:solidFill>
              </a:defRPr>
            </a:lvl4pPr>
            <a:lvl5pPr marL="1828892"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1"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876097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303546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1"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8"/>
          </a:xfrm>
        </p:spPr>
        <p:txBody>
          <a:bodyPr anchor="b"/>
          <a:lstStyle>
            <a:lvl1pPr marL="0" indent="0">
              <a:buNone/>
              <a:defRPr sz="2000">
                <a:solidFill>
                  <a:schemeClr val="tx1">
                    <a:tint val="75000"/>
                  </a:schemeClr>
                </a:solidFill>
              </a:defRPr>
            </a:lvl1pPr>
            <a:lvl2pPr marL="457223" indent="0">
              <a:buNone/>
              <a:defRPr sz="1800">
                <a:solidFill>
                  <a:schemeClr val="tx1">
                    <a:tint val="75000"/>
                  </a:schemeClr>
                </a:solidFill>
              </a:defRPr>
            </a:lvl2pPr>
            <a:lvl3pPr marL="914445" indent="0">
              <a:buNone/>
              <a:defRPr sz="1601">
                <a:solidFill>
                  <a:schemeClr val="tx1">
                    <a:tint val="75000"/>
                  </a:schemeClr>
                </a:solidFill>
              </a:defRPr>
            </a:lvl3pPr>
            <a:lvl4pPr marL="1371669" indent="0">
              <a:buNone/>
              <a:defRPr sz="1400">
                <a:solidFill>
                  <a:schemeClr val="tx1">
                    <a:tint val="75000"/>
                  </a:schemeClr>
                </a:solidFill>
              </a:defRPr>
            </a:lvl4pPr>
            <a:lvl5pPr marL="1828892" indent="0">
              <a:buNone/>
              <a:defRPr sz="1400">
                <a:solidFill>
                  <a:schemeClr val="tx1">
                    <a:tint val="75000"/>
                  </a:schemeClr>
                </a:solidFill>
              </a:defRPr>
            </a:lvl5pPr>
            <a:lvl6pPr marL="2286114" indent="0">
              <a:buNone/>
              <a:defRPr sz="1400">
                <a:solidFill>
                  <a:schemeClr val="tx1">
                    <a:tint val="75000"/>
                  </a:schemeClr>
                </a:solidFill>
              </a:defRPr>
            </a:lvl6pPr>
            <a:lvl7pPr marL="2743337" indent="0">
              <a:buNone/>
              <a:defRPr sz="1400">
                <a:solidFill>
                  <a:schemeClr val="tx1">
                    <a:tint val="75000"/>
                  </a:schemeClr>
                </a:solidFill>
              </a:defRPr>
            </a:lvl7pPr>
            <a:lvl8pPr marL="3200561" indent="0">
              <a:buNone/>
              <a:defRPr sz="1400">
                <a:solidFill>
                  <a:schemeClr val="tx1">
                    <a:tint val="75000"/>
                  </a:schemeClr>
                </a:solidFill>
              </a:defRPr>
            </a:lvl8pPr>
            <a:lvl9pPr marL="365778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90634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62342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4"/>
            <a:ext cx="4040189"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4" name="Content Placeholder 3"/>
          <p:cNvSpPr>
            <a:spLocks noGrp="1"/>
          </p:cNvSpPr>
          <p:nvPr>
            <p:ph sz="half" idx="2"/>
          </p:nvPr>
        </p:nvSpPr>
        <p:spPr>
          <a:xfrm>
            <a:off x="457201" y="2174876"/>
            <a:ext cx="4040189"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4"/>
            <a:ext cx="4041776"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6" name="Content Placeholder 5"/>
          <p:cNvSpPr>
            <a:spLocks noGrp="1"/>
          </p:cNvSpPr>
          <p:nvPr>
            <p:ph sz="quarter" idx="4"/>
          </p:nvPr>
        </p:nvSpPr>
        <p:spPr>
          <a:xfrm>
            <a:off x="4645027" y="2174876"/>
            <a:ext cx="4041776"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595070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4768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621F9-4398-B14F-B02F-EFA3BCAC7FEE}"/>
              </a:ext>
            </a:extLst>
          </p:cNvPr>
          <p:cNvSpPr>
            <a:spLocks noGrp="1"/>
          </p:cNvSpPr>
          <p:nvPr>
            <p:ph type="title"/>
          </p:nvPr>
        </p:nvSpPr>
        <p:spPr>
          <a:xfrm>
            <a:off x="1247775" y="2564608"/>
            <a:ext cx="15773400" cy="4279106"/>
          </a:xfrm>
          <a:prstGeom prst="rect">
            <a:avLst/>
          </a:prstGeom>
        </p:spPr>
        <p:txBody>
          <a:bodyPr anchor="b"/>
          <a:lstStyle>
            <a:lvl1pPr>
              <a:defRPr sz="9000" b="0" i="0">
                <a:latin typeface="Calibri" panose="020F050202020403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16C7F5E4-EAD3-8B42-9885-D7319185C825}"/>
              </a:ext>
            </a:extLst>
          </p:cNvPr>
          <p:cNvSpPr>
            <a:spLocks noGrp="1"/>
          </p:cNvSpPr>
          <p:nvPr>
            <p:ph type="body" idx="1"/>
          </p:nvPr>
        </p:nvSpPr>
        <p:spPr>
          <a:xfrm>
            <a:off x="1247775" y="6884195"/>
            <a:ext cx="15773400" cy="2250281"/>
          </a:xfrm>
        </p:spPr>
        <p:txBody>
          <a:bodyPr/>
          <a:lstStyle>
            <a:lvl1pPr marL="0" indent="0">
              <a:buNone/>
              <a:defRPr sz="3600" b="0" i="0">
                <a:solidFill>
                  <a:schemeClr val="tx1">
                    <a:tint val="75000"/>
                  </a:schemeClr>
                </a:solidFill>
                <a:latin typeface="Calibri" panose="020F0502020204030204" pitchFamily="34" charset="0"/>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75848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99471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1"/>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64957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23" indent="0">
              <a:buNone/>
              <a:defRPr sz="2801"/>
            </a:lvl2pPr>
            <a:lvl3pPr marL="914445" indent="0">
              <a:buNone/>
              <a:defRPr sz="2400"/>
            </a:lvl3pPr>
            <a:lvl4pPr marL="1371669" indent="0">
              <a:buNone/>
              <a:defRPr sz="2000"/>
            </a:lvl4pPr>
            <a:lvl5pPr marL="1828892" indent="0">
              <a:buNone/>
              <a:defRPr sz="2000"/>
            </a:lvl5pPr>
            <a:lvl6pPr marL="2286114" indent="0">
              <a:buNone/>
              <a:defRPr sz="2000"/>
            </a:lvl6pPr>
            <a:lvl7pPr marL="2743337" indent="0">
              <a:buNone/>
              <a:defRPr sz="2000"/>
            </a:lvl7pPr>
            <a:lvl8pPr marL="3200561" indent="0">
              <a:buNone/>
              <a:defRPr sz="2000"/>
            </a:lvl8pPr>
            <a:lvl9pPr marL="3657783"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465811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27472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57659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9CEA-A734-4A44-92E3-56758F5C5B92}"/>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04AA4D1F-F0BD-8B43-9624-DE52BC95A213}"/>
              </a:ext>
            </a:extLst>
          </p:cNvPr>
          <p:cNvSpPr>
            <a:spLocks noGrp="1"/>
          </p:cNvSpPr>
          <p:nvPr>
            <p:ph sz="half" idx="1"/>
          </p:nvPr>
        </p:nvSpPr>
        <p:spPr>
          <a:xfrm>
            <a:off x="1257300" y="2738438"/>
            <a:ext cx="7772400" cy="6527007"/>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626995-C0D3-1C4D-B316-C55A678E7B99}"/>
              </a:ext>
            </a:extLst>
          </p:cNvPr>
          <p:cNvSpPr>
            <a:spLocks noGrp="1"/>
          </p:cNvSpPr>
          <p:nvPr>
            <p:ph sz="half" idx="2"/>
          </p:nvPr>
        </p:nvSpPr>
        <p:spPr>
          <a:xfrm>
            <a:off x="9258300" y="2738438"/>
            <a:ext cx="7772400" cy="6527007"/>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7109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D3F0D6-21E2-AD40-ADB2-86E6C0E8D271}"/>
              </a:ext>
            </a:extLst>
          </p:cNvPr>
          <p:cNvSpPr>
            <a:spLocks noGrp="1"/>
          </p:cNvSpPr>
          <p:nvPr>
            <p:ph type="body" idx="1"/>
          </p:nvPr>
        </p:nvSpPr>
        <p:spPr>
          <a:xfrm>
            <a:off x="1259683" y="2521745"/>
            <a:ext cx="7736681" cy="1235868"/>
          </a:xfrm>
        </p:spPr>
        <p:txBody>
          <a:bodyPr anchor="b"/>
          <a:lstStyle>
            <a:lvl1pPr marL="0" indent="0">
              <a:buNone/>
              <a:defRPr sz="3600" b="0" i="0">
                <a:latin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4E4DB3F4-A41E-B74E-81FF-2CE011381D6F}"/>
              </a:ext>
            </a:extLst>
          </p:cNvPr>
          <p:cNvSpPr>
            <a:spLocks noGrp="1"/>
          </p:cNvSpPr>
          <p:nvPr>
            <p:ph sz="half" idx="2"/>
          </p:nvPr>
        </p:nvSpPr>
        <p:spPr>
          <a:xfrm>
            <a:off x="1259683" y="3757613"/>
            <a:ext cx="7736681" cy="5526882"/>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FB1B4E-770D-634E-8CC9-C8F7CDB0E11C}"/>
              </a:ext>
            </a:extLst>
          </p:cNvPr>
          <p:cNvSpPr>
            <a:spLocks noGrp="1"/>
          </p:cNvSpPr>
          <p:nvPr>
            <p:ph type="body" sz="quarter" idx="3"/>
          </p:nvPr>
        </p:nvSpPr>
        <p:spPr>
          <a:xfrm>
            <a:off x="9258300" y="2521745"/>
            <a:ext cx="7774782" cy="1235868"/>
          </a:xfrm>
        </p:spPr>
        <p:txBody>
          <a:bodyPr anchor="b"/>
          <a:lstStyle>
            <a:lvl1pPr marL="0" indent="0">
              <a:buNone/>
              <a:defRPr sz="3600" b="0" i="0">
                <a:latin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7071D713-21DD-7344-87D9-DD08DE31027D}"/>
              </a:ext>
            </a:extLst>
          </p:cNvPr>
          <p:cNvSpPr>
            <a:spLocks noGrp="1"/>
          </p:cNvSpPr>
          <p:nvPr>
            <p:ph sz="quarter" idx="4"/>
          </p:nvPr>
        </p:nvSpPr>
        <p:spPr>
          <a:xfrm>
            <a:off x="9258300" y="3757613"/>
            <a:ext cx="7774782" cy="5526882"/>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7333EC3E-0F82-FA49-928B-1093BF6AB116}"/>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3691818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0183A-87FA-904B-B8FC-31D5F4DD7F7E}"/>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3702684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336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5F9904-060E-9243-9D0A-72C1077A0F60}"/>
              </a:ext>
            </a:extLst>
          </p:cNvPr>
          <p:cNvSpPr>
            <a:spLocks noGrp="1"/>
          </p:cNvSpPr>
          <p:nvPr>
            <p:ph idx="1"/>
          </p:nvPr>
        </p:nvSpPr>
        <p:spPr>
          <a:xfrm>
            <a:off x="7770018" y="2289572"/>
            <a:ext cx="9258300" cy="7310438"/>
          </a:xfrm>
        </p:spPr>
        <p:txBody>
          <a:bodyPr/>
          <a:lstStyle>
            <a:lvl1pPr>
              <a:defRPr sz="4800" b="0" i="0">
                <a:latin typeface="Calibri" panose="020F0502020204030204" pitchFamily="34" charset="0"/>
              </a:defRPr>
            </a:lvl1pPr>
            <a:lvl2pPr>
              <a:defRPr sz="4200" b="0" i="0">
                <a:latin typeface="Calibri" panose="020F0502020204030204" pitchFamily="34" charset="0"/>
              </a:defRPr>
            </a:lvl2pPr>
            <a:lvl3pPr>
              <a:defRPr sz="3600" b="0" i="0">
                <a:latin typeface="Calibri" panose="020F0502020204030204" pitchFamily="34" charset="0"/>
              </a:defRPr>
            </a:lvl3pPr>
            <a:lvl4pPr>
              <a:defRPr sz="3000" b="0" i="0">
                <a:latin typeface="Calibri" panose="020F0502020204030204" pitchFamily="34" charset="0"/>
              </a:defRPr>
            </a:lvl4pPr>
            <a:lvl5pPr>
              <a:defRPr sz="3000" b="0" i="0">
                <a:latin typeface="Calibri" panose="020F0502020204030204" pitchFamily="34" charset="0"/>
              </a:defRPr>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642856-C495-1740-834F-9EEB4CA77862}"/>
              </a:ext>
            </a:extLst>
          </p:cNvPr>
          <p:cNvSpPr>
            <a:spLocks noGrp="1"/>
          </p:cNvSpPr>
          <p:nvPr>
            <p:ph type="body" sz="half" idx="2"/>
          </p:nvPr>
        </p:nvSpPr>
        <p:spPr>
          <a:xfrm>
            <a:off x="1259683" y="2289572"/>
            <a:ext cx="5898356" cy="6513911"/>
          </a:xfrm>
        </p:spPr>
        <p:txBody>
          <a:bodyPr/>
          <a:lstStyle>
            <a:lvl1pPr marL="0" indent="0">
              <a:buNone/>
              <a:defRPr sz="2400" b="0" i="0">
                <a:latin typeface="Calibri" panose="020F0502020204030204" pitchFamily="34" charset="0"/>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Tree>
    <p:extLst>
      <p:ext uri="{BB962C8B-B14F-4D97-AF65-F5344CB8AC3E}">
        <p14:creationId xmlns:p14="http://schemas.microsoft.com/office/powerpoint/2010/main" val="700455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4DC307-33D6-2F4C-BE6C-9B3D37B57E9C}"/>
              </a:ext>
            </a:extLst>
          </p:cNvPr>
          <p:cNvSpPr>
            <a:spLocks noGrp="1"/>
          </p:cNvSpPr>
          <p:nvPr>
            <p:ph type="pic" idx="1"/>
          </p:nvPr>
        </p:nvSpPr>
        <p:spPr>
          <a:xfrm>
            <a:off x="7774782" y="2370483"/>
            <a:ext cx="9258300" cy="6421092"/>
          </a:xfrm>
        </p:spPr>
        <p:txBody>
          <a:bodyPr/>
          <a:lstStyle>
            <a:lvl1pPr marL="0" indent="0">
              <a:buNone/>
              <a:defRPr sz="4800" b="0" i="0">
                <a:latin typeface="Calibri" panose="020F0502020204030204" pitchFamily="34" charset="0"/>
              </a:defRPr>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a:extLst>
              <a:ext uri="{FF2B5EF4-FFF2-40B4-BE49-F238E27FC236}">
                <a16:creationId xmlns:a16="http://schemas.microsoft.com/office/drawing/2014/main" id="{986DAB67-A291-1945-B3C2-A6150D8EC892}"/>
              </a:ext>
            </a:extLst>
          </p:cNvPr>
          <p:cNvSpPr>
            <a:spLocks noGrp="1"/>
          </p:cNvSpPr>
          <p:nvPr>
            <p:ph type="body" sz="half" idx="2"/>
          </p:nvPr>
        </p:nvSpPr>
        <p:spPr>
          <a:xfrm>
            <a:off x="1259683" y="2370483"/>
            <a:ext cx="5898356" cy="6432999"/>
          </a:xfrm>
        </p:spPr>
        <p:txBody>
          <a:bodyPr/>
          <a:lstStyle>
            <a:lvl1pPr marL="0" indent="0">
              <a:buNone/>
              <a:defRPr sz="2400" b="0" i="0">
                <a:latin typeface="Calibri" panose="020F0502020204030204" pitchFamily="34" charset="0"/>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Tree>
    <p:extLst>
      <p:ext uri="{BB962C8B-B14F-4D97-AF65-F5344CB8AC3E}">
        <p14:creationId xmlns:p14="http://schemas.microsoft.com/office/powerpoint/2010/main" val="271983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0B126BB-C052-2B43-864C-1221AD1D486E}"/>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0" y="0"/>
            <a:ext cx="18288000" cy="1752600"/>
          </a:xfrm>
          <a:prstGeom prst="rect">
            <a:avLst/>
          </a:prstGeom>
        </p:spPr>
      </p:pic>
      <p:sp>
        <p:nvSpPr>
          <p:cNvPr id="3" name="Text Placeholder 2">
            <a:extLst>
              <a:ext uri="{FF2B5EF4-FFF2-40B4-BE49-F238E27FC236}">
                <a16:creationId xmlns:a16="http://schemas.microsoft.com/office/drawing/2014/main" id="{0665A9E4-E614-D84D-9314-C67550366B41}"/>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ball, player, drawing, food&#10;&#10;Description automatically generated">
            <a:extLst>
              <a:ext uri="{FF2B5EF4-FFF2-40B4-BE49-F238E27FC236}">
                <a16:creationId xmlns:a16="http://schemas.microsoft.com/office/drawing/2014/main" id="{C3784482-F066-7240-A0AF-84F9ACBB961B}"/>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6990669" y="139400"/>
            <a:ext cx="741017" cy="1506653"/>
          </a:xfrm>
          <a:prstGeom prst="rect">
            <a:avLst/>
          </a:prstGeom>
        </p:spPr>
      </p:pic>
      <p:sp>
        <p:nvSpPr>
          <p:cNvPr id="12" name="Title Placeholder 1">
            <a:extLst>
              <a:ext uri="{FF2B5EF4-FFF2-40B4-BE49-F238E27FC236}">
                <a16:creationId xmlns:a16="http://schemas.microsoft.com/office/drawing/2014/main" id="{CF8B44FA-611E-FC40-916A-FFE5928ECDFC}"/>
              </a:ext>
            </a:extLst>
          </p:cNvPr>
          <p:cNvSpPr>
            <a:spLocks noGrp="1"/>
          </p:cNvSpPr>
          <p:nvPr>
            <p:ph type="title"/>
          </p:nvPr>
        </p:nvSpPr>
        <p:spPr>
          <a:xfrm>
            <a:off x="646044" y="372717"/>
            <a:ext cx="15773400" cy="1215888"/>
          </a:xfrm>
          <a:prstGeom prst="rect">
            <a:avLst/>
          </a:prstGeom>
        </p:spPr>
        <p:txBody>
          <a:bodyPr vert="horz" lIns="91440" tIns="45720" rIns="91440" bIns="45720" rtlCol="0" anchor="b">
            <a:normAutofit/>
          </a:bodyPr>
          <a:lstStyle/>
          <a:p>
            <a:r>
              <a:rPr lang="en-US"/>
              <a:t>Click to edit Master title style</a:t>
            </a:r>
          </a:p>
        </p:txBody>
      </p:sp>
      <p:sp>
        <p:nvSpPr>
          <p:cNvPr id="7" name="TextBox 6">
            <a:extLst>
              <a:ext uri="{FF2B5EF4-FFF2-40B4-BE49-F238E27FC236}">
                <a16:creationId xmlns:a16="http://schemas.microsoft.com/office/drawing/2014/main" id="{D7B3A326-F612-F445-B692-BD382F4DAA63}"/>
              </a:ext>
            </a:extLst>
          </p:cNvPr>
          <p:cNvSpPr txBox="1"/>
          <p:nvPr userDrawn="1"/>
        </p:nvSpPr>
        <p:spPr>
          <a:xfrm>
            <a:off x="8378687" y="9769775"/>
            <a:ext cx="9271097" cy="334707"/>
          </a:xfrm>
          <a:prstGeom prst="rect">
            <a:avLst/>
          </a:prstGeom>
          <a:noFill/>
        </p:spPr>
        <p:txBody>
          <a:bodyPr wrap="square" rtlCol="0">
            <a:spAutoFit/>
          </a:bodyPr>
          <a:lstStyle/>
          <a:p>
            <a:pPr algn="r"/>
            <a:r>
              <a:rPr lang="en-US" sz="1575" b="0" i="0" u="none" strike="noStrike" kern="1200">
                <a:solidFill>
                  <a:schemeClr val="tx1"/>
                </a:solidFill>
                <a:effectLst/>
                <a:latin typeface="Calibri" panose="020F0502020204030204" pitchFamily="34" charset="0"/>
                <a:ea typeface="+mn-ea"/>
                <a:cs typeface="+mn-cs"/>
              </a:rPr>
              <a:t>PROGRAMA DE LAS NACIONES UNIDAS PARA EL DESARROLLO</a:t>
            </a:r>
            <a:endParaRPr lang="en-US" sz="150" b="0" i="0">
              <a:solidFill>
                <a:schemeClr val="tx1">
                  <a:alpha val="75000"/>
                </a:schemeClr>
              </a:solidFill>
              <a:latin typeface="Calibri" panose="020F0502020204030204" pitchFamily="34" charset="0"/>
            </a:endParaRPr>
          </a:p>
        </p:txBody>
      </p:sp>
    </p:spTree>
    <p:extLst>
      <p:ext uri="{BB962C8B-B14F-4D97-AF65-F5344CB8AC3E}">
        <p14:creationId xmlns:p14="http://schemas.microsoft.com/office/powerpoint/2010/main" val="777205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1371600" rtl="0" eaLnBrk="1" latinLnBrk="0" hangingPunct="1">
        <a:lnSpc>
          <a:spcPct val="90000"/>
        </a:lnSpc>
        <a:spcBef>
          <a:spcPct val="0"/>
        </a:spcBef>
        <a:buNone/>
        <a:defRPr sz="6600" b="0" i="0" kern="1200">
          <a:solidFill>
            <a:schemeClr val="tx1"/>
          </a:solidFill>
          <a:latin typeface="Calibri" panose="020F0502020204030204" pitchFamily="34" charset="0"/>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b="0" i="0" kern="1200">
          <a:solidFill>
            <a:schemeClr val="tx1"/>
          </a:solidFill>
          <a:latin typeface="Calibri" panose="020F0502020204030204" pitchFamily="34" charset="0"/>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kern="1200">
          <a:solidFill>
            <a:schemeClr val="tx1"/>
          </a:solidFill>
          <a:latin typeface="Calibri" panose="020F0502020204030204" pitchFamily="34" charset="0"/>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b="0" i="0" kern="1200">
          <a:solidFill>
            <a:schemeClr val="tx1"/>
          </a:solidFill>
          <a:latin typeface="Calibri" panose="020F0502020204030204" pitchFamily="34" charset="0"/>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Calibri" panose="020F0502020204030204" pitchFamily="34" charset="0"/>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Calibri" panose="020F0502020204030204" pitchFamily="34" charset="0"/>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9601200"/>
            <a:ext cx="18288000"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9501474"/>
            <a:ext cx="18287978" cy="99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Placeholder 1"/>
          <p:cNvSpPr>
            <a:spLocks noGrp="1"/>
          </p:cNvSpPr>
          <p:nvPr>
            <p:ph type="title"/>
          </p:nvPr>
        </p:nvSpPr>
        <p:spPr>
          <a:xfrm>
            <a:off x="1645920" y="429906"/>
            <a:ext cx="15087600" cy="217613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45920" y="2768601"/>
            <a:ext cx="15087600" cy="603504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5922" y="9689680"/>
            <a:ext cx="3708407" cy="547688"/>
          </a:xfrm>
          <a:prstGeom prst="rect">
            <a:avLst/>
          </a:prstGeom>
        </p:spPr>
        <p:txBody>
          <a:bodyPr vert="horz" lIns="91440" tIns="45720" rIns="91440" bIns="45720" rtlCol="0" anchor="ctr"/>
          <a:lstStyle>
            <a:lvl1pPr algn="l">
              <a:defRPr sz="1350">
                <a:solidFill>
                  <a:srgbClr val="FFFFFF"/>
                </a:solidFill>
              </a:defRPr>
            </a:lvl1pPr>
          </a:lstStyle>
          <a:p>
            <a:fld id="{1D8BD707-D9CF-40AE-B4C6-C98DA3205C09}" type="datetimeFigureOut">
              <a:rPr lang="en-US" smtClean="0"/>
              <a:pPr/>
              <a:t>4/6/2026</a:t>
            </a:fld>
            <a:endParaRPr lang="en-US"/>
          </a:p>
        </p:txBody>
      </p:sp>
      <p:sp>
        <p:nvSpPr>
          <p:cNvPr id="5" name="Footer Placeholder 4"/>
          <p:cNvSpPr>
            <a:spLocks noGrp="1"/>
          </p:cNvSpPr>
          <p:nvPr>
            <p:ph type="ftr" sz="quarter" idx="3"/>
          </p:nvPr>
        </p:nvSpPr>
        <p:spPr>
          <a:xfrm>
            <a:off x="5529278" y="9689680"/>
            <a:ext cx="7234206" cy="547688"/>
          </a:xfrm>
          <a:prstGeom prst="rect">
            <a:avLst/>
          </a:prstGeom>
        </p:spPr>
        <p:txBody>
          <a:bodyPr vert="horz" lIns="91440" tIns="45720" rIns="91440" bIns="45720" rtlCol="0" anchor="ctr"/>
          <a:lstStyle>
            <a:lvl1pPr algn="ctr">
              <a:defRPr sz="135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4850689" y="9689680"/>
            <a:ext cx="1968038" cy="547688"/>
          </a:xfrm>
          <a:prstGeom prst="rect">
            <a:avLst/>
          </a:prstGeom>
        </p:spPr>
        <p:txBody>
          <a:bodyPr vert="horz" lIns="91440" tIns="45720" rIns="91440" bIns="45720" rtlCol="0" anchor="ctr"/>
          <a:lstStyle>
            <a:lvl1pPr algn="r">
              <a:defRPr sz="1575">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790298" y="2606768"/>
            <a:ext cx="149504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825614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txStyles>
    <p:title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p:titleStyle>
    <p:body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4/6/2026</a:t>
            </a:fld>
            <a:endParaRPr lang="en-US"/>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064291398"/>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ctr" defTabSz="914445" rtl="0" eaLnBrk="1" latinLnBrk="0" hangingPunct="1">
        <a:spcBef>
          <a:spcPct val="0"/>
        </a:spcBef>
        <a:buNone/>
        <a:defRPr sz="4400" kern="1200">
          <a:solidFill>
            <a:schemeClr val="tx1"/>
          </a:solidFill>
          <a:latin typeface="+mj-lt"/>
          <a:ea typeface="+mj-ea"/>
          <a:cs typeface="+mj-cs"/>
        </a:defRPr>
      </a:lvl1pPr>
    </p:titleStyle>
    <p:bodyStyle>
      <a:lvl1pPr marL="342917" indent="-342917" algn="l" defTabSz="91444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88" indent="-285765" algn="l" defTabSz="914445" rtl="0" eaLnBrk="1" latinLnBrk="0" hangingPunct="1">
        <a:spcBef>
          <a:spcPct val="20000"/>
        </a:spcBef>
        <a:buFont typeface="Arial" pitchFamily="34" charset="0"/>
        <a:buChar char="–"/>
        <a:defRPr sz="2801" kern="1200">
          <a:solidFill>
            <a:schemeClr val="tx1"/>
          </a:solidFill>
          <a:latin typeface="+mn-lt"/>
          <a:ea typeface="+mn-ea"/>
          <a:cs typeface="+mn-cs"/>
        </a:defRPr>
      </a:lvl2pPr>
      <a:lvl3pPr marL="1143057" indent="-228612" algn="l" defTabSz="91444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80"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504"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726"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949"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171"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395"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45" rtl="0" eaLnBrk="1" latinLnBrk="0" hangingPunct="1">
        <a:defRPr sz="1800" kern="1200">
          <a:solidFill>
            <a:schemeClr val="tx1"/>
          </a:solidFill>
          <a:latin typeface="+mn-lt"/>
          <a:ea typeface="+mn-ea"/>
          <a:cs typeface="+mn-cs"/>
        </a:defRPr>
      </a:lvl1pPr>
      <a:lvl2pPr marL="457223" algn="l" defTabSz="914445" rtl="0" eaLnBrk="1" latinLnBrk="0" hangingPunct="1">
        <a:defRPr sz="1800" kern="1200">
          <a:solidFill>
            <a:schemeClr val="tx1"/>
          </a:solidFill>
          <a:latin typeface="+mn-lt"/>
          <a:ea typeface="+mn-ea"/>
          <a:cs typeface="+mn-cs"/>
        </a:defRPr>
      </a:lvl2pPr>
      <a:lvl3pPr marL="914445" algn="l" defTabSz="914445" rtl="0" eaLnBrk="1" latinLnBrk="0" hangingPunct="1">
        <a:defRPr sz="1800" kern="1200">
          <a:solidFill>
            <a:schemeClr val="tx1"/>
          </a:solidFill>
          <a:latin typeface="+mn-lt"/>
          <a:ea typeface="+mn-ea"/>
          <a:cs typeface="+mn-cs"/>
        </a:defRPr>
      </a:lvl3pPr>
      <a:lvl4pPr marL="1371669" algn="l" defTabSz="914445" rtl="0" eaLnBrk="1" latinLnBrk="0" hangingPunct="1">
        <a:defRPr sz="1800" kern="1200">
          <a:solidFill>
            <a:schemeClr val="tx1"/>
          </a:solidFill>
          <a:latin typeface="+mn-lt"/>
          <a:ea typeface="+mn-ea"/>
          <a:cs typeface="+mn-cs"/>
        </a:defRPr>
      </a:lvl4pPr>
      <a:lvl5pPr marL="1828892" algn="l" defTabSz="914445" rtl="0" eaLnBrk="1" latinLnBrk="0" hangingPunct="1">
        <a:defRPr sz="1800" kern="1200">
          <a:solidFill>
            <a:schemeClr val="tx1"/>
          </a:solidFill>
          <a:latin typeface="+mn-lt"/>
          <a:ea typeface="+mn-ea"/>
          <a:cs typeface="+mn-cs"/>
        </a:defRPr>
      </a:lvl5pPr>
      <a:lvl6pPr marL="2286114" algn="l" defTabSz="914445" rtl="0" eaLnBrk="1" latinLnBrk="0" hangingPunct="1">
        <a:defRPr sz="1800" kern="1200">
          <a:solidFill>
            <a:schemeClr val="tx1"/>
          </a:solidFill>
          <a:latin typeface="+mn-lt"/>
          <a:ea typeface="+mn-ea"/>
          <a:cs typeface="+mn-cs"/>
        </a:defRPr>
      </a:lvl6pPr>
      <a:lvl7pPr marL="2743337" algn="l" defTabSz="914445" rtl="0" eaLnBrk="1" latinLnBrk="0" hangingPunct="1">
        <a:defRPr sz="1800" kern="1200">
          <a:solidFill>
            <a:schemeClr val="tx1"/>
          </a:solidFill>
          <a:latin typeface="+mn-lt"/>
          <a:ea typeface="+mn-ea"/>
          <a:cs typeface="+mn-cs"/>
        </a:defRPr>
      </a:lvl7pPr>
      <a:lvl8pPr marL="3200561" algn="l" defTabSz="914445" rtl="0" eaLnBrk="1" latinLnBrk="0" hangingPunct="1">
        <a:defRPr sz="1800" kern="1200">
          <a:solidFill>
            <a:schemeClr val="tx1"/>
          </a:solidFill>
          <a:latin typeface="+mn-lt"/>
          <a:ea typeface="+mn-ea"/>
          <a:cs typeface="+mn-cs"/>
        </a:defRPr>
      </a:lvl8pPr>
      <a:lvl9pPr marL="3657783" algn="l" defTabSz="91444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svg"/><Relationship Id="rId3" Type="http://schemas.openxmlformats.org/officeDocument/2006/relationships/image" Target="../media/image23.png"/><Relationship Id="rId7" Type="http://schemas.openxmlformats.org/officeDocument/2006/relationships/image" Target="../media/image35.svg"/><Relationship Id="rId12"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34.png"/><Relationship Id="rId11" Type="http://schemas.openxmlformats.org/officeDocument/2006/relationships/image" Target="../media/image39.svg"/><Relationship Id="rId5" Type="http://schemas.openxmlformats.org/officeDocument/2006/relationships/image" Target="../media/image33.sv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svg"/></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42.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 Id="rId9" Type="http://schemas.openxmlformats.org/officeDocument/2006/relationships/image" Target="../media/image33.svg"/></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6.png"/><Relationship Id="rId7" Type="http://schemas.openxmlformats.org/officeDocument/2006/relationships/diagramQuickStyle" Target="../diagrams/quickStyle1.xml"/><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diagramLayout" Target="../diagrams/layout1.xml"/><Relationship Id="rId11" Type="http://schemas.openxmlformats.org/officeDocument/2006/relationships/image" Target="../media/image33.svg"/><Relationship Id="rId5" Type="http://schemas.openxmlformats.org/officeDocument/2006/relationships/diagramData" Target="../diagrams/data1.xml"/><Relationship Id="rId10" Type="http://schemas.openxmlformats.org/officeDocument/2006/relationships/image" Target="../media/image32.png"/><Relationship Id="rId4" Type="http://schemas.openxmlformats.org/officeDocument/2006/relationships/image" Target="../media/image23.png"/><Relationship Id="rId9" Type="http://schemas.microsoft.com/office/2007/relationships/diagramDrawing" Target="../diagrams/drawing1.xml"/></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2.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 Id="rId9" Type="http://schemas.openxmlformats.org/officeDocument/2006/relationships/image" Target="../media/image39.sv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2.pn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 Id="rId9" Type="http://schemas.openxmlformats.org/officeDocument/2006/relationships/image" Target="../media/image39.svg"/></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18.sv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42.png"/><Relationship Id="rId7"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 Id="rId9" Type="http://schemas.openxmlformats.org/officeDocument/2006/relationships/image" Target="../media/image35.svg"/></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7.xml"/><Relationship Id="rId5" Type="http://schemas.openxmlformats.org/officeDocument/2006/relationships/image" Target="../media/image41.sv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9.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7.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7.xml"/><Relationship Id="rId5" Type="http://schemas.openxmlformats.org/officeDocument/2006/relationships/image" Target="../media/image23.png"/><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5.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6.png"/><Relationship Id="rId1" Type="http://schemas.openxmlformats.org/officeDocument/2006/relationships/slideLayout" Target="../slideLayouts/slideLayout17.xml"/><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6.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7.xml"/><Relationship Id="rId5" Type="http://schemas.openxmlformats.org/officeDocument/2006/relationships/image" Target="../media/image37.svg"/><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4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0.xml"/><Relationship Id="rId1" Type="http://schemas.openxmlformats.org/officeDocument/2006/relationships/slideLayout" Target="../slideLayouts/slideLayout18.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4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4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2.xml"/><Relationship Id="rId1" Type="http://schemas.openxmlformats.org/officeDocument/2006/relationships/slideLayout" Target="../slideLayouts/slideLayout18.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4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23.png"/><Relationship Id="rId1" Type="http://schemas.openxmlformats.org/officeDocument/2006/relationships/slideLayout" Target="../slideLayouts/slideLayout16.xml"/><Relationship Id="rId4" Type="http://schemas.openxmlformats.org/officeDocument/2006/relationships/image" Target="../media/image68.jpeg"/></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3.xml"/><Relationship Id="rId4" Type="http://schemas.openxmlformats.org/officeDocument/2006/relationships/image" Target="../media/image18.svg"/></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4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18.svg"/><Relationship Id="rId4" Type="http://schemas.openxmlformats.org/officeDocument/2006/relationships/image" Target="../media/image17.png"/></Relationships>
</file>

<file path=ppt/slides/_rels/slide4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6.xml"/><Relationship Id="rId1" Type="http://schemas.openxmlformats.org/officeDocument/2006/relationships/slideLayout" Target="../slideLayouts/slideLayout17.xml"/><Relationship Id="rId5" Type="http://schemas.openxmlformats.org/officeDocument/2006/relationships/image" Target="../media/image23.png"/><Relationship Id="rId4" Type="http://schemas.openxmlformats.org/officeDocument/2006/relationships/image" Target="../media/image70.png"/></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1.jpeg"/><Relationship Id="rId1" Type="http://schemas.openxmlformats.org/officeDocument/2006/relationships/slideLayout" Target="../slideLayouts/slideLayout16.xml"/><Relationship Id="rId4" Type="http://schemas.openxmlformats.org/officeDocument/2006/relationships/image" Target="../media/image72.svg"/></Relationships>
</file>

<file path=ppt/slides/_rels/slide49.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73.png"/><Relationship Id="rId7" Type="http://schemas.openxmlformats.org/officeDocument/2006/relationships/image" Target="../media/image76.jpeg"/><Relationship Id="rId2" Type="http://schemas.openxmlformats.org/officeDocument/2006/relationships/notesSlide" Target="../notesSlides/notesSlide27.xml"/><Relationship Id="rId1" Type="http://schemas.openxmlformats.org/officeDocument/2006/relationships/slideLayout" Target="../slideLayouts/slideLayout30.xml"/><Relationship Id="rId6" Type="http://schemas.openxmlformats.org/officeDocument/2006/relationships/image" Target="../media/image8.jpeg"/><Relationship Id="rId11" Type="http://schemas.openxmlformats.org/officeDocument/2006/relationships/image" Target="../media/image80.jpeg"/><Relationship Id="rId5" Type="http://schemas.openxmlformats.org/officeDocument/2006/relationships/image" Target="../media/image75.jpeg"/><Relationship Id="rId10" Type="http://schemas.openxmlformats.org/officeDocument/2006/relationships/image" Target="../media/image79.jpeg"/><Relationship Id="rId4" Type="http://schemas.openxmlformats.org/officeDocument/2006/relationships/image" Target="../media/image74.jpeg"/><Relationship Id="rId9" Type="http://schemas.openxmlformats.org/officeDocument/2006/relationships/image" Target="../media/image78.jpe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3.png"/><Relationship Id="rId1" Type="http://schemas.openxmlformats.org/officeDocument/2006/relationships/slideLayout" Target="../slideLayouts/slideLayout17.xml"/><Relationship Id="rId5" Type="http://schemas.openxmlformats.org/officeDocument/2006/relationships/hyperlink" Target="https://creativecommons.org/licenses/by-nc-sa/3.0/" TargetMode="External"/><Relationship Id="rId4" Type="http://schemas.openxmlformats.org/officeDocument/2006/relationships/hyperlink" Target="https://ecovillage.org/our-work/education/hoi-chin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8.sv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17.png"/><Relationship Id="rId5" Type="http://schemas.openxmlformats.org/officeDocument/2006/relationships/image" Target="../media/image27.jpe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standing in front of a sign&#10;&#10;AI-generated content may be incorrect.">
            <a:extLst>
              <a:ext uri="{FF2B5EF4-FFF2-40B4-BE49-F238E27FC236}">
                <a16:creationId xmlns:a16="http://schemas.microsoft.com/office/drawing/2014/main" id="{24EC9611-9115-97A9-B89B-C60329CCF90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067062" y="2290266"/>
            <a:ext cx="4203795" cy="2805444"/>
          </a:xfrm>
          <a:prstGeom prst="rect">
            <a:avLst/>
          </a:prstGeom>
        </p:spPr>
      </p:pic>
      <p:sp>
        <p:nvSpPr>
          <p:cNvPr id="7" name="CuadroTexto 6">
            <a:extLst>
              <a:ext uri="{FF2B5EF4-FFF2-40B4-BE49-F238E27FC236}">
                <a16:creationId xmlns:a16="http://schemas.microsoft.com/office/drawing/2014/main" id="{546556F9-DDEE-7D3A-9292-3E1C54E12601}"/>
              </a:ext>
            </a:extLst>
          </p:cNvPr>
          <p:cNvSpPr txBox="1"/>
          <p:nvPr/>
        </p:nvSpPr>
        <p:spPr>
          <a:xfrm>
            <a:off x="13491876" y="3352802"/>
            <a:ext cx="2968716" cy="769441"/>
          </a:xfrm>
          <a:prstGeom prst="rect">
            <a:avLst/>
          </a:prstGeom>
          <a:noFill/>
        </p:spPr>
        <p:txBody>
          <a:bodyPr wrap="square" rtlCol="0">
            <a:spAutoFit/>
          </a:bodyPr>
          <a:lstStyle/>
          <a:p>
            <a:pPr xmlns:a="http://schemas.openxmlformats.org/drawingml/2006/main" defTabSz="457223"/>
            <a:r xmlns:a="http://schemas.openxmlformats.org/drawingml/2006/main">
              <a:rPr lang="es" sz="4400" err="1">
                <a:solidFill>
                  <a:prstClr val="white"/>
                </a:solidFill>
                <a:latin typeface="Calibri" panose="020F0502020204030204"/>
              </a:rPr>
              <a:t>Imagen</a:t>
            </a:r>
            <a:r xmlns:a="http://schemas.openxmlformats.org/drawingml/2006/main">
              <a:rPr lang="es" sz="4400">
                <a:solidFill>
                  <a:prstClr val="white"/>
                </a:solidFill>
                <a:latin typeface="Calibri" panose="020F0502020204030204"/>
              </a:rPr>
              <a:t> </a:t>
            </a:r>
            <a:r xmlns:a="http://schemas.openxmlformats.org/drawingml/2006/main">
              <a:rPr lang="es" sz="4400" err="1">
                <a:solidFill>
                  <a:prstClr val="white"/>
                </a:solidFill>
                <a:latin typeface="Calibri" panose="020F0502020204030204"/>
              </a:rPr>
              <a:t>aquí</a:t>
            </a:r>
            <a:endParaRPr xmlns:a="http://schemas.openxmlformats.org/drawingml/2006/main" lang="es-CO" sz="4400">
              <a:solidFill>
                <a:prstClr val="white"/>
              </a:solidFill>
              <a:latin typeface="Calibri" panose="020F0502020204030204"/>
            </a:endParaRPr>
          </a:p>
        </p:txBody>
      </p:sp>
      <p:pic>
        <p:nvPicPr>
          <p:cNvPr id="15" name="Picture 14" descr="A person in a straw hat harvesting grass&#10;&#10;AI-generated content may be incorrect.">
            <a:extLst>
              <a:ext uri="{FF2B5EF4-FFF2-40B4-BE49-F238E27FC236}">
                <a16:creationId xmlns:a16="http://schemas.microsoft.com/office/drawing/2014/main" id="{BE77C441-F6DF-EC54-0A7F-69C4812A281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381300" y="-32070"/>
            <a:ext cx="3895083" cy="2593121"/>
          </a:xfrm>
          <a:prstGeom prst="rect">
            <a:avLst/>
          </a:prstGeom>
        </p:spPr>
      </p:pic>
      <p:pic>
        <p:nvPicPr>
          <p:cNvPr id="16" name="Picture 15" descr="Bribris Rio.tif">
            <a:extLst>
              <a:ext uri="{FF2B5EF4-FFF2-40B4-BE49-F238E27FC236}">
                <a16:creationId xmlns:a16="http://schemas.microsoft.com/office/drawing/2014/main" id="{7785FCC5-1979-65BC-5917-E32FC95CF42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230864" y="-32070"/>
            <a:ext cx="3946382" cy="2593122"/>
          </a:xfrm>
          <a:prstGeom prst="rect">
            <a:avLst/>
          </a:prstGeom>
        </p:spPr>
      </p:pic>
      <p:pic>
        <p:nvPicPr>
          <p:cNvPr id="13" name="Picture 12" descr="A person feeding sheep in a pen&#10;&#10;AI-generated content may be incorrect.">
            <a:extLst>
              <a:ext uri="{FF2B5EF4-FFF2-40B4-BE49-F238E27FC236}">
                <a16:creationId xmlns:a16="http://schemas.microsoft.com/office/drawing/2014/main" id="{D7470C08-342F-0E1C-F6A2-C8096608062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45855" y="2"/>
            <a:ext cx="3842376" cy="2558031"/>
          </a:xfrm>
          <a:prstGeom prst="rect">
            <a:avLst/>
          </a:prstGeom>
        </p:spPr>
      </p:pic>
      <p:pic>
        <p:nvPicPr>
          <p:cNvPr id="26" name="Picture 25" descr="A group of women with their eyes closed&#10;&#10;AI-generated content may be incorrect.">
            <a:extLst>
              <a:ext uri="{FF2B5EF4-FFF2-40B4-BE49-F238E27FC236}">
                <a16:creationId xmlns:a16="http://schemas.microsoft.com/office/drawing/2014/main" id="{44EE74DC-54F1-3B6F-4F67-66847C27C36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732309" y="5041200"/>
            <a:ext cx="3519135" cy="2331204"/>
          </a:xfrm>
          <a:prstGeom prst="rect">
            <a:avLst/>
          </a:prstGeom>
        </p:spPr>
      </p:pic>
      <p:pic>
        <p:nvPicPr>
          <p:cNvPr id="21" name="Picture 20" descr="A person preparing fish on the beach&#10;&#10;AI-generated content may be incorrect.">
            <a:extLst>
              <a:ext uri="{FF2B5EF4-FFF2-40B4-BE49-F238E27FC236}">
                <a16:creationId xmlns:a16="http://schemas.microsoft.com/office/drawing/2014/main" id="{77611F41-39E3-C63C-9358-712A6E18EDC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1434831" y="2548376"/>
            <a:ext cx="3756563" cy="2500902"/>
          </a:xfrm>
          <a:prstGeom prst="rect">
            <a:avLst/>
          </a:prstGeom>
        </p:spPr>
      </p:pic>
      <p:pic>
        <p:nvPicPr>
          <p:cNvPr id="19" name="Picture 18" descr="A small boat in a body of water&#10;&#10;Description automatically generated">
            <a:extLst>
              <a:ext uri="{FF2B5EF4-FFF2-40B4-BE49-F238E27FC236}">
                <a16:creationId xmlns:a16="http://schemas.microsoft.com/office/drawing/2014/main" id="{D8C5ADCC-BFBD-D01B-C363-400CD420D1D9}"/>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8145856" y="2534894"/>
            <a:ext cx="3715019" cy="2514383"/>
          </a:xfrm>
          <a:prstGeom prst="rect">
            <a:avLst/>
          </a:prstGeom>
        </p:spPr>
      </p:pic>
      <p:pic>
        <p:nvPicPr>
          <p:cNvPr id="28" name="Picture 27" descr="A group of women in yellow shirts&#10;&#10;AI-generated content may be incorrect.">
            <a:extLst>
              <a:ext uri="{FF2B5EF4-FFF2-40B4-BE49-F238E27FC236}">
                <a16:creationId xmlns:a16="http://schemas.microsoft.com/office/drawing/2014/main" id="{7520F726-E9C7-AF3D-3E45-2584430BE996}"/>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8145856" y="5044220"/>
            <a:ext cx="3747458" cy="2331206"/>
          </a:xfrm>
          <a:prstGeom prst="rect">
            <a:avLst/>
          </a:prstGeom>
        </p:spPr>
      </p:pic>
      <p:pic>
        <p:nvPicPr>
          <p:cNvPr id="30" name="Picture 29" descr="A person wearing a blue hat&#10;&#10;AI-generated content may be incorrect.">
            <a:extLst>
              <a:ext uri="{FF2B5EF4-FFF2-40B4-BE49-F238E27FC236}">
                <a16:creationId xmlns:a16="http://schemas.microsoft.com/office/drawing/2014/main" id="{3F22FE53-64E0-8BCB-B492-D355FD83EB16}"/>
              </a:ext>
            </a:extLst>
          </p:cNvPr>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a:xfrm>
            <a:off x="15177245" y="5094837"/>
            <a:ext cx="3096375" cy="2324874"/>
          </a:xfrm>
          <a:prstGeom prst="rect">
            <a:avLst/>
          </a:prstGeom>
        </p:spPr>
      </p:pic>
      <p:pic>
        <p:nvPicPr>
          <p:cNvPr id="4" name="Picture 3" descr="A group of logos with text&#10;&#10;AI-generated content may be incorrect.">
            <a:extLst>
              <a:ext uri="{FF2B5EF4-FFF2-40B4-BE49-F238E27FC236}">
                <a16:creationId xmlns:a16="http://schemas.microsoft.com/office/drawing/2014/main" id="{F1EBFB97-3A24-BEEA-49BB-FDF117265E04}"/>
              </a:ext>
            </a:extLst>
          </p:cNvPr>
          <p:cNvPicPr>
            <a:picLocks noChangeAspect="1"/>
          </p:cNvPicPr>
          <p:nvPr/>
        </p:nvPicPr>
        <p:blipFill>
          <a:blip r:embed="rId12" cstate="email">
            <a:extLst>
              <a:ext uri="{28A0092B-C50C-407E-A947-70E740481C1C}">
                <a14:useLocalDpi xmlns:a14="http://schemas.microsoft.com/office/drawing/2010/main"/>
              </a:ext>
            </a:extLst>
          </a:blip>
          <a:srcRect r="-324"/>
          <a:stretch>
            <a:fillRect/>
          </a:stretch>
        </p:blipFill>
        <p:spPr>
          <a:xfrm>
            <a:off x="133913" y="43650"/>
            <a:ext cx="8006417" cy="2001477"/>
          </a:xfrm>
          <a:prstGeom prst="rect">
            <a:avLst/>
          </a:prstGeom>
        </p:spPr>
      </p:pic>
      <p:sp>
        <p:nvSpPr>
          <p:cNvPr id="5" name="TextBox 4">
            <a:extLst>
              <a:ext uri="{FF2B5EF4-FFF2-40B4-BE49-F238E27FC236}">
                <a16:creationId xmlns:a16="http://schemas.microsoft.com/office/drawing/2014/main" id="{91509D89-53F3-B970-EA74-3993CBCE3109}"/>
              </a:ext>
            </a:extLst>
          </p:cNvPr>
          <p:cNvSpPr txBox="1"/>
          <p:nvPr/>
        </p:nvSpPr>
        <p:spPr>
          <a:xfrm>
            <a:off x="371869" y="2861410"/>
            <a:ext cx="7981817" cy="2954655"/>
          </a:xfrm>
          <a:prstGeom prst="rect">
            <a:avLst/>
          </a:prstGeom>
          <a:noFill/>
        </p:spPr>
        <p:txBody>
          <a:bodyPr wrap="square" rtlCol="0">
            <a:spAutoFit/>
          </a:bodyPr>
          <a:lstStyle/>
          <a:p>
            <a:pPr xmlns:a="http://schemas.openxmlformats.org/drawingml/2006/main" defTabSz="1371600"/>
            <a:r xmlns:a="http://schemas.openxmlformats.org/drawingml/2006/main">
              <a:rPr lang="es" sz="5400" b="1" dirty="0">
                <a:solidFill>
                  <a:prstClr val="black"/>
                </a:solidFill>
                <a:latin typeface="Calibri" panose="020F0502020204030204"/>
              </a:rPr>
              <a:t>temática </a:t>
            </a:r>
            <a:r xmlns:a="http://schemas.openxmlformats.org/drawingml/2006/main">
              <a:rPr lang="es" sz="5400" b="1">
                <a:solidFill>
                  <a:prstClr val="black"/>
                </a:solidFill>
                <a:latin typeface="Calibri" panose="020F0502020204030204"/>
              </a:rPr>
              <a:t>7:</a:t>
            </a:r>
            <a:endParaRPr xmlns:a="http://schemas.openxmlformats.org/drawingml/2006/main" lang="en-US" sz="5400" b="1" dirty="0">
              <a:solidFill>
                <a:prstClr val="black"/>
              </a:solidFill>
              <a:latin typeface="Calibri" panose="020F0502020204030204"/>
            </a:endParaRPr>
          </a:p>
          <a:p>
            <a:pPr xmlns:a="http://schemas.openxmlformats.org/drawingml/2006/main" defTabSz="1371600">
              <a:spcAft>
                <a:spcPts val="2400"/>
              </a:spcAft>
            </a:pPr>
            <a:r xmlns:a="http://schemas.openxmlformats.org/drawingml/2006/main">
              <a:rPr lang="es" sz="4800" b="1">
                <a:solidFill>
                  <a:prstClr val="black"/>
                </a:solidFill>
              </a:rPr>
              <a:t>Productos de conocimiento nacional</a:t>
            </a:r>
            <a:endParaRPr xmlns:a="http://schemas.openxmlformats.org/drawingml/2006/main" lang="en-US" sz="4800" b="1" dirty="0">
              <a:solidFill>
                <a:prstClr val="black"/>
              </a:solidFill>
            </a:endParaRPr>
          </a:p>
          <a:p>
            <a:pPr xmlns:a="http://schemas.openxmlformats.org/drawingml/2006/main" defTabSz="1371600"/>
            <a:r xmlns:a="http://schemas.openxmlformats.org/drawingml/2006/main">
              <a:rPr lang="es" sz="3200" i="1" dirty="0"/>
              <a:t>Desarrollo de </a:t>
            </a:r>
            <a:r xmlns:a="http://schemas.openxmlformats.org/drawingml/2006/main">
              <a:rPr lang="es" sz="3200" i="1"/>
              <a:t>productos de conocimiento para apoyar la implementación con perspectiva de género del Marco de Conocimiento y Género (KM-GBF)</a:t>
            </a:r>
            <a:endParaRPr xmlns:a="http://schemas.openxmlformats.org/drawingml/2006/main" lang="en-US" sz="3200" i="1" dirty="0">
              <a:solidFill>
                <a:prstClr val="black"/>
              </a:solidFill>
              <a:latin typeface="Calibri" panose="020F0502020204030204"/>
            </a:endParaRPr>
          </a:p>
        </p:txBody>
      </p:sp>
      <p:sp>
        <p:nvSpPr>
          <p:cNvPr id="9" name="TextBox 8">
            <a:extLst>
              <a:ext uri="{FF2B5EF4-FFF2-40B4-BE49-F238E27FC236}">
                <a16:creationId xmlns:a16="http://schemas.microsoft.com/office/drawing/2014/main" id="{1422A8BA-7E0B-C0A1-2F81-0D3A28E9E169}"/>
              </a:ext>
            </a:extLst>
          </p:cNvPr>
          <p:cNvSpPr txBox="1"/>
          <p:nvPr/>
        </p:nvSpPr>
        <p:spPr>
          <a:xfrm>
            <a:off x="0" y="8191709"/>
            <a:ext cx="18288000" cy="1323439"/>
          </a:xfrm>
          <a:prstGeom prst="rect">
            <a:avLst/>
          </a:prstGeom>
          <a:noFill/>
        </p:spPr>
        <p:txBody>
          <a:bodyPr wrap="square">
            <a:spAutoFit/>
          </a:bodyPr>
          <a:lstStyle/>
          <a:p>
            <a:pPr xmlns:a="http://schemas.openxmlformats.org/drawingml/2006/main" algn="ctr" defTabSz="1371600"/>
            <a:r xmlns:a="http://schemas.openxmlformats.org/drawingml/2006/main">
              <a:rPr lang="es" sz="4800" b="1" dirty="0">
                <a:solidFill>
                  <a:prstClr val="white"/>
                </a:solidFill>
                <a:ea typeface="Yu Gothic Light"/>
                <a:cs typeface="Times New Roman"/>
              </a:rPr>
              <a:t>Género y proceso de desarrollo de capacidades e intercambio de información sobre el Plan Nacional de Acción para la Biodiversidad (PNAB)</a:t>
            </a:r>
          </a:p>
          <a:p>
            <a:pPr xmlns:a="http://schemas.openxmlformats.org/drawingml/2006/main" algn="ctr" defTabSz="1371600"/>
            <a:r xmlns:a="http://schemas.openxmlformats.org/drawingml/2006/main">
              <a:rPr lang="es" sz="3200" b="1" spc="300" dirty="0">
                <a:solidFill>
                  <a:prstClr val="white"/>
                </a:solidFill>
                <a:latin typeface="Calibri Light"/>
                <a:ea typeface="Yu Gothic Light"/>
                <a:cs typeface="Times New Roman"/>
              </a:rPr>
              <a:t>7 </a:t>
            </a:r>
            <a:r xmlns:a="http://schemas.openxmlformats.org/drawingml/2006/main">
              <a:rPr lang="es" sz="3200" b="1" spc="300" baseline="30000" dirty="0">
                <a:solidFill>
                  <a:prstClr val="white"/>
                </a:solidFill>
                <a:latin typeface="Calibri Light"/>
                <a:ea typeface="Yu Gothic Light"/>
                <a:cs typeface="Times New Roman"/>
              </a:rPr>
              <a:t>DE </a:t>
            </a:r>
            <a:r xmlns:a="http://schemas.openxmlformats.org/drawingml/2006/main">
              <a:rPr lang="es" sz="3200" b="1" spc="300" dirty="0">
                <a:solidFill>
                  <a:prstClr val="white"/>
                </a:solidFill>
                <a:latin typeface="Calibri Light"/>
                <a:ea typeface="Yu Gothic Light"/>
                <a:cs typeface="Times New Roman"/>
              </a:rPr>
              <a:t>ABRIL DE 2026</a:t>
            </a:r>
            <a:endParaRPr xmlns:a="http://schemas.openxmlformats.org/drawingml/2006/main" lang="en-US" sz="5400" spc="300" dirty="0">
              <a:solidFill>
                <a:prstClr val="black"/>
              </a:solidFill>
              <a:latin typeface="Calibri" panose="020F0502020204030204"/>
            </a:endParaRPr>
          </a:p>
        </p:txBody>
      </p:sp>
      <p:cxnSp>
        <p:nvCxnSpPr>
          <p:cNvPr id="3" name="Straight Connector 2">
            <a:extLst>
              <a:ext uri="{FF2B5EF4-FFF2-40B4-BE49-F238E27FC236}">
                <a16:creationId xmlns:a16="http://schemas.microsoft.com/office/drawing/2014/main" id="{6D6604E5-75F0-7704-49F8-B3776E0AB2AE}"/>
              </a:ext>
            </a:extLst>
          </p:cNvPr>
          <p:cNvCxnSpPr/>
          <p:nvPr/>
        </p:nvCxnSpPr>
        <p:spPr>
          <a:xfrm>
            <a:off x="371869" y="4642548"/>
            <a:ext cx="2408664" cy="0"/>
          </a:xfrm>
          <a:prstGeom prst="line">
            <a:avLst/>
          </a:prstGeom>
          <a:ln w="8890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71CD4-0883-123A-B63A-F16482D07A20}"/>
            </a:ext>
          </a:extLst>
        </p:cNvPr>
        <p:cNvGrpSpPr/>
        <p:nvPr/>
      </p:nvGrpSpPr>
      <p:grpSpPr>
        <a:xfrm>
          <a:off x="0" y="0"/>
          <a:ext cx="0" cy="0"/>
          <a:chOff x="0" y="0"/>
          <a:chExt cx="0" cy="0"/>
        </a:xfrm>
      </p:grpSpPr>
      <p:sp>
        <p:nvSpPr>
          <p:cNvPr id="12" name="Freeform 3">
            <a:extLst>
              <a:ext uri="{FF2B5EF4-FFF2-40B4-BE49-F238E27FC236}">
                <a16:creationId xmlns:a16="http://schemas.microsoft.com/office/drawing/2014/main" id="{ABBF27FB-4188-3BA7-5A63-B9DFF4F66FB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D016A739-85C9-8F6B-52EA-C27AC919DA72}"/>
              </a:ext>
            </a:extLst>
          </p:cNvPr>
          <p:cNvSpPr/>
          <p:nvPr/>
        </p:nvSpPr>
        <p:spPr>
          <a:xfrm>
            <a:off x="4714041" y="2707768"/>
            <a:ext cx="11666124" cy="694416"/>
          </a:xfrm>
          <a:prstGeom prst="rect">
            <a:avLst/>
          </a:prstGeom>
          <a:solidFill>
            <a:srgbClr val="FFF2CC"/>
          </a:solidFill>
          <a:ln w="57150" cap="flat" cmpd="sng" algn="ctr">
            <a:solidFill>
              <a:srgbClr val="FFC000"/>
            </a:solidFill>
            <a:prstDash val="solid"/>
            <a:miter lim="800000"/>
          </a:ln>
          <a:effectLst/>
        </p:spPr>
        <p:txBody>
          <a:bodyPr rtlCol="0" anchor="ctr"/>
          <a:lstStyle/>
          <a:p>
            <a:pPr algn="ctr" defTabSz="502945">
              <a:defRPr/>
            </a:pPr>
            <a:endParaRPr lang="en-US" sz="3200" kern="0" noProof="0">
              <a:solidFill>
                <a:srgbClr val="000000"/>
              </a:solidFill>
              <a:latin typeface="Calibri" panose="020F0502020204030204" pitchFamily="34" charset="0"/>
            </a:endParaRPr>
          </a:p>
        </p:txBody>
      </p:sp>
      <p:sp>
        <p:nvSpPr>
          <p:cNvPr id="10" name="Rectangle 9">
            <a:extLst>
              <a:ext uri="{FF2B5EF4-FFF2-40B4-BE49-F238E27FC236}">
                <a16:creationId xmlns:a16="http://schemas.microsoft.com/office/drawing/2014/main" id="{E77A31A5-4E24-19AE-E6E7-FEB663D6D4ED}"/>
              </a:ext>
            </a:extLst>
          </p:cNvPr>
          <p:cNvSpPr/>
          <p:nvPr/>
        </p:nvSpPr>
        <p:spPr>
          <a:xfrm>
            <a:off x="5236360" y="2777977"/>
            <a:ext cx="9408853" cy="553998"/>
          </a:xfrm>
          <a:prstGeom prst="rect">
            <a:avLst/>
          </a:prstGeom>
        </p:spPr>
        <p:txBody>
          <a:bodyPr wrap="square" lIns="60960" tIns="30480" rIns="60960" bIns="30480" anchor="t">
            <a:spAutoFit/>
          </a:bodyPr>
          <a:lstStyle/>
          <a:p>
            <a:pPr xmlns:a="http://schemas.openxmlformats.org/drawingml/2006/main" algn="ctr"/>
            <a:r xmlns:a="http://schemas.openxmlformats.org/drawingml/2006/main">
              <a:rPr lang="es" sz="3200" dirty="0"/>
              <a:t>Presentar una organización femenina de base.</a:t>
            </a:r>
            <a:endParaRPr xmlns:a="http://schemas.openxmlformats.org/drawingml/2006/main" lang="en-US" sz="3200" b="1" noProof="0" dirty="0">
              <a:solidFill>
                <a:srgbClr val="000000"/>
              </a:solidFill>
              <a:latin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992A6FE6-8E02-E254-7E6F-383076906966}"/>
              </a:ext>
            </a:extLst>
          </p:cNvPr>
          <p:cNvSpPr/>
          <p:nvPr/>
        </p:nvSpPr>
        <p:spPr>
          <a:xfrm>
            <a:off x="733851" y="3872339"/>
            <a:ext cx="9430625" cy="769403"/>
          </a:xfrm>
          <a:prstGeom prst="rect">
            <a:avLst/>
          </a:prstGeom>
          <a:solidFill>
            <a:schemeClr val="accent1">
              <a:lumMod val="20000"/>
              <a:lumOff val="80000"/>
            </a:schemeClr>
          </a:solidFill>
          <a:ln w="57150" cap="flat" cmpd="sng" algn="ctr">
            <a:solidFill>
              <a:srgbClr val="0070C0"/>
            </a:solidFill>
            <a:prstDash val="solid"/>
            <a:miter lim="800000"/>
          </a:ln>
          <a:effectLst/>
        </p:spPr>
        <p:txBody>
          <a:bodyPr rtlCol="0" anchor="ctr"/>
          <a:lstStyle/>
          <a:p>
            <a:pPr algn="ctr" defTabSz="502945">
              <a:defRPr/>
            </a:pPr>
            <a:endParaRPr lang="en-US" sz="3200" kern="0" noProof="0">
              <a:solidFill>
                <a:srgbClr val="000000"/>
              </a:solidFill>
              <a:latin typeface="Calibri" panose="020F0502020204030204" pitchFamily="34" charset="0"/>
            </a:endParaRPr>
          </a:p>
        </p:txBody>
      </p:sp>
      <p:sp>
        <p:nvSpPr>
          <p:cNvPr id="13" name="Rectangle 12">
            <a:extLst>
              <a:ext uri="{FF2B5EF4-FFF2-40B4-BE49-F238E27FC236}">
                <a16:creationId xmlns:a16="http://schemas.microsoft.com/office/drawing/2014/main" id="{DBB2A056-F431-D02C-4E3C-6DECFE8873CC}"/>
              </a:ext>
            </a:extLst>
          </p:cNvPr>
          <p:cNvSpPr/>
          <p:nvPr/>
        </p:nvSpPr>
        <p:spPr>
          <a:xfrm>
            <a:off x="531933" y="3976289"/>
            <a:ext cx="9408854" cy="553998"/>
          </a:xfrm>
          <a:prstGeom prst="rect">
            <a:avLst/>
          </a:prstGeom>
          <a:ln>
            <a:noFill/>
          </a:ln>
        </p:spPr>
        <p:txBody>
          <a:bodyPr wrap="square" lIns="60960" tIns="30480" rIns="60960" bIns="30480" anchor="t">
            <a:spAutoFit/>
          </a:bodyPr>
          <a:lstStyle/>
          <a:p>
            <a:pPr xmlns:a="http://schemas.openxmlformats.org/drawingml/2006/main" algn="ctr"/>
            <a:r xmlns:a="http://schemas.openxmlformats.org/drawingml/2006/main">
              <a:rPr lang="es" sz="3200" dirty="0"/>
              <a:t>Mostrar cómo los grupos de mujeres influyeron en las prioridades</a:t>
            </a:r>
            <a:endParaRPr xmlns:a="http://schemas.openxmlformats.org/drawingml/2006/main" lang="en-US" sz="3200" b="1" noProof="0"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EB918F8D-C3CF-22EF-D345-1079E9FCA180}"/>
              </a:ext>
            </a:extLst>
          </p:cNvPr>
          <p:cNvSpPr/>
          <p:nvPr/>
        </p:nvSpPr>
        <p:spPr>
          <a:xfrm>
            <a:off x="1872707" y="4915728"/>
            <a:ext cx="11489187" cy="1365076"/>
          </a:xfrm>
          <a:prstGeom prst="rect">
            <a:avLst/>
          </a:prstGeom>
          <a:solidFill>
            <a:srgbClr val="9BBB59">
              <a:lumMod val="20000"/>
              <a:lumOff val="80000"/>
            </a:srgbClr>
          </a:solidFill>
          <a:ln w="57150" cap="flat" cmpd="sng" algn="ctr">
            <a:solidFill>
              <a:srgbClr val="009F4B"/>
            </a:solidFill>
            <a:prstDash val="solid"/>
            <a:miter lim="800000"/>
          </a:ln>
          <a:effectLst/>
        </p:spPr>
        <p:txBody>
          <a:bodyPr rtlCol="0" anchor="ctr"/>
          <a:lstStyle/>
          <a:p>
            <a:pPr marL="0" marR="0" lvl="0" indent="0" algn="ctr" defTabSz="502945" eaLnBrk="1" fontAlgn="auto" latinLnBrk="0" hangingPunct="1">
              <a:lnSpc>
                <a:spcPct val="100000"/>
              </a:lnSpc>
              <a:spcBef>
                <a:spcPts val="0"/>
              </a:spcBef>
              <a:spcAft>
                <a:spcPts val="0"/>
              </a:spcAft>
              <a:buClrTx/>
              <a:buSzTx/>
              <a:buFontTx/>
              <a:buNone/>
              <a:tabLst/>
              <a:defRPr/>
            </a:pPr>
            <a:endParaRPr kumimoji="0" lang="en-US" sz="3200" u="none" strike="noStrike" kern="0" cap="none" spc="0" normalizeH="0" baseline="0" noProof="0">
              <a:ln>
                <a:noFill/>
              </a:ln>
              <a:solidFill>
                <a:srgbClr val="000000"/>
              </a:solidFill>
              <a:effectLst/>
              <a:uLnTx/>
              <a:uFillTx/>
              <a:latin typeface="Calibri" panose="020F0502020204030204" pitchFamily="34" charset="0"/>
            </a:endParaRPr>
          </a:p>
        </p:txBody>
      </p:sp>
      <p:sp>
        <p:nvSpPr>
          <p:cNvPr id="20" name="Rectangle 19">
            <a:extLst>
              <a:ext uri="{FF2B5EF4-FFF2-40B4-BE49-F238E27FC236}">
                <a16:creationId xmlns:a16="http://schemas.microsoft.com/office/drawing/2014/main" id="{B109A868-9E93-5F1A-4604-E00E879D3AFF}"/>
              </a:ext>
            </a:extLst>
          </p:cNvPr>
          <p:cNvSpPr/>
          <p:nvPr/>
        </p:nvSpPr>
        <p:spPr>
          <a:xfrm>
            <a:off x="2619137" y="5122303"/>
            <a:ext cx="9401403" cy="1046440"/>
          </a:xfrm>
          <a:prstGeom prst="rect">
            <a:avLst/>
          </a:prstGeom>
        </p:spPr>
        <p:txBody>
          <a:bodyPr wrap="square" lIns="60960" tIns="30480" rIns="60960" bIns="30480" anchor="t">
            <a:spAutoFit/>
          </a:bodyPr>
          <a:lstStyle/>
          <a:p>
            <a:pPr xmlns:a="http://schemas.openxmlformats.org/drawingml/2006/main" lvl="0" algn="ctr">
              <a:defRPr/>
            </a:pPr>
            <a:r xmlns:a="http://schemas.openxmlformats.org/drawingml/2006/main">
              <a:rPr lang="es" sz="3200" dirty="0"/>
              <a:t>Documentar las mejores prácticas y cómo las consultas locales mejoraron la relevancia del NBSAP.</a:t>
            </a:r>
            <a:endParaRPr xmlns:a="http://schemas.openxmlformats.org/drawingml/2006/main"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1" name="Rectangle 15">
            <a:extLst>
              <a:ext uri="{FF2B5EF4-FFF2-40B4-BE49-F238E27FC236}">
                <a16:creationId xmlns:a16="http://schemas.microsoft.com/office/drawing/2014/main" id="{534A7DFB-94EE-902C-1201-6E3BDBCED315}"/>
              </a:ext>
            </a:extLst>
          </p:cNvPr>
          <p:cNvSpPr/>
          <p:nvPr/>
        </p:nvSpPr>
        <p:spPr>
          <a:xfrm>
            <a:off x="6898758" y="6607801"/>
            <a:ext cx="9435063" cy="1132244"/>
          </a:xfrm>
          <a:prstGeom prst="rect">
            <a:avLst/>
          </a:prstGeom>
          <a:solidFill>
            <a:srgbClr val="C0504D">
              <a:lumMod val="20000"/>
              <a:lumOff val="80000"/>
            </a:srgbClr>
          </a:solidFill>
          <a:ln w="57150" cap="flat" cmpd="sng" algn="ctr">
            <a:solidFill>
              <a:srgbClr val="C00000"/>
            </a:solidFill>
            <a:prstDash val="solid"/>
            <a:miter lim="800000"/>
          </a:ln>
          <a:effectLst/>
        </p:spPr>
        <p:txBody>
          <a:bodyPr rtlCol="0" anchor="ctr"/>
          <a:lstStyle/>
          <a:p>
            <a:pPr marL="0" marR="0" lvl="0" indent="0" algn="ctr" defTabSz="502945" eaLnBrk="1" fontAlgn="auto" latinLnBrk="0" hangingPunct="1">
              <a:lnSpc>
                <a:spcPct val="100000"/>
              </a:lnSpc>
              <a:spcBef>
                <a:spcPts val="0"/>
              </a:spcBef>
              <a:spcAft>
                <a:spcPts val="0"/>
              </a:spcAft>
              <a:buClrTx/>
              <a:buSzTx/>
              <a:buFontTx/>
              <a:buNone/>
              <a:tabLst/>
              <a:defRPr/>
            </a:pPr>
            <a:endParaRPr kumimoji="0" lang="en-US" sz="3200" u="none" strike="noStrike" kern="0" cap="none" spc="0" normalizeH="0" baseline="0" noProof="0">
              <a:ln>
                <a:noFill/>
              </a:ln>
              <a:solidFill>
                <a:srgbClr val="000000"/>
              </a:solidFill>
              <a:effectLst/>
              <a:uLnTx/>
              <a:uFillTx/>
              <a:latin typeface="Calibri" panose="020F0502020204030204" pitchFamily="34" charset="0"/>
            </a:endParaRPr>
          </a:p>
        </p:txBody>
      </p:sp>
      <p:sp>
        <p:nvSpPr>
          <p:cNvPr id="22" name="Rectangle 16">
            <a:extLst>
              <a:ext uri="{FF2B5EF4-FFF2-40B4-BE49-F238E27FC236}">
                <a16:creationId xmlns:a16="http://schemas.microsoft.com/office/drawing/2014/main" id="{554BBAC0-6829-2373-D62F-EE2EEB331409}"/>
              </a:ext>
            </a:extLst>
          </p:cNvPr>
          <p:cNvSpPr/>
          <p:nvPr/>
        </p:nvSpPr>
        <p:spPr>
          <a:xfrm>
            <a:off x="6898758" y="6650703"/>
            <a:ext cx="9435063" cy="1046440"/>
          </a:xfrm>
          <a:prstGeom prst="rect">
            <a:avLst/>
          </a:prstGeom>
        </p:spPr>
        <p:txBody>
          <a:bodyPr wrap="square" lIns="60960" tIns="30480" rIns="60960" bIns="30480" anchor="t">
            <a:spAutoFit/>
          </a:bodyPr>
          <a:lstStyle/>
          <a:p>
            <a:pPr xmlns:a="http://schemas.openxmlformats.org/drawingml/2006/main" algn="ctr"/>
            <a:r xmlns:a="http://schemas.openxmlformats.org/drawingml/2006/main">
              <a:rPr lang="es" sz="3200" dirty="0">
                <a:solidFill>
                  <a:srgbClr val="000000"/>
                </a:solidFill>
                <a:latin typeface="Calibri" panose="020F0502020204030204" pitchFamily="34" charset="0"/>
                <a:cs typeface="Calibri" panose="020F0502020204030204" pitchFamily="34" charset="0"/>
              </a:rPr>
              <a:t> </a:t>
            </a:r>
            <a:r xmlns:a="http://schemas.openxmlformats.org/drawingml/2006/main">
              <a:rPr lang="es" sz="3200" dirty="0">
                <a:solidFill>
                  <a:srgbClr val="000000"/>
                </a:solidFill>
                <a:latin typeface="Calibri" panose="020F0502020204030204" pitchFamily="34" charset="0"/>
                <a:cs typeface="Calibri" panose="020F0502020204030204" pitchFamily="34" charset="0"/>
              </a:rPr>
              <a:t>Generar </a:t>
            </a:r>
            <a:r xmlns:a="http://schemas.openxmlformats.org/drawingml/2006/main">
              <a:rPr lang="es" sz="3200" dirty="0"/>
              <a:t>impulso para la futura inclusión de determinadas organizaciones o sectores.</a:t>
            </a:r>
            <a:endParaRPr xmlns:a="http://schemas.openxmlformats.org/drawingml/2006/main" lang="en-US" sz="3200" b="1" dirty="0">
              <a:solidFill>
                <a:srgbClr val="000000"/>
              </a:solidFill>
              <a:latin typeface="Calibri" panose="020F0502020204030204" pitchFamily="34" charset="0"/>
              <a:ea typeface="+mn-lt"/>
              <a:cs typeface="Calibri" panose="020F0502020204030204" pitchFamily="34" charset="0"/>
            </a:endParaRPr>
          </a:p>
        </p:txBody>
      </p:sp>
      <p:sp>
        <p:nvSpPr>
          <p:cNvPr id="17" name="Google Shape;89;g328e14af98b_2_2">
            <a:extLst>
              <a:ext uri="{FF2B5EF4-FFF2-40B4-BE49-F238E27FC236}">
                <a16:creationId xmlns:a16="http://schemas.microsoft.com/office/drawing/2014/main" id="{D0C0A6FB-58E6-AE7A-6910-578EAD6A8C7F}"/>
              </a:ext>
            </a:extLst>
          </p:cNvPr>
          <p:cNvSpPr txBox="1"/>
          <p:nvPr/>
        </p:nvSpPr>
        <p:spPr>
          <a:xfrm>
            <a:off x="733851" y="451913"/>
            <a:ext cx="15960590" cy="1446511"/>
          </a:xfrm>
          <a:prstGeom prst="rect">
            <a:avLst/>
          </a:prstGeom>
          <a:noFill/>
          <a:ln>
            <a:noFill/>
          </a:ln>
        </p:spPr>
        <p:txBody>
          <a:bodyPr spcFirstLastPara="1" wrap="square" lIns="91425" tIns="45701" rIns="91425" bIns="45701" anchor="t" anchorCtr="0">
            <a:spAutoFit/>
          </a:bodyPr>
          <a:lstStyle/>
          <a:p>
            <a:pPr xmlns:a="http://schemas.openxmlformats.org/drawingml/2006/main" defTabSz="914445">
              <a:buClr>
                <a:srgbClr val="000000"/>
              </a:buClr>
              <a:defRPr/>
            </a:pPr>
            <a:r xmlns:a="http://schemas.openxmlformats.org/drawingml/2006/main">
              <a:rPr lang="es" sz="4400" dirty="0">
                <a:latin typeface="Calibri" panose="020F0502020204030204" pitchFamily="34" charset="0"/>
                <a:cs typeface="Calibri" panose="020F0502020204030204" pitchFamily="34" charset="0"/>
              </a:rPr>
              <a:t>Oportunidades para diferentes productos</a:t>
            </a:r>
          </a:p>
          <a:p>
            <a:pPr xmlns:a="http://schemas.openxmlformats.org/drawingml/2006/main" defTabSz="914445">
              <a:buClr>
                <a:srgbClr val="000000"/>
              </a:buClr>
              <a:defRPr/>
            </a:pPr>
            <a:r xmlns:a="http://schemas.openxmlformats.org/drawingml/2006/main">
              <a:rPr lang="es" sz="4400" dirty="0">
                <a:latin typeface="Calibri" panose="020F0502020204030204" pitchFamily="34" charset="0"/>
                <a:cs typeface="Calibri" panose="020F0502020204030204" pitchFamily="34" charset="0"/>
              </a:rPr>
              <a:t>¿Qué puede visibilizar un producto de conocimiento?</a:t>
            </a:r>
          </a:p>
        </p:txBody>
      </p:sp>
      <p:sp>
        <p:nvSpPr>
          <p:cNvPr id="4" name="Rounded Rectangle 3">
            <a:extLst>
              <a:ext uri="{FF2B5EF4-FFF2-40B4-BE49-F238E27FC236}">
                <a16:creationId xmlns:a16="http://schemas.microsoft.com/office/drawing/2014/main" id="{91A65C58-D57F-F797-C4EF-646FEBFC7BD2}"/>
              </a:ext>
            </a:extLst>
          </p:cNvPr>
          <p:cNvSpPr/>
          <p:nvPr/>
        </p:nvSpPr>
        <p:spPr>
          <a:xfrm>
            <a:off x="444651" y="8024529"/>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4800" dirty="0">
                <a:solidFill>
                  <a:schemeClr val="tx1"/>
                </a:solidFill>
                <a:latin typeface="Calibri" panose="020F0502020204030204"/>
              </a:rPr>
              <a:t>CONSEJO</a:t>
            </a:r>
            <a:endParaRPr xmlns:a="http://schemas.openxmlformats.org/drawingml/2006/main" lang="en-US" sz="2700" dirty="0">
              <a:solidFill>
                <a:schemeClr val="tx1"/>
              </a:solidFill>
              <a:latin typeface="Calibri" panose="020F0502020204030204"/>
            </a:endParaRPr>
          </a:p>
        </p:txBody>
      </p:sp>
      <p:sp>
        <p:nvSpPr>
          <p:cNvPr id="5" name="Rounded Rectangle 4">
            <a:extLst>
              <a:ext uri="{FF2B5EF4-FFF2-40B4-BE49-F238E27FC236}">
                <a16:creationId xmlns:a16="http://schemas.microsoft.com/office/drawing/2014/main" id="{257A1CBB-A680-8EB2-A4EC-5EC2F354CC93}"/>
              </a:ext>
            </a:extLst>
          </p:cNvPr>
          <p:cNvSpPr/>
          <p:nvPr/>
        </p:nvSpPr>
        <p:spPr>
          <a:xfrm>
            <a:off x="3395849" y="8071132"/>
            <a:ext cx="8878354" cy="1289796"/>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3600" dirty="0">
                <a:solidFill>
                  <a:schemeClr val="tx1"/>
                </a:solidFill>
                <a:latin typeface="Calibri" panose="020F0502020204030204"/>
              </a:rPr>
              <a:t>Convertir los hallazgos en un formato </a:t>
            </a:r>
            <a:r xmlns:a="http://schemas.openxmlformats.org/drawingml/2006/main">
              <a:rPr lang="es" sz="3600" b="1" dirty="0">
                <a:solidFill>
                  <a:schemeClr val="tx1"/>
                </a:solidFill>
                <a:latin typeface="Calibri" panose="020F0502020204030204"/>
              </a:rPr>
              <a:t>documentado, compartible y práctico.</a:t>
            </a:r>
          </a:p>
        </p:txBody>
      </p:sp>
    </p:spTree>
    <p:extLst>
      <p:ext uri="{BB962C8B-B14F-4D97-AF65-F5344CB8AC3E}">
        <p14:creationId xmlns:p14="http://schemas.microsoft.com/office/powerpoint/2010/main" val="678291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90973-0127-E192-E010-A923A0334AE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32D7E9-5DD9-6925-606F-7A3CBF64714E}"/>
              </a:ext>
            </a:extLst>
          </p:cNvPr>
          <p:cNvSpPr>
            <a:spLocks noGrp="1"/>
          </p:cNvSpPr>
          <p:nvPr>
            <p:ph type="body" sz="half" idx="2"/>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F233A61B-630B-1278-C850-38310980A99F}"/>
              </a:ext>
            </a:extLst>
          </p:cNvPr>
          <p:cNvSpPr txBox="1"/>
          <p:nvPr/>
        </p:nvSpPr>
        <p:spPr>
          <a:xfrm>
            <a:off x="7897957" y="3654378"/>
            <a:ext cx="8972832" cy="2773644"/>
          </a:xfrm>
          <a:prstGeom prst="rect">
            <a:avLst/>
          </a:prstGeom>
          <a:noFill/>
        </p:spPr>
        <p:txBody>
          <a:bodyPr wrap="square" rtlCol="0">
            <a:spAutoFit/>
          </a:bodyPr>
          <a:lstStyle/>
          <a:p>
            <a:pPr xmlns:a="http://schemas.openxmlformats.org/drawingml/2006/main" algn="ctr" defTabSz="1371600">
              <a:lnSpc>
                <a:spcPct val="80000"/>
              </a:lnSpc>
            </a:pPr>
            <a:r xmlns:a="http://schemas.openxmlformats.org/drawingml/2006/main">
              <a:rPr lang="es" sz="7200" b="1" kern="100" dirty="0">
                <a:solidFill>
                  <a:schemeClr val="accent6"/>
                </a:solidFill>
              </a:rPr>
              <a:t>Pasos sugeridos para desarrollar productos de conocimiento</a:t>
            </a:r>
            <a:endParaRPr xmlns:a="http://schemas.openxmlformats.org/drawingml/2006/main" lang="en-US" sz="7200" b="1" dirty="0">
              <a:solidFill>
                <a:schemeClr val="accent6"/>
              </a:solidFill>
            </a:endParaRPr>
          </a:p>
        </p:txBody>
      </p:sp>
      <p:pic>
        <p:nvPicPr>
          <p:cNvPr id="6" name="Picture 2" descr="DSC_0182.JPG">
            <a:extLst>
              <a:ext uri="{FF2B5EF4-FFF2-40B4-BE49-F238E27FC236}">
                <a16:creationId xmlns:a16="http://schemas.microsoft.com/office/drawing/2014/main" id="{F27AB864-5E4F-7552-3004-ADB24C62679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22766" y="7782638"/>
            <a:ext cx="2420237" cy="16090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6" descr="A person in a straw hat harvesting grass&#10;&#10;AI-generated content may be incorrect.">
            <a:extLst>
              <a:ext uri="{FF2B5EF4-FFF2-40B4-BE49-F238E27FC236}">
                <a16:creationId xmlns:a16="http://schemas.microsoft.com/office/drawing/2014/main" id="{4F584727-2A95-5F4F-4FE9-4BAEC03A9A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22766" y="5635665"/>
            <a:ext cx="2420870" cy="1611675"/>
          </a:xfrm>
          <a:prstGeom prst="rect">
            <a:avLst/>
          </a:prstGeom>
        </p:spPr>
      </p:pic>
      <p:pic>
        <p:nvPicPr>
          <p:cNvPr id="8" name="Picture 7" descr="A frog on the ground&#10;&#10;AI-generated content may be incorrect.">
            <a:extLst>
              <a:ext uri="{FF2B5EF4-FFF2-40B4-BE49-F238E27FC236}">
                <a16:creationId xmlns:a16="http://schemas.microsoft.com/office/drawing/2014/main" id="{88F977C0-2DB7-CBD3-E036-747974B26AA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11267" y="3521289"/>
            <a:ext cx="2467205" cy="1519911"/>
          </a:xfrm>
          <a:prstGeom prst="rect">
            <a:avLst/>
          </a:prstGeom>
        </p:spPr>
      </p:pic>
      <p:pic>
        <p:nvPicPr>
          <p:cNvPr id="10" name="Picture 9" descr="A small boat in a body of water&#10;&#10;Description automatically generated">
            <a:extLst>
              <a:ext uri="{FF2B5EF4-FFF2-40B4-BE49-F238E27FC236}">
                <a16:creationId xmlns:a16="http://schemas.microsoft.com/office/drawing/2014/main" id="{19B1EBF2-DBC3-BA1D-BBB9-6AFED1C1A19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811268" y="1240178"/>
            <a:ext cx="2443869" cy="1654049"/>
          </a:xfrm>
          <a:prstGeom prst="rect">
            <a:avLst/>
          </a:prstGeom>
        </p:spPr>
      </p:pic>
    </p:spTree>
    <p:extLst>
      <p:ext uri="{BB962C8B-B14F-4D97-AF65-F5344CB8AC3E}">
        <p14:creationId xmlns:p14="http://schemas.microsoft.com/office/powerpoint/2010/main" val="2150410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700FE-7690-0EB2-7104-57EDF1DD30E8}"/>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C80F0E6D-15A8-6B58-250C-C5982FB1EDD5}"/>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0E4B6325-1C29-9D15-2A5A-EB9358A7DA78}"/>
              </a:ext>
            </a:extLst>
          </p:cNvPr>
          <p:cNvSpPr txBox="1"/>
          <p:nvPr/>
        </p:nvSpPr>
        <p:spPr>
          <a:xfrm>
            <a:off x="1163702" y="481256"/>
            <a:ext cx="15960590" cy="1754288"/>
          </a:xfrm>
          <a:prstGeom prst="rect">
            <a:avLst/>
          </a:prstGeom>
          <a:noFill/>
          <a:ln>
            <a:noFill/>
          </a:ln>
        </p:spPr>
        <p:txBody>
          <a:bodyPr spcFirstLastPara="1" wrap="square" lIns="91425" tIns="45701" rIns="91425" bIns="45701" anchor="t" anchorCtr="0">
            <a:spAutoFit/>
          </a:bodyPr>
          <a:lstStyle/>
          <a:p>
            <a:pPr xmlns:a="http://schemas.openxmlformats.org/drawingml/2006/main" defTabSz="914445">
              <a:buClr>
                <a:srgbClr val="000000"/>
              </a:buClr>
              <a:defRPr/>
            </a:pPr>
            <a:r xmlns:a="http://schemas.openxmlformats.org/drawingml/2006/main">
              <a:rPr lang="es" sz="5400" b="1" kern="0" dirty="0">
                <a:solidFill>
                  <a:prstClr val="black"/>
                </a:solidFill>
                <a:latin typeface="Calibri Light" panose="020F0302020204030204" pitchFamily="34" charset="0"/>
                <a:cs typeface="Calibri Light" panose="020F0302020204030204" pitchFamily="34" charset="0"/>
                <a:sym typeface="Arial"/>
              </a:rPr>
              <a:t>Pasos clave en el desarrollo de productos de conocimiento</a:t>
            </a:r>
          </a:p>
          <a:p>
            <a:pPr defTabSz="914445">
              <a:buClr>
                <a:srgbClr val="000000"/>
              </a:buClr>
              <a:defRPr/>
            </a:pPr>
            <a:endParaRPr sz="5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52E01F21-D67F-17CF-BB33-BE13820E04F1}"/>
              </a:ext>
            </a:extLst>
          </p:cNvPr>
          <p:cNvCxnSpPr/>
          <p:nvPr/>
        </p:nvCxnSpPr>
        <p:spPr>
          <a:xfrm>
            <a:off x="1325786" y="2059734"/>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BA45076F-AE42-FD89-B566-013D0EBCA3D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1C561527-2CBA-3341-0393-0F4D5E26B988}"/>
              </a:ext>
            </a:extLst>
          </p:cNvPr>
          <p:cNvSpPr txBox="1"/>
          <p:nvPr/>
        </p:nvSpPr>
        <p:spPr>
          <a:xfrm>
            <a:off x="3389347" y="2407562"/>
            <a:ext cx="13988439" cy="584775"/>
          </a:xfrm>
          <a:prstGeom prst="rect">
            <a:avLst/>
          </a:prstGeom>
          <a:noFill/>
        </p:spPr>
        <p:txBody>
          <a:bodyPr wrap="square">
            <a:spAutoFit/>
          </a:bodyPr>
          <a:lstStyle/>
          <a:p>
            <a:pPr xmlns:a="http://schemas.openxmlformats.org/drawingml/2006/main" lvl="0"/>
            <a:r xmlns:a="http://schemas.openxmlformats.org/drawingml/2006/main">
              <a:rPr lang="es" sz="3200" dirty="0">
                <a:solidFill>
                  <a:prstClr val="black"/>
                </a:solidFill>
                <a:latin typeface="Calibri" panose="020F0502020204030204" pitchFamily="34" charset="0"/>
              </a:rPr>
              <a:t>Defina el </a:t>
            </a:r>
            <a:r xmlns:a="http://schemas.openxmlformats.org/drawingml/2006/main">
              <a:rPr lang="es" sz="3200" b="1" dirty="0">
                <a:solidFill>
                  <a:prstClr val="black"/>
                </a:solidFill>
                <a:latin typeface="Calibri" panose="020F0502020204030204" pitchFamily="34" charset="0"/>
              </a:rPr>
              <a:t>propósito</a:t>
            </a:r>
            <a:endParaRPr xmlns:a="http://schemas.openxmlformats.org/drawingml/2006/main" lang="es-ES" sz="3200" b="1" dirty="0">
              <a:solidFill>
                <a:prstClr val="black"/>
              </a:solidFill>
              <a:latin typeface="Calibri" panose="020F0502020204030204" pitchFamily="34" charset="0"/>
            </a:endParaRPr>
          </a:p>
        </p:txBody>
      </p:sp>
      <p:grpSp>
        <p:nvGrpSpPr>
          <p:cNvPr id="90" name="Group 89">
            <a:extLst>
              <a:ext uri="{FF2B5EF4-FFF2-40B4-BE49-F238E27FC236}">
                <a16:creationId xmlns:a16="http://schemas.microsoft.com/office/drawing/2014/main" id="{6E1CC818-89E4-29D4-044C-8E11700BCA52}"/>
              </a:ext>
            </a:extLst>
          </p:cNvPr>
          <p:cNvGrpSpPr/>
          <p:nvPr/>
        </p:nvGrpSpPr>
        <p:grpSpPr>
          <a:xfrm>
            <a:off x="743251" y="2199696"/>
            <a:ext cx="2525289" cy="1077218"/>
            <a:chOff x="844721" y="1866900"/>
            <a:chExt cx="3117679" cy="1316682"/>
          </a:xfrm>
        </p:grpSpPr>
        <p:sp>
          <p:nvSpPr>
            <p:cNvPr id="44" name="Pentagon 43">
              <a:extLst>
                <a:ext uri="{FF2B5EF4-FFF2-40B4-BE49-F238E27FC236}">
                  <a16:creationId xmlns:a16="http://schemas.microsoft.com/office/drawing/2014/main" id="{04622B9E-225D-09C4-884D-E3617130C6CB}"/>
                </a:ext>
              </a:extLst>
            </p:cNvPr>
            <p:cNvSpPr/>
            <p:nvPr/>
          </p:nvSpPr>
          <p:spPr>
            <a:xfrm>
              <a:off x="844721" y="1866900"/>
              <a:ext cx="3117679" cy="1316682"/>
            </a:xfrm>
            <a:prstGeom prst="homePlate">
              <a:avLst/>
            </a:prstGeom>
            <a:solidFill>
              <a:schemeClr val="accent6">
                <a:lumMod val="20000"/>
                <a:lumOff val="80000"/>
              </a:schemeClr>
            </a:solidFill>
            <a:ln w="28575">
              <a:noFill/>
            </a:ln>
            <a:effectLst>
              <a:outerShdw blurRad="114300" dist="114300" dir="2700000" algn="tl"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25EB79C-4E25-AC71-21CC-77F71E9417EF}"/>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2238679" y="2022456"/>
              <a:ext cx="1013420" cy="1003336"/>
            </a:xfrm>
            <a:prstGeom prst="rect">
              <a:avLst/>
            </a:prstGeom>
          </p:spPr>
        </p:pic>
        <p:grpSp>
          <p:nvGrpSpPr>
            <p:cNvPr id="32" name="Group 31">
              <a:extLst>
                <a:ext uri="{FF2B5EF4-FFF2-40B4-BE49-F238E27FC236}">
                  <a16:creationId xmlns:a16="http://schemas.microsoft.com/office/drawing/2014/main" id="{2F6186F0-A5F0-5BE9-AF08-57A69F4FF66B}"/>
                </a:ext>
              </a:extLst>
            </p:cNvPr>
            <p:cNvGrpSpPr/>
            <p:nvPr/>
          </p:nvGrpSpPr>
          <p:grpSpPr>
            <a:xfrm>
              <a:off x="1098270" y="2005422"/>
              <a:ext cx="1063394" cy="1011676"/>
              <a:chOff x="10085410" y="3689660"/>
              <a:chExt cx="779859" cy="779859"/>
            </a:xfrm>
          </p:grpSpPr>
          <p:sp>
            <p:nvSpPr>
              <p:cNvPr id="33" name="Oval 32">
                <a:extLst>
                  <a:ext uri="{FF2B5EF4-FFF2-40B4-BE49-F238E27FC236}">
                    <a16:creationId xmlns:a16="http://schemas.microsoft.com/office/drawing/2014/main" id="{1FE5AC27-C99E-0247-252D-783C4EE42579}"/>
                  </a:ext>
                </a:extLst>
              </p:cNvPr>
              <p:cNvSpPr/>
              <p:nvPr/>
            </p:nvSpPr>
            <p:spPr>
              <a:xfrm>
                <a:off x="10085410" y="3689660"/>
                <a:ext cx="779859" cy="779859"/>
              </a:xfrm>
              <a:prstGeom prst="ellipse">
                <a:avLst/>
              </a:prstGeom>
              <a:solidFill>
                <a:schemeClr val="accent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4" name="Oval 5">
                <a:extLst>
                  <a:ext uri="{FF2B5EF4-FFF2-40B4-BE49-F238E27FC236}">
                    <a16:creationId xmlns:a16="http://schemas.microsoft.com/office/drawing/2014/main" id="{1D859D9C-5B49-E374-7658-19CDBB47D983}"/>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xmlns:a="http://schemas.openxmlformats.org/drawingml/2006/main" marL="0" lvl="0" indent="0" algn="ctr" defTabSz="1600200">
                  <a:lnSpc>
                    <a:spcPct val="90000"/>
                  </a:lnSpc>
                  <a:spcBef>
                    <a:spcPct val="0"/>
                  </a:spcBef>
                  <a:spcAft>
                    <a:spcPct val="35000"/>
                  </a:spcAft>
                  <a:buNone/>
                </a:pPr>
                <a:r xmlns:a="http://schemas.openxmlformats.org/drawingml/2006/main">
                  <a:rPr lang="es" sz="3600" kern="1200"/>
                  <a:t>1</a:t>
                </a:r>
              </a:p>
            </p:txBody>
          </p:sp>
        </p:grpSp>
      </p:grpSp>
      <p:sp>
        <p:nvSpPr>
          <p:cNvPr id="47" name="TextBox 46">
            <a:extLst>
              <a:ext uri="{FF2B5EF4-FFF2-40B4-BE49-F238E27FC236}">
                <a16:creationId xmlns:a16="http://schemas.microsoft.com/office/drawing/2014/main" id="{E04FF371-58FF-F3B9-4F7F-E7FC17DB2D6E}"/>
              </a:ext>
            </a:extLst>
          </p:cNvPr>
          <p:cNvSpPr txBox="1"/>
          <p:nvPr/>
        </p:nvSpPr>
        <p:spPr>
          <a:xfrm>
            <a:off x="4070982" y="3678803"/>
            <a:ext cx="11111867" cy="553998"/>
          </a:xfrm>
          <a:prstGeom prst="rect">
            <a:avLst/>
          </a:prstGeom>
          <a:noFill/>
        </p:spPr>
        <p:txBody>
          <a:bodyPr wrap="square">
            <a:spAutoFit/>
          </a:bodyPr>
          <a:lstStyle/>
          <a:p>
            <a:pPr xmlns:a="http://schemas.openxmlformats.org/drawingml/2006/main" algn="just">
              <a:spcBef>
                <a:spcPts val="0"/>
              </a:spcBef>
            </a:pPr>
            <a:r xmlns:a="http://schemas.openxmlformats.org/drawingml/2006/main">
              <a:rPr lang="es" sz="3000" dirty="0">
                <a:latin typeface="Calibri" panose="020F0502020204030204" pitchFamily="34" charset="0"/>
                <a:ea typeface="Times New Roman" panose="02020603050405020304" pitchFamily="18" charset="0"/>
                <a:cs typeface="Calibri" panose="020F0502020204030204" pitchFamily="34" charset="0"/>
              </a:rPr>
              <a:t>Comprender </a:t>
            </a:r>
            <a:r xmlns:a="http://schemas.openxmlformats.org/drawingml/2006/main">
              <a:rPr lang="es" sz="3000">
                <a:latin typeface="Calibri" panose="020F0502020204030204" pitchFamily="34" charset="0"/>
                <a:ea typeface="Times New Roman" panose="02020603050405020304" pitchFamily="18" charset="0"/>
                <a:cs typeface="Calibri" panose="020F0502020204030204" pitchFamily="34" charset="0"/>
              </a:rPr>
              <a:t>al </a:t>
            </a:r>
            <a:r xmlns:a="http://schemas.openxmlformats.org/drawingml/2006/main">
              <a:rPr lang="es" sz="3000" b="1" dirty="0">
                <a:latin typeface="Calibri" panose="020F0502020204030204" pitchFamily="34" charset="0"/>
                <a:ea typeface="Times New Roman" panose="02020603050405020304" pitchFamily="18" charset="0"/>
                <a:cs typeface="Calibri" panose="020F0502020204030204" pitchFamily="34" charset="0"/>
              </a:rPr>
              <a:t>público </a:t>
            </a:r>
            <a:r xmlns:a="http://schemas.openxmlformats.org/drawingml/2006/main">
              <a:rPr lang="es" sz="3000" b="1">
                <a:latin typeface="Calibri" panose="020F0502020204030204" pitchFamily="34" charset="0"/>
                <a:ea typeface="Times New Roman" panose="02020603050405020304" pitchFamily="18" charset="0"/>
                <a:cs typeface="Calibri" panose="020F0502020204030204" pitchFamily="34" charset="0"/>
              </a:rPr>
              <a:t>objetivo </a:t>
            </a:r>
            <a:r xmlns:a="http://schemas.openxmlformats.org/drawingml/2006/main">
              <a:rPr lang="es" sz="3000" dirty="0">
                <a:latin typeface="Calibri" panose="020F0502020204030204" pitchFamily="34" charset="0"/>
                <a:ea typeface="Times New Roman" panose="02020603050405020304" pitchFamily="18" charset="0"/>
                <a:cs typeface="Calibri" panose="020F0502020204030204" pitchFamily="34" charset="0"/>
              </a:rPr>
              <a:t>y las oportunidades para </a:t>
            </a:r>
            <a:r xmlns:a="http://schemas.openxmlformats.org/drawingml/2006/main">
              <a:rPr lang="es" sz="3000" b="1" dirty="0">
                <a:latin typeface="Calibri" panose="020F0502020204030204" pitchFamily="34" charset="0"/>
                <a:ea typeface="Times New Roman" panose="02020603050405020304" pitchFamily="18" charset="0"/>
                <a:cs typeface="Calibri" panose="020F0502020204030204" pitchFamily="34" charset="0"/>
              </a:rPr>
              <a:t>influir en él.</a:t>
            </a:r>
          </a:p>
        </p:txBody>
      </p:sp>
      <p:sp>
        <p:nvSpPr>
          <p:cNvPr id="65" name="TextBox 64">
            <a:extLst>
              <a:ext uri="{FF2B5EF4-FFF2-40B4-BE49-F238E27FC236}">
                <a16:creationId xmlns:a16="http://schemas.microsoft.com/office/drawing/2014/main" id="{5D5E1868-886C-A339-C383-A16BE8427252}"/>
              </a:ext>
            </a:extLst>
          </p:cNvPr>
          <p:cNvSpPr txBox="1"/>
          <p:nvPr/>
        </p:nvSpPr>
        <p:spPr>
          <a:xfrm>
            <a:off x="4944738" y="4923348"/>
            <a:ext cx="10861434" cy="553998"/>
          </a:xfrm>
          <a:prstGeom prst="rect">
            <a:avLst/>
          </a:prstGeom>
          <a:noFill/>
        </p:spPr>
        <p:txBody>
          <a:bodyPr wrap="square">
            <a:spAutoFit/>
          </a:bodyPr>
          <a:lstStyle/>
          <a:p>
            <a:pPr xmlns:a="http://schemas.openxmlformats.org/drawingml/2006/main" algn="just"/>
            <a:r xmlns:a="http://schemas.openxmlformats.org/drawingml/2006/main">
              <a:rPr lang="es" sz="3000" dirty="0">
                <a:latin typeface="Calibri" panose="020F0502020204030204" pitchFamily="34" charset="0"/>
                <a:ea typeface="Times New Roman" panose="02020603050405020304" pitchFamily="18" charset="0"/>
                <a:cs typeface="Calibri" panose="020F0502020204030204" pitchFamily="34" charset="0"/>
              </a:rPr>
              <a:t>Articular el </a:t>
            </a:r>
            <a:r xmlns:a="http://schemas.openxmlformats.org/drawingml/2006/main">
              <a:rPr lang="es" sz="3000" b="1" dirty="0">
                <a:latin typeface="Calibri" panose="020F0502020204030204" pitchFamily="34" charset="0"/>
                <a:ea typeface="Times New Roman" panose="02020603050405020304" pitchFamily="18" charset="0"/>
                <a:cs typeface="Calibri" panose="020F0502020204030204" pitchFamily="34" charset="0"/>
              </a:rPr>
              <a:t>mensaje clave y las ideas principales </a:t>
            </a:r>
            <a:r xmlns:a="http://schemas.openxmlformats.org/drawingml/2006/main">
              <a:rPr lang="es" sz="3000" dirty="0">
                <a:latin typeface="Calibri" panose="020F0502020204030204" pitchFamily="34" charset="0"/>
                <a:ea typeface="Times New Roman" panose="02020603050405020304" pitchFamily="18" charset="0"/>
                <a:cs typeface="Calibri" panose="020F0502020204030204" pitchFamily="34" charset="0"/>
              </a:rPr>
              <a:t>desde una perspectiva específica.</a:t>
            </a:r>
          </a:p>
        </p:txBody>
      </p:sp>
      <p:sp>
        <p:nvSpPr>
          <p:cNvPr id="70" name="TextBox 69">
            <a:extLst>
              <a:ext uri="{FF2B5EF4-FFF2-40B4-BE49-F238E27FC236}">
                <a16:creationId xmlns:a16="http://schemas.microsoft.com/office/drawing/2014/main" id="{A597FE43-A3C4-2AE7-D329-7880605ED77B}"/>
              </a:ext>
            </a:extLst>
          </p:cNvPr>
          <p:cNvSpPr txBox="1"/>
          <p:nvPr/>
        </p:nvSpPr>
        <p:spPr>
          <a:xfrm>
            <a:off x="5896808" y="6267766"/>
            <a:ext cx="11325029" cy="553998"/>
          </a:xfrm>
          <a:prstGeom prst="rect">
            <a:avLst/>
          </a:prstGeom>
          <a:noFill/>
        </p:spPr>
        <p:txBody>
          <a:bodyPr wrap="square">
            <a:spAutoFit/>
          </a:bodyPr>
          <a:lstStyle/>
          <a:p>
            <a:pPr xmlns:a="http://schemas.openxmlformats.org/drawingml/2006/main" algn="just"/>
            <a:r xmlns:a="http://schemas.openxmlformats.org/drawingml/2006/main">
              <a:rPr lang="es" sz="3000" dirty="0">
                <a:latin typeface="Calibri" panose="020F0502020204030204" pitchFamily="34" charset="0"/>
                <a:ea typeface="Times New Roman" panose="02020603050405020304" pitchFamily="18" charset="0"/>
                <a:cs typeface="Calibri" panose="020F0502020204030204" pitchFamily="34" charset="0"/>
              </a:rPr>
              <a:t>Elegir el </a:t>
            </a:r>
            <a:r xmlns:a="http://schemas.openxmlformats.org/drawingml/2006/main">
              <a:rPr lang="es" sz="3000" b="1" dirty="0">
                <a:latin typeface="Calibri" panose="020F0502020204030204" pitchFamily="34" charset="0"/>
                <a:ea typeface="Times New Roman" panose="02020603050405020304" pitchFamily="18" charset="0"/>
                <a:cs typeface="Calibri" panose="020F0502020204030204" pitchFamily="34" charset="0"/>
              </a:rPr>
              <a:t>producto adecuado</a:t>
            </a:r>
          </a:p>
        </p:txBody>
      </p:sp>
      <p:grpSp>
        <p:nvGrpSpPr>
          <p:cNvPr id="94" name="Group 93">
            <a:extLst>
              <a:ext uri="{FF2B5EF4-FFF2-40B4-BE49-F238E27FC236}">
                <a16:creationId xmlns:a16="http://schemas.microsoft.com/office/drawing/2014/main" id="{3D6FB9E0-F37D-4837-9580-2683910B9894}"/>
              </a:ext>
            </a:extLst>
          </p:cNvPr>
          <p:cNvGrpSpPr/>
          <p:nvPr/>
        </p:nvGrpSpPr>
        <p:grpSpPr>
          <a:xfrm>
            <a:off x="2346668" y="4733415"/>
            <a:ext cx="2525289" cy="1077218"/>
            <a:chOff x="2924970" y="4686569"/>
            <a:chExt cx="3117679" cy="1316682"/>
          </a:xfrm>
        </p:grpSpPr>
        <p:sp>
          <p:nvSpPr>
            <p:cNvPr id="63" name="Pentagon 62">
              <a:extLst>
                <a:ext uri="{FF2B5EF4-FFF2-40B4-BE49-F238E27FC236}">
                  <a16:creationId xmlns:a16="http://schemas.microsoft.com/office/drawing/2014/main" id="{C646A5EA-2542-4546-A0CD-78BEBE3B9D0D}"/>
                </a:ext>
              </a:extLst>
            </p:cNvPr>
            <p:cNvSpPr/>
            <p:nvPr/>
          </p:nvSpPr>
          <p:spPr>
            <a:xfrm>
              <a:off x="2924970" y="4686569"/>
              <a:ext cx="3117679" cy="1316682"/>
            </a:xfrm>
            <a:prstGeom prst="homePlate">
              <a:avLst/>
            </a:prstGeom>
            <a:solidFill>
              <a:schemeClr val="accent2">
                <a:lumMod val="20000"/>
                <a:lumOff val="80000"/>
              </a:schemeClr>
            </a:solidFill>
            <a:ln w="28575">
              <a:noFill/>
            </a:ln>
            <a:effectLst>
              <a:outerShdw blurRad="76200" dist="76200" dir="2700000" algn="tl"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8EC4F8F3-4C21-00A5-A6C1-439B374E95E4}"/>
                </a:ext>
              </a:extLst>
            </p:cNvPr>
            <p:cNvGrpSpPr/>
            <p:nvPr/>
          </p:nvGrpSpPr>
          <p:grpSpPr>
            <a:xfrm>
              <a:off x="3178519" y="4825091"/>
              <a:ext cx="1063394" cy="1011676"/>
              <a:chOff x="10085410" y="3689660"/>
              <a:chExt cx="779859" cy="779859"/>
            </a:xfrm>
          </p:grpSpPr>
          <p:sp>
            <p:nvSpPr>
              <p:cNvPr id="67" name="Oval 66">
                <a:extLst>
                  <a:ext uri="{FF2B5EF4-FFF2-40B4-BE49-F238E27FC236}">
                    <a16:creationId xmlns:a16="http://schemas.microsoft.com/office/drawing/2014/main" id="{0FFE2DFF-91DC-DF9E-1370-F1AE4596768F}"/>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68" name="Oval 5">
                <a:extLst>
                  <a:ext uri="{FF2B5EF4-FFF2-40B4-BE49-F238E27FC236}">
                    <a16:creationId xmlns:a16="http://schemas.microsoft.com/office/drawing/2014/main" id="{2CCA2B4B-007A-F394-A02A-ECFD0EF9655E}"/>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xmlns:a="http://schemas.openxmlformats.org/drawingml/2006/main" marL="0" lvl="0" indent="0" algn="ctr" defTabSz="1600200">
                  <a:lnSpc>
                    <a:spcPct val="90000"/>
                  </a:lnSpc>
                  <a:spcBef>
                    <a:spcPct val="0"/>
                  </a:spcBef>
                  <a:spcAft>
                    <a:spcPct val="35000"/>
                  </a:spcAft>
                  <a:buNone/>
                </a:pPr>
                <a:r xmlns:a="http://schemas.openxmlformats.org/drawingml/2006/main">
                  <a:rPr lang="es" sz="3600"/>
                  <a:t>3</a:t>
                </a:r>
                <a:endParaRPr xmlns:a="http://schemas.openxmlformats.org/drawingml/2006/main" lang="en-US" sz="3600" kern="1200"/>
              </a:p>
            </p:txBody>
          </p:sp>
        </p:grpSp>
        <p:pic>
          <p:nvPicPr>
            <p:cNvPr id="75" name="Picture 74">
              <a:extLst>
                <a:ext uri="{FF2B5EF4-FFF2-40B4-BE49-F238E27FC236}">
                  <a16:creationId xmlns:a16="http://schemas.microsoft.com/office/drawing/2014/main" id="{B0DA106D-A5F4-179A-4D28-CA535AED4639}"/>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l="-24528" t="-4994" r="-33287" b="-6630"/>
            <a:stretch>
              <a:fillRect/>
            </a:stretch>
          </p:blipFill>
          <p:spPr>
            <a:xfrm>
              <a:off x="4256602" y="4770683"/>
              <a:ext cx="1162580" cy="1066084"/>
            </a:xfrm>
            <a:prstGeom prst="rect">
              <a:avLst/>
            </a:prstGeom>
          </p:spPr>
        </p:pic>
      </p:grpSp>
      <p:sp>
        <p:nvSpPr>
          <p:cNvPr id="78" name="TextBox 77">
            <a:extLst>
              <a:ext uri="{FF2B5EF4-FFF2-40B4-BE49-F238E27FC236}">
                <a16:creationId xmlns:a16="http://schemas.microsoft.com/office/drawing/2014/main" id="{A903B8EC-A0DF-83CF-348B-C08F9ECAD961}"/>
              </a:ext>
            </a:extLst>
          </p:cNvPr>
          <p:cNvSpPr txBox="1"/>
          <p:nvPr/>
        </p:nvSpPr>
        <p:spPr>
          <a:xfrm>
            <a:off x="6662811" y="7546522"/>
            <a:ext cx="10900786" cy="553998"/>
          </a:xfrm>
          <a:prstGeom prst="rect">
            <a:avLst/>
          </a:prstGeom>
          <a:noFill/>
        </p:spPr>
        <p:txBody>
          <a:bodyPr wrap="square">
            <a:spAutoFit/>
          </a:bodyPr>
          <a:lstStyle/>
          <a:p>
            <a:pPr xmlns:a="http://schemas.openxmlformats.org/drawingml/2006/main" algn="just"/>
            <a:r xmlns:a="http://schemas.openxmlformats.org/drawingml/2006/main">
              <a:rPr lang="es" sz="3000" b="1" dirty="0">
                <a:latin typeface="Calibri" panose="020F0502020204030204" pitchFamily="34" charset="0"/>
                <a:ea typeface="Times New Roman" panose="02020603050405020304" pitchFamily="18" charset="0"/>
                <a:cs typeface="Calibri" panose="020F0502020204030204" pitchFamily="34" charset="0"/>
              </a:rPr>
              <a:t>Envases </a:t>
            </a:r>
            <a:r xmlns:a="http://schemas.openxmlformats.org/drawingml/2006/main">
              <a:rPr lang="es" sz="3000" dirty="0">
                <a:latin typeface="Calibri" panose="020F0502020204030204" pitchFamily="34" charset="0"/>
                <a:ea typeface="Times New Roman" panose="02020603050405020304" pitchFamily="18" charset="0"/>
                <a:cs typeface="Calibri" panose="020F0502020204030204" pitchFamily="34" charset="0"/>
              </a:rPr>
              <a:t>, </a:t>
            </a:r>
            <a:r xmlns:a="http://schemas.openxmlformats.org/drawingml/2006/main">
              <a:rPr lang="es" sz="3000" b="1" dirty="0">
                <a:latin typeface="Calibri" panose="020F0502020204030204" pitchFamily="34" charset="0"/>
                <a:ea typeface="Times New Roman" panose="02020603050405020304" pitchFamily="18" charset="0"/>
                <a:cs typeface="Calibri" panose="020F0502020204030204" pitchFamily="34" charset="0"/>
              </a:rPr>
              <a:t>planificación estratégica y canales </a:t>
            </a:r>
            <a:r xmlns:a="http://schemas.openxmlformats.org/drawingml/2006/main">
              <a:rPr lang="es" sz="3000" dirty="0">
                <a:latin typeface="Calibri" panose="020F0502020204030204" pitchFamily="34" charset="0"/>
                <a:ea typeface="Times New Roman" panose="02020603050405020304" pitchFamily="18" charset="0"/>
                <a:cs typeface="Calibri" panose="020F0502020204030204" pitchFamily="34" charset="0"/>
              </a:rPr>
              <a:t>de distribución.</a:t>
            </a:r>
          </a:p>
        </p:txBody>
      </p:sp>
      <p:grpSp>
        <p:nvGrpSpPr>
          <p:cNvPr id="96" name="Group 95">
            <a:extLst>
              <a:ext uri="{FF2B5EF4-FFF2-40B4-BE49-F238E27FC236}">
                <a16:creationId xmlns:a16="http://schemas.microsoft.com/office/drawing/2014/main" id="{D0821AB8-6D47-27C0-C6BF-4CCA8B080782}"/>
              </a:ext>
            </a:extLst>
          </p:cNvPr>
          <p:cNvGrpSpPr/>
          <p:nvPr/>
        </p:nvGrpSpPr>
        <p:grpSpPr>
          <a:xfrm>
            <a:off x="3932150" y="7266682"/>
            <a:ext cx="2525289" cy="1077218"/>
            <a:chOff x="5194075" y="7520669"/>
            <a:chExt cx="3117679" cy="1316682"/>
          </a:xfrm>
        </p:grpSpPr>
        <p:sp>
          <p:nvSpPr>
            <p:cNvPr id="77" name="Pentagon 76">
              <a:extLst>
                <a:ext uri="{FF2B5EF4-FFF2-40B4-BE49-F238E27FC236}">
                  <a16:creationId xmlns:a16="http://schemas.microsoft.com/office/drawing/2014/main" id="{C7922F62-C10D-917D-DD3D-3BF359C628BE}"/>
                </a:ext>
              </a:extLst>
            </p:cNvPr>
            <p:cNvSpPr/>
            <p:nvPr/>
          </p:nvSpPr>
          <p:spPr>
            <a:xfrm>
              <a:off x="5194075" y="7520669"/>
              <a:ext cx="3117679" cy="1316682"/>
            </a:xfrm>
            <a:prstGeom prst="homePlate">
              <a:avLst/>
            </a:prstGeom>
            <a:solidFill>
              <a:schemeClr val="accent3">
                <a:lumMod val="20000"/>
                <a:lumOff val="80000"/>
              </a:schemeClr>
            </a:solidFill>
            <a:ln w="28575">
              <a:noFill/>
            </a:ln>
            <a:effectLst>
              <a:outerShdw blurRad="76200" dist="76200" dir="2700000" algn="tl" rotWithShape="0">
                <a:prstClr val="black">
                  <a:alpha val="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E7A4B425-E3C3-F7A6-1D3A-D592855794B5}"/>
                </a:ext>
              </a:extLst>
            </p:cNvPr>
            <p:cNvGrpSpPr/>
            <p:nvPr/>
          </p:nvGrpSpPr>
          <p:grpSpPr>
            <a:xfrm>
              <a:off x="5447624" y="7659191"/>
              <a:ext cx="1063394" cy="1011676"/>
              <a:chOff x="10085410" y="3689660"/>
              <a:chExt cx="779859" cy="779859"/>
            </a:xfrm>
          </p:grpSpPr>
          <p:sp>
            <p:nvSpPr>
              <p:cNvPr id="80" name="Oval 79">
                <a:extLst>
                  <a:ext uri="{FF2B5EF4-FFF2-40B4-BE49-F238E27FC236}">
                    <a16:creationId xmlns:a16="http://schemas.microsoft.com/office/drawing/2014/main" id="{BE78318C-9FF7-CA20-A0C2-79F4FBA8B211}"/>
                  </a:ext>
                </a:extLst>
              </p:cNvPr>
              <p:cNvSpPr/>
              <p:nvPr/>
            </p:nvSpPr>
            <p:spPr>
              <a:xfrm>
                <a:off x="10085410" y="3689660"/>
                <a:ext cx="779859" cy="779859"/>
              </a:xfrm>
              <a:prstGeom prst="ellipse">
                <a:avLst/>
              </a:prstGeom>
              <a:solidFill>
                <a:schemeClr val="accent3">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1" name="Oval 5">
                <a:extLst>
                  <a:ext uri="{FF2B5EF4-FFF2-40B4-BE49-F238E27FC236}">
                    <a16:creationId xmlns:a16="http://schemas.microsoft.com/office/drawing/2014/main" id="{99ACF67F-BC1A-9EA6-31F6-5F8F19D4C3E9}"/>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xmlns:a="http://schemas.openxmlformats.org/drawingml/2006/main" marL="0" lvl="0" indent="0" algn="ctr" defTabSz="1600200">
                  <a:lnSpc>
                    <a:spcPct val="90000"/>
                  </a:lnSpc>
                  <a:spcBef>
                    <a:spcPct val="0"/>
                  </a:spcBef>
                  <a:spcAft>
                    <a:spcPct val="35000"/>
                  </a:spcAft>
                  <a:buNone/>
                </a:pPr>
                <a:r xmlns:a="http://schemas.openxmlformats.org/drawingml/2006/main">
                  <a:rPr lang="es" sz="3600" kern="1200" dirty="0"/>
                  <a:t>5</a:t>
                </a:r>
              </a:p>
            </p:txBody>
          </p:sp>
        </p:grpSp>
        <p:pic>
          <p:nvPicPr>
            <p:cNvPr id="92" name="Picture 91">
              <a:extLst>
                <a:ext uri="{FF2B5EF4-FFF2-40B4-BE49-F238E27FC236}">
                  <a16:creationId xmlns:a16="http://schemas.microsoft.com/office/drawing/2014/main" id="{F558F05E-74A4-D525-2221-91139A79233A}"/>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6568255" y="7626542"/>
              <a:ext cx="1277582" cy="1047470"/>
            </a:xfrm>
            <a:prstGeom prst="rect">
              <a:avLst/>
            </a:prstGeom>
          </p:spPr>
        </p:pic>
      </p:grpSp>
      <p:grpSp>
        <p:nvGrpSpPr>
          <p:cNvPr id="3" name="Group 2">
            <a:extLst>
              <a:ext uri="{FF2B5EF4-FFF2-40B4-BE49-F238E27FC236}">
                <a16:creationId xmlns:a16="http://schemas.microsoft.com/office/drawing/2014/main" id="{AAC85E9E-B5FC-0956-6CFF-30B124225F4C}"/>
              </a:ext>
            </a:extLst>
          </p:cNvPr>
          <p:cNvGrpSpPr/>
          <p:nvPr/>
        </p:nvGrpSpPr>
        <p:grpSpPr>
          <a:xfrm>
            <a:off x="1489746" y="3383341"/>
            <a:ext cx="2525289" cy="1162129"/>
            <a:chOff x="1489746" y="3383341"/>
            <a:chExt cx="2525289" cy="1162129"/>
          </a:xfrm>
        </p:grpSpPr>
        <p:grpSp>
          <p:nvGrpSpPr>
            <p:cNvPr id="91" name="Group 90">
              <a:extLst>
                <a:ext uri="{FF2B5EF4-FFF2-40B4-BE49-F238E27FC236}">
                  <a16:creationId xmlns:a16="http://schemas.microsoft.com/office/drawing/2014/main" id="{DB68D941-72A2-29B1-3DF4-13EA3C0ED68F}"/>
                </a:ext>
              </a:extLst>
            </p:cNvPr>
            <p:cNvGrpSpPr/>
            <p:nvPr/>
          </p:nvGrpSpPr>
          <p:grpSpPr>
            <a:xfrm>
              <a:off x="1489746" y="3468252"/>
              <a:ext cx="2525289" cy="1077218"/>
              <a:chOff x="1847532" y="3282849"/>
              <a:chExt cx="3117679" cy="1316682"/>
            </a:xfrm>
          </p:grpSpPr>
          <p:sp>
            <p:nvSpPr>
              <p:cNvPr id="45" name="Pentagon 44">
                <a:extLst>
                  <a:ext uri="{FF2B5EF4-FFF2-40B4-BE49-F238E27FC236}">
                    <a16:creationId xmlns:a16="http://schemas.microsoft.com/office/drawing/2014/main" id="{75DE8172-2363-EA26-8675-EAABCF308CD6}"/>
                  </a:ext>
                </a:extLst>
              </p:cNvPr>
              <p:cNvSpPr/>
              <p:nvPr/>
            </p:nvSpPr>
            <p:spPr>
              <a:xfrm>
                <a:off x="1847532" y="3282849"/>
                <a:ext cx="3117679" cy="1316682"/>
              </a:xfrm>
              <a:prstGeom prst="homePlate">
                <a:avLst/>
              </a:prstGeom>
              <a:solidFill>
                <a:schemeClr val="accent1">
                  <a:lumMod val="20000"/>
                  <a:lumOff val="80000"/>
                </a:schemeClr>
              </a:solidFill>
              <a:ln w="28575">
                <a:noFill/>
              </a:ln>
              <a:effectLst>
                <a:outerShdw blurRad="114300" dist="114300" dir="2700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76AB68A5-8F96-252E-3B26-61E1390B510A}"/>
                  </a:ext>
                </a:extLst>
              </p:cNvPr>
              <p:cNvGrpSpPr/>
              <p:nvPr/>
            </p:nvGrpSpPr>
            <p:grpSpPr>
              <a:xfrm>
                <a:off x="2101081" y="3421371"/>
                <a:ext cx="1063394" cy="1011676"/>
                <a:chOff x="10085410" y="3689660"/>
                <a:chExt cx="779859" cy="779859"/>
              </a:xfrm>
            </p:grpSpPr>
            <p:sp>
              <p:nvSpPr>
                <p:cNvPr id="49" name="Oval 48">
                  <a:extLst>
                    <a:ext uri="{FF2B5EF4-FFF2-40B4-BE49-F238E27FC236}">
                      <a16:creationId xmlns:a16="http://schemas.microsoft.com/office/drawing/2014/main" id="{A29E5D77-58DB-50FC-D3A5-B542B00114CE}"/>
                    </a:ext>
                  </a:extLst>
                </p:cNvPr>
                <p:cNvSpPr/>
                <p:nvPr/>
              </p:nvSpPr>
              <p:spPr>
                <a:xfrm>
                  <a:off x="10085410" y="3689660"/>
                  <a:ext cx="779859" cy="779859"/>
                </a:xfrm>
                <a:prstGeom prst="ellipse">
                  <a:avLst/>
                </a:pr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50" name="Oval 5">
                  <a:extLst>
                    <a:ext uri="{FF2B5EF4-FFF2-40B4-BE49-F238E27FC236}">
                      <a16:creationId xmlns:a16="http://schemas.microsoft.com/office/drawing/2014/main" id="{43B8714A-5332-040F-26B8-0BC07E8675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xmlns:a="http://schemas.openxmlformats.org/drawingml/2006/main" marL="0" lvl="0" indent="0" algn="ctr" defTabSz="1600200">
                    <a:lnSpc>
                      <a:spcPct val="90000"/>
                    </a:lnSpc>
                    <a:spcBef>
                      <a:spcPct val="0"/>
                    </a:spcBef>
                    <a:spcAft>
                      <a:spcPct val="35000"/>
                    </a:spcAft>
                    <a:buNone/>
                  </a:pPr>
                  <a:r xmlns:a="http://schemas.openxmlformats.org/drawingml/2006/main">
                    <a:rPr lang="es" sz="3600"/>
                    <a:t>2</a:t>
                  </a:r>
                  <a:endParaRPr xmlns:a="http://schemas.openxmlformats.org/drawingml/2006/main" lang="en-US" sz="3600" kern="1200"/>
                </a:p>
              </p:txBody>
            </p:sp>
          </p:grpSp>
        </p:grpSp>
        <p:pic>
          <p:nvPicPr>
            <p:cNvPr id="2" name="Picture 1">
              <a:extLst>
                <a:ext uri="{FF2B5EF4-FFF2-40B4-BE49-F238E27FC236}">
                  <a16:creationId xmlns:a16="http://schemas.microsoft.com/office/drawing/2014/main" id="{73C7412B-AC60-B805-8E53-90B5F13F3AF9}"/>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l="-7612" t="-59422" r="-17931" b="-15064"/>
            <a:stretch>
              <a:fillRect/>
            </a:stretch>
          </p:blipFill>
          <p:spPr>
            <a:xfrm>
              <a:off x="2481277" y="3383341"/>
              <a:ext cx="1081541" cy="1085669"/>
            </a:xfrm>
            <a:prstGeom prst="rect">
              <a:avLst/>
            </a:prstGeom>
          </p:spPr>
        </p:pic>
      </p:grpSp>
      <p:grpSp>
        <p:nvGrpSpPr>
          <p:cNvPr id="4" name="Group 3">
            <a:extLst>
              <a:ext uri="{FF2B5EF4-FFF2-40B4-BE49-F238E27FC236}">
                <a16:creationId xmlns:a16="http://schemas.microsoft.com/office/drawing/2014/main" id="{E7AC458A-4260-B95D-6E74-E768CDC47894}"/>
              </a:ext>
            </a:extLst>
          </p:cNvPr>
          <p:cNvGrpSpPr/>
          <p:nvPr/>
        </p:nvGrpSpPr>
        <p:grpSpPr>
          <a:xfrm>
            <a:off x="3166147" y="6006156"/>
            <a:ext cx="2525289" cy="1077218"/>
            <a:chOff x="3166147" y="6006156"/>
            <a:chExt cx="2525289" cy="1077218"/>
          </a:xfrm>
        </p:grpSpPr>
        <p:grpSp>
          <p:nvGrpSpPr>
            <p:cNvPr id="95" name="Group 94">
              <a:extLst>
                <a:ext uri="{FF2B5EF4-FFF2-40B4-BE49-F238E27FC236}">
                  <a16:creationId xmlns:a16="http://schemas.microsoft.com/office/drawing/2014/main" id="{D47F3E9A-9466-055C-0BA8-F219C42DC6C7}"/>
                </a:ext>
              </a:extLst>
            </p:cNvPr>
            <p:cNvGrpSpPr/>
            <p:nvPr/>
          </p:nvGrpSpPr>
          <p:grpSpPr>
            <a:xfrm>
              <a:off x="3166147" y="6006156"/>
              <a:ext cx="2525289" cy="1077218"/>
              <a:chOff x="4089527" y="6103976"/>
              <a:chExt cx="3117679" cy="1316682"/>
            </a:xfrm>
          </p:grpSpPr>
          <p:sp>
            <p:nvSpPr>
              <p:cNvPr id="69" name="Pentagon 68">
                <a:extLst>
                  <a:ext uri="{FF2B5EF4-FFF2-40B4-BE49-F238E27FC236}">
                    <a16:creationId xmlns:a16="http://schemas.microsoft.com/office/drawing/2014/main" id="{88F19372-A016-620A-87E2-4E5F81424E0E}"/>
                  </a:ext>
                </a:extLst>
              </p:cNvPr>
              <p:cNvSpPr/>
              <p:nvPr/>
            </p:nvSpPr>
            <p:spPr>
              <a:xfrm>
                <a:off x="4089527" y="6103976"/>
                <a:ext cx="3117679" cy="1316682"/>
              </a:xfrm>
              <a:prstGeom prst="homePlate">
                <a:avLst/>
              </a:prstGeom>
              <a:solidFill>
                <a:schemeClr val="accent3">
                  <a:lumMod val="40000"/>
                  <a:lumOff val="60000"/>
                </a:schemeClr>
              </a:solidFill>
              <a:ln w="28575">
                <a:noFill/>
              </a:ln>
              <a:effectLst>
                <a:outerShdw blurRad="76200" dist="76200" dir="2700000" algn="tl"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FA44BF9B-E512-9C2D-6D27-BCA2B6DD0CE1}"/>
                  </a:ext>
                </a:extLst>
              </p:cNvPr>
              <p:cNvGrpSpPr/>
              <p:nvPr/>
            </p:nvGrpSpPr>
            <p:grpSpPr>
              <a:xfrm>
                <a:off x="4343076" y="6242498"/>
                <a:ext cx="1063394" cy="1011676"/>
                <a:chOff x="10085410" y="3689660"/>
                <a:chExt cx="779859" cy="779859"/>
              </a:xfrm>
            </p:grpSpPr>
            <p:sp>
              <p:nvSpPr>
                <p:cNvPr id="72" name="Oval 71">
                  <a:extLst>
                    <a:ext uri="{FF2B5EF4-FFF2-40B4-BE49-F238E27FC236}">
                      <a16:creationId xmlns:a16="http://schemas.microsoft.com/office/drawing/2014/main" id="{DB123AAF-CF3A-B89A-69E7-3A8050A2B5C0}"/>
                    </a:ext>
                  </a:extLst>
                </p:cNvPr>
                <p:cNvSpPr/>
                <p:nvPr/>
              </p:nvSpPr>
              <p:spPr>
                <a:xfrm>
                  <a:off x="10085410" y="3689660"/>
                  <a:ext cx="779859" cy="779859"/>
                </a:xfrm>
                <a:prstGeom prst="ellipse">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73" name="Oval 5">
                  <a:extLst>
                    <a:ext uri="{FF2B5EF4-FFF2-40B4-BE49-F238E27FC236}">
                      <a16:creationId xmlns:a16="http://schemas.microsoft.com/office/drawing/2014/main" id="{6884A34C-3272-97C5-AC8C-1485AB16120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xmlns:a="http://schemas.openxmlformats.org/drawingml/2006/main" marL="0" lvl="0" indent="0" algn="ctr" defTabSz="1600200">
                    <a:lnSpc>
                      <a:spcPct val="90000"/>
                    </a:lnSpc>
                    <a:spcBef>
                      <a:spcPct val="0"/>
                    </a:spcBef>
                    <a:spcAft>
                      <a:spcPct val="35000"/>
                    </a:spcAft>
                    <a:buNone/>
                  </a:pPr>
                  <a:r xmlns:a="http://schemas.openxmlformats.org/drawingml/2006/main">
                    <a:rPr lang="es" sz="3600" kern="1200"/>
                    <a:t>4</a:t>
                  </a:r>
                </a:p>
              </p:txBody>
            </p:sp>
          </p:grpSp>
        </p:grpSp>
        <p:pic>
          <p:nvPicPr>
            <p:cNvPr id="5" name="Picture 4">
              <a:extLst>
                <a:ext uri="{FF2B5EF4-FFF2-40B4-BE49-F238E27FC236}">
                  <a16:creationId xmlns:a16="http://schemas.microsoft.com/office/drawing/2014/main" id="{73420B7D-117C-C2A6-C623-F2CD123A38E8}"/>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rcRect/>
            <a:stretch/>
          </p:blipFill>
          <p:spPr>
            <a:xfrm>
              <a:off x="4366955" y="6038095"/>
              <a:ext cx="861339" cy="1013340"/>
            </a:xfrm>
            <a:prstGeom prst="rect">
              <a:avLst/>
            </a:prstGeom>
          </p:spPr>
        </p:pic>
      </p:grpSp>
    </p:spTree>
    <p:extLst>
      <p:ext uri="{BB962C8B-B14F-4D97-AF65-F5344CB8AC3E}">
        <p14:creationId xmlns:p14="http://schemas.microsoft.com/office/powerpoint/2010/main" val="295202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42841-97E8-D436-FB38-E435495F6D77}"/>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51900AF1-55D3-76E4-8534-B0061966C95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F602F0FD-2F24-7977-8E3A-E389DA8A2A05}"/>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D93BA486-CC42-67F0-3241-A01AC64C7F52}"/>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BD68905-CCD1-B458-CE4A-E044A5C73D13}"/>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D303EBD8-83A4-7126-12DE-C0870168FA91}"/>
              </a:ext>
            </a:extLst>
          </p:cNvPr>
          <p:cNvSpPr txBox="1"/>
          <p:nvPr/>
        </p:nvSpPr>
        <p:spPr>
          <a:xfrm>
            <a:off x="3625809" y="355926"/>
            <a:ext cx="15960590" cy="1446511"/>
          </a:xfrm>
          <a:prstGeom prst="rect">
            <a:avLst/>
          </a:prstGeom>
          <a:noFill/>
          <a:ln>
            <a:noFill/>
          </a:ln>
        </p:spPr>
        <p:txBody>
          <a:bodyPr spcFirstLastPara="1" wrap="square" lIns="91425" tIns="45701" rIns="91425" bIns="45701" anchor="t" anchorCtr="0">
            <a:spAutoFit/>
          </a:bodyPr>
          <a:lstStyle/>
          <a:p>
            <a:pPr xmlns:a="http://schemas.openxmlformats.org/drawingml/2006/main" defTabSz="914445">
              <a:buClr>
                <a:srgbClr val="000000"/>
              </a:buClr>
              <a:defRPr/>
            </a:pPr>
            <a:r xmlns:a="http://schemas.openxmlformats.org/drawingml/2006/main">
              <a:rPr lang="es" sz="4400" b="1" kern="0">
                <a:solidFill>
                  <a:prstClr val="black"/>
                </a:solidFill>
                <a:latin typeface="Calibri Light" panose="020F0302020204030204" pitchFamily="34" charset="0"/>
                <a:cs typeface="Calibri Light" panose="020F0302020204030204" pitchFamily="34" charset="0"/>
                <a:sym typeface="Arial"/>
              </a:rPr>
              <a:t>Defina </a:t>
            </a:r>
            <a:r xmlns:a="http://schemas.openxmlformats.org/drawingml/2006/main">
              <a:rPr lang="es" sz="4400" b="1" kern="0" dirty="0">
                <a:solidFill>
                  <a:prstClr val="black"/>
                </a:solidFill>
                <a:latin typeface="Calibri Light" panose="020F0302020204030204" pitchFamily="34" charset="0"/>
                <a:cs typeface="Calibri Light" panose="020F0302020204030204" pitchFamily="34" charset="0"/>
                <a:sym typeface="Arial"/>
              </a:rPr>
              <a:t>el propósito</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0DE7232F-74B1-2775-3C72-05432E25EDAA}"/>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8E80B303-1181-C0C5-5DC5-F24FFD8EAC8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16" name="Text Placeholder 2">
            <a:extLst>
              <a:ext uri="{FF2B5EF4-FFF2-40B4-BE49-F238E27FC236}">
                <a16:creationId xmlns:a16="http://schemas.microsoft.com/office/drawing/2014/main" id="{C23BC856-2A73-A8FC-D96F-9B29A009F0E0}"/>
              </a:ext>
            </a:extLst>
          </p:cNvPr>
          <p:cNvSpPr txBox="1">
            <a:spLocks/>
          </p:cNvSpPr>
          <p:nvPr/>
        </p:nvSpPr>
        <p:spPr>
          <a:xfrm>
            <a:off x="6587995" y="3792852"/>
            <a:ext cx="13786256" cy="3475033"/>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endParaRPr lang="en-US"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A9B7528A-722E-3A26-F7FF-5CFB44499990}"/>
              </a:ext>
            </a:extLst>
          </p:cNvPr>
          <p:cNvSpPr txBox="1"/>
          <p:nvPr/>
        </p:nvSpPr>
        <p:spPr>
          <a:xfrm>
            <a:off x="844721" y="1860558"/>
            <a:ext cx="12636402" cy="2523768"/>
          </a:xfrm>
          <a:prstGeom prst="rect">
            <a:avLst/>
          </a:prstGeom>
          <a:noFill/>
        </p:spPr>
        <p:txBody>
          <a:bodyPr wrap="square">
            <a:spAutoFit/>
          </a:bodyPr>
          <a:lstStyle/>
          <a:p>
            <a:r xmlns:a="http://schemas.openxmlformats.org/drawingml/2006/main">
              <a:rPr lang="es" sz="3200" dirty="0"/>
              <a:t>Los productos de conocimiento nacionales tienen como objetivo apoyar la sensibilización y una mayor adopción de las lecciones aprendidas más allá de los países del proyecto.</a:t>
            </a:r>
          </a:p>
          <a:p>
            <a:endParaRPr lang="en-ZA" sz="3200" b="1" noProof="0" dirty="0">
              <a:latin typeface="Calibri" panose="020F0502020204030204" pitchFamily="34" charset="0"/>
              <a:ea typeface="Times New Roman" panose="02020603050405020304" pitchFamily="18" charset="0"/>
              <a:cs typeface="Calibri" panose="020F0502020204030204" pitchFamily="34" charset="0"/>
            </a:endParaRPr>
          </a:p>
          <a:p>
            <a:r xmlns:a="http://schemas.openxmlformats.org/drawingml/2006/main">
              <a:rPr lang="es" sz="3200" b="1" dirty="0">
                <a:latin typeface="Calibri" panose="020F0502020204030204" pitchFamily="34" charset="0"/>
                <a:ea typeface="Times New Roman" panose="02020603050405020304" pitchFamily="18" charset="0"/>
                <a:cs typeface="Calibri" panose="020F0502020204030204" pitchFamily="34" charset="0"/>
              </a:rPr>
              <a:t>Posible propósito:</a:t>
            </a:r>
            <a:endParaRPr xmlns:a="http://schemas.openxmlformats.org/drawingml/2006/main" lang="en-US" sz="3000" b="1" noProof="0" dirty="0">
              <a:latin typeface="Calibri" panose="020F0502020204030204" pitchFamily="34" charset="0"/>
              <a:ea typeface="Times New Roman" panose="02020603050405020304" pitchFamily="18" charset="0"/>
              <a:cs typeface="Calibri" panose="020F0502020204030204" pitchFamily="34" charset="0"/>
            </a:endParaRPr>
          </a:p>
          <a:p>
            <a:pPr algn="ctr"/>
            <a:endParaRPr lang="en-US" sz="3000" b="1" dirty="0"/>
          </a:p>
        </p:txBody>
      </p:sp>
      <p:sp>
        <p:nvSpPr>
          <p:cNvPr id="19" name="TextBox 18">
            <a:extLst>
              <a:ext uri="{FF2B5EF4-FFF2-40B4-BE49-F238E27FC236}">
                <a16:creationId xmlns:a16="http://schemas.microsoft.com/office/drawing/2014/main" id="{A3D3CEEF-244D-C153-26F2-D88D83AE9E92}"/>
              </a:ext>
            </a:extLst>
          </p:cNvPr>
          <p:cNvSpPr txBox="1"/>
          <p:nvPr/>
        </p:nvSpPr>
        <p:spPr>
          <a:xfrm>
            <a:off x="1918932" y="4132960"/>
            <a:ext cx="12761494" cy="4031873"/>
          </a:xfrm>
          <a:prstGeom prst="rect">
            <a:avLst/>
          </a:prstGeom>
          <a:solidFill>
            <a:schemeClr val="accent3">
              <a:lumMod val="20000"/>
              <a:lumOff val="80000"/>
            </a:schemeClr>
          </a:solidFill>
        </p:spPr>
        <p:txBody>
          <a:bodyPr wrap="square">
            <a:spAutoFit/>
          </a:bodyPr>
          <a:lstStyle/>
          <a:p>
            <a:pPr xmlns:a="http://schemas.openxmlformats.org/drawingml/2006/main" marL="457200" indent="-457200">
              <a:buFont typeface="Arial" panose="020B0604020202020204" pitchFamily="34" charset="0"/>
              <a:buChar char="•"/>
            </a:pPr>
            <a:r xmlns:a="http://schemas.openxmlformats.org/drawingml/2006/main">
              <a:rPr lang="es" sz="3200" dirty="0">
                <a:solidFill>
                  <a:prstClr val="black"/>
                </a:solidFill>
                <a:latin typeface="Calibri" panose="020F0502020204030204" pitchFamily="34" charset="0"/>
              </a:rPr>
              <a:t>Influir en la revisión o implementación del NBSAP</a:t>
            </a:r>
          </a:p>
          <a:p>
            <a:pPr xmlns:a="http://schemas.openxmlformats.org/drawingml/2006/main" marL="457200" indent="-457200">
              <a:buFont typeface="Arial" panose="020B0604020202020204" pitchFamily="34" charset="0"/>
              <a:buChar char="•"/>
            </a:pPr>
            <a:r xmlns:a="http://schemas.openxmlformats.org/drawingml/2006/main">
              <a:rPr lang="es" sz="3200" dirty="0">
                <a:solidFill>
                  <a:prstClr val="black"/>
                </a:solidFill>
                <a:latin typeface="Calibri" panose="020F0502020204030204" pitchFamily="34" charset="0"/>
              </a:rPr>
              <a:t>apoyar un diálogo nacional o un proceso de validación</a:t>
            </a:r>
          </a:p>
          <a:p>
            <a:pPr xmlns:a="http://schemas.openxmlformats.org/drawingml/2006/main" marL="457200" indent="-457200">
              <a:buFont typeface="Arial" panose="020B0604020202020204" pitchFamily="34" charset="0"/>
              <a:buChar char="•"/>
            </a:pPr>
            <a:r xmlns:a="http://schemas.openxmlformats.org/drawingml/2006/main">
              <a:rPr lang="es" sz="3200" dirty="0">
                <a:solidFill>
                  <a:prstClr val="black"/>
                </a:solidFill>
                <a:latin typeface="Calibri" panose="020F0502020204030204" pitchFamily="34" charset="0"/>
              </a:rPr>
              <a:t>que contribuyen a la elaboración de informes sobre el Plan de Acción de Género del CDB</a:t>
            </a:r>
          </a:p>
          <a:p>
            <a:pPr xmlns:a="http://schemas.openxmlformats.org/drawingml/2006/main" marL="457200" indent="-457200">
              <a:buFont typeface="Arial" panose="020B0604020202020204" pitchFamily="34" charset="0"/>
              <a:buChar char="•"/>
            </a:pPr>
            <a:r xmlns:a="http://schemas.openxmlformats.org/drawingml/2006/main">
              <a:rPr lang="es" sz="3200" dirty="0">
                <a:solidFill>
                  <a:prstClr val="black"/>
                </a:solidFill>
                <a:latin typeface="Calibri" panose="020F0502020204030204" pitchFamily="34" charset="0"/>
              </a:rPr>
              <a:t>documentar un proceso nacional para el aprendizaje entre pares</a:t>
            </a:r>
          </a:p>
          <a:p>
            <a:pPr xmlns:a="http://schemas.openxmlformats.org/drawingml/2006/main" marL="457200" indent="-457200">
              <a:buFont typeface="Arial" panose="020B0604020202020204" pitchFamily="34" charset="0"/>
              <a:buChar char="•"/>
            </a:pPr>
            <a:r xmlns:a="http://schemas.openxmlformats.org/drawingml/2006/main">
              <a:rPr lang="es" sz="3200" dirty="0">
                <a:solidFill>
                  <a:prstClr val="black"/>
                </a:solidFill>
                <a:latin typeface="Calibri" panose="020F0502020204030204" pitchFamily="34" charset="0"/>
              </a:rPr>
              <a:t>aumentar la visibilidad de una experiencia en un país</a:t>
            </a:r>
          </a:p>
          <a:p>
            <a:pPr xmlns:a="http://schemas.openxmlformats.org/drawingml/2006/main" marL="457200" indent="-457200">
              <a:buFont typeface="Arial" panose="020B0604020202020204" pitchFamily="34" charset="0"/>
              <a:buChar char="•"/>
            </a:pPr>
            <a:r xmlns:a="http://schemas.openxmlformats.org/drawingml/2006/main">
              <a:rPr lang="es" sz="3200" dirty="0">
                <a:solidFill>
                  <a:prstClr val="black"/>
                </a:solidFill>
                <a:latin typeface="Calibri" panose="020F0502020204030204" pitchFamily="34" charset="0"/>
              </a:rPr>
              <a:t>contribuir a un diálogo más amplio antes de la COP u otros eventos sobre biodiversidad.</a:t>
            </a:r>
          </a:p>
          <a:p>
            <a:pPr xmlns:a="http://schemas.openxmlformats.org/drawingml/2006/main" marL="457200" indent="-457200">
              <a:buFont typeface="Arial" panose="020B0604020202020204" pitchFamily="34" charset="0"/>
              <a:buChar char="•"/>
            </a:pPr>
            <a:r xmlns:a="http://schemas.openxmlformats.org/drawingml/2006/main">
              <a:rPr lang="es" sz="3200" dirty="0">
                <a:solidFill>
                  <a:prstClr val="black"/>
                </a:solidFill>
                <a:latin typeface="Calibri" panose="020F0502020204030204" pitchFamily="34" charset="0"/>
              </a:rPr>
              <a:t>fortalecer futuras propuestas o solicitudes de emparejamiento</a:t>
            </a:r>
          </a:p>
        </p:txBody>
      </p:sp>
      <p:grpSp>
        <p:nvGrpSpPr>
          <p:cNvPr id="2" name="Group 1">
            <a:extLst>
              <a:ext uri="{FF2B5EF4-FFF2-40B4-BE49-F238E27FC236}">
                <a16:creationId xmlns:a16="http://schemas.microsoft.com/office/drawing/2014/main" id="{D04130B9-6DCD-57DA-3E59-FDD7AB1A8D8D}"/>
              </a:ext>
            </a:extLst>
          </p:cNvPr>
          <p:cNvGrpSpPr/>
          <p:nvPr/>
        </p:nvGrpSpPr>
        <p:grpSpPr>
          <a:xfrm>
            <a:off x="832808" y="286832"/>
            <a:ext cx="2525289" cy="1077218"/>
            <a:chOff x="844721" y="1866900"/>
            <a:chExt cx="3117679" cy="1316682"/>
          </a:xfrm>
        </p:grpSpPr>
        <p:sp>
          <p:nvSpPr>
            <p:cNvPr id="6" name="Pentagon 5">
              <a:extLst>
                <a:ext uri="{FF2B5EF4-FFF2-40B4-BE49-F238E27FC236}">
                  <a16:creationId xmlns:a16="http://schemas.microsoft.com/office/drawing/2014/main" id="{8EA5F749-AB77-A8A1-6D5C-A1DDBC5DA97E}"/>
                </a:ext>
              </a:extLst>
            </p:cNvPr>
            <p:cNvSpPr/>
            <p:nvPr/>
          </p:nvSpPr>
          <p:spPr>
            <a:xfrm>
              <a:off x="844721" y="1866900"/>
              <a:ext cx="3117679" cy="1316682"/>
            </a:xfrm>
            <a:prstGeom prst="homePlate">
              <a:avLst/>
            </a:prstGeom>
            <a:solidFill>
              <a:schemeClr val="accent6">
                <a:lumMod val="20000"/>
                <a:lumOff val="80000"/>
              </a:schemeClr>
            </a:solidFill>
            <a:ln w="28575">
              <a:noFill/>
            </a:ln>
            <a:effectLst>
              <a:outerShdw blurRad="114300" dist="114300" dir="2700000" algn="tl"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2">
              <a:extLst>
                <a:ext uri="{FF2B5EF4-FFF2-40B4-BE49-F238E27FC236}">
                  <a16:creationId xmlns:a16="http://schemas.microsoft.com/office/drawing/2014/main" id="{7571BD05-E0CD-3B53-A72F-F09B6060CCC6}"/>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2238679" y="2022456"/>
              <a:ext cx="1013420" cy="1003336"/>
            </a:xfrm>
            <a:prstGeom prst="rect">
              <a:avLst/>
            </a:prstGeom>
          </p:spPr>
        </p:pic>
        <p:grpSp>
          <p:nvGrpSpPr>
            <p:cNvPr id="20" name="Group 19">
              <a:extLst>
                <a:ext uri="{FF2B5EF4-FFF2-40B4-BE49-F238E27FC236}">
                  <a16:creationId xmlns:a16="http://schemas.microsoft.com/office/drawing/2014/main" id="{6EB07407-58E0-3954-30D3-4F667906FCF9}"/>
                </a:ext>
              </a:extLst>
            </p:cNvPr>
            <p:cNvGrpSpPr/>
            <p:nvPr/>
          </p:nvGrpSpPr>
          <p:grpSpPr>
            <a:xfrm>
              <a:off x="1098270" y="2005422"/>
              <a:ext cx="1063394" cy="1011676"/>
              <a:chOff x="10085410" y="3689660"/>
              <a:chExt cx="779859" cy="779859"/>
            </a:xfrm>
          </p:grpSpPr>
          <p:sp>
            <p:nvSpPr>
              <p:cNvPr id="21" name="Oval 20">
                <a:extLst>
                  <a:ext uri="{FF2B5EF4-FFF2-40B4-BE49-F238E27FC236}">
                    <a16:creationId xmlns:a16="http://schemas.microsoft.com/office/drawing/2014/main" id="{4EB67789-310E-41CA-9BCE-8B801201D2C0}"/>
                  </a:ext>
                </a:extLst>
              </p:cNvPr>
              <p:cNvSpPr/>
              <p:nvPr/>
            </p:nvSpPr>
            <p:spPr>
              <a:xfrm>
                <a:off x="10085410" y="3689660"/>
                <a:ext cx="779859" cy="779859"/>
              </a:xfrm>
              <a:prstGeom prst="ellipse">
                <a:avLst/>
              </a:prstGeom>
              <a:solidFill>
                <a:schemeClr val="accent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Oval 5">
                <a:extLst>
                  <a:ext uri="{FF2B5EF4-FFF2-40B4-BE49-F238E27FC236}">
                    <a16:creationId xmlns:a16="http://schemas.microsoft.com/office/drawing/2014/main" id="{5D49FDB4-8B30-ACE8-E0FA-3726038E4846}"/>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xmlns:a="http://schemas.openxmlformats.org/drawingml/2006/main" marL="0" lvl="0" indent="0" algn="ctr" defTabSz="1600200">
                  <a:lnSpc>
                    <a:spcPct val="90000"/>
                  </a:lnSpc>
                  <a:spcBef>
                    <a:spcPct val="0"/>
                  </a:spcBef>
                  <a:spcAft>
                    <a:spcPct val="35000"/>
                  </a:spcAft>
                  <a:buNone/>
                </a:pPr>
                <a:r xmlns:a="http://schemas.openxmlformats.org/drawingml/2006/main">
                  <a:rPr lang="es" sz="3600" kern="1200"/>
                  <a:t>1</a:t>
                </a:r>
              </a:p>
            </p:txBody>
          </p:sp>
        </p:grpSp>
      </p:grpSp>
    </p:spTree>
    <p:extLst>
      <p:ext uri="{BB962C8B-B14F-4D97-AF65-F5344CB8AC3E}">
        <p14:creationId xmlns:p14="http://schemas.microsoft.com/office/powerpoint/2010/main" val="3186635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E8985-50D5-3424-C7A8-ADBFFCF163AD}"/>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2BA11E51-8D97-2D56-E05A-B5E611949B0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94165B0-2FF9-E9FA-A4DA-EC69FA234FA0}"/>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C3D311D4-47A7-4166-9D39-022A586ACA5B}"/>
              </a:ext>
            </a:extLst>
          </p:cNvPr>
          <p:cNvSpPr/>
          <p:nvPr/>
        </p:nvSpPr>
        <p:spPr>
          <a:xfrm>
            <a:off x="3603152" y="1858829"/>
            <a:ext cx="12992100"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7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xmlns:a="http://schemas.openxmlformats.org/drawingml/2006/main" algn="ctr" defTabSz="914445">
              <a:buClr>
                <a:srgbClr val="000000"/>
              </a:buClr>
              <a:defRPr/>
            </a:pPr>
            <a:r xmlns:a="http://schemas.openxmlformats.org/drawingml/2006/main">
              <a:rPr lang="es" sz="3200" b="1" kern="0" dirty="0">
                <a:solidFill>
                  <a:prstClr val="black"/>
                </a:solidFill>
                <a:latin typeface="Calibri Light" panose="020F0302020204030204" pitchFamily="34" charset="0"/>
                <a:cs typeface="Calibri Light" panose="020F0302020204030204" pitchFamily="34" charset="0"/>
                <a:sym typeface="Arial"/>
              </a:rPr>
              <a:t>Ayuda a generar ideas sobre el propósito con preguntas claras.</a:t>
            </a:r>
          </a:p>
          <a:p>
            <a:pPr algn="ctr" defTabSz="1371600"/>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51E9559D-204A-D153-B355-93AA48C6F012}"/>
              </a:ext>
            </a:extLst>
          </p:cNvPr>
          <p:cNvSpPr/>
          <p:nvPr/>
        </p:nvSpPr>
        <p:spPr>
          <a:xfrm>
            <a:off x="783363" y="188092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4800" dirty="0">
                <a:solidFill>
                  <a:schemeClr val="tx1"/>
                </a:solidFill>
                <a:latin typeface="Calibri" panose="020F0502020204030204"/>
              </a:rPr>
              <a:t>CONSEJO</a:t>
            </a:r>
            <a:endParaRPr xmlns:a="http://schemas.openxmlformats.org/drawingml/2006/main" lang="en-US" sz="2700" dirty="0">
              <a:solidFill>
                <a:schemeClr val="tx1"/>
              </a:solidFill>
              <a:latin typeface="Calibri" panose="020F0502020204030204"/>
            </a:endParaRPr>
          </a:p>
        </p:txBody>
      </p:sp>
      <p:graphicFrame>
        <p:nvGraphicFramePr>
          <p:cNvPr id="11" name="Marcador de Posição de Conteúdo 3">
            <a:extLst>
              <a:ext uri="{FF2B5EF4-FFF2-40B4-BE49-F238E27FC236}">
                <a16:creationId xmlns:a16="http://schemas.microsoft.com/office/drawing/2014/main" id="{E4CAD317-9263-C3AF-A766-BAF1C52CC820}"/>
              </a:ext>
            </a:extLst>
          </p:cNvPr>
          <p:cNvGraphicFramePr>
            <a:graphicFrameLocks/>
          </p:cNvGraphicFramePr>
          <p:nvPr>
            <p:extLst>
              <p:ext uri="{D42A27DB-BD31-4B8C-83A1-F6EECF244321}">
                <p14:modId xmlns:p14="http://schemas.microsoft.com/office/powerpoint/2010/main" val="1786989064"/>
              </p:ext>
            </p:extLst>
          </p:nvPr>
        </p:nvGraphicFramePr>
        <p:xfrm>
          <a:off x="1373131" y="3421168"/>
          <a:ext cx="15559961" cy="585095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13" name="Group 12">
            <a:extLst>
              <a:ext uri="{FF2B5EF4-FFF2-40B4-BE49-F238E27FC236}">
                <a16:creationId xmlns:a16="http://schemas.microsoft.com/office/drawing/2014/main" id="{0530185A-0D15-7C7F-077E-F31DD16C1458}"/>
              </a:ext>
            </a:extLst>
          </p:cNvPr>
          <p:cNvGrpSpPr/>
          <p:nvPr/>
        </p:nvGrpSpPr>
        <p:grpSpPr>
          <a:xfrm>
            <a:off x="832808" y="286832"/>
            <a:ext cx="2525289" cy="1077218"/>
            <a:chOff x="844721" y="1866900"/>
            <a:chExt cx="3117679" cy="1316682"/>
          </a:xfrm>
        </p:grpSpPr>
        <p:sp>
          <p:nvSpPr>
            <p:cNvPr id="14" name="Pentagon 13">
              <a:extLst>
                <a:ext uri="{FF2B5EF4-FFF2-40B4-BE49-F238E27FC236}">
                  <a16:creationId xmlns:a16="http://schemas.microsoft.com/office/drawing/2014/main" id="{E66C5EC9-6968-C1A8-0935-1CB6D42AC194}"/>
                </a:ext>
              </a:extLst>
            </p:cNvPr>
            <p:cNvSpPr/>
            <p:nvPr/>
          </p:nvSpPr>
          <p:spPr>
            <a:xfrm>
              <a:off x="844721" y="1866900"/>
              <a:ext cx="3117679" cy="1316682"/>
            </a:xfrm>
            <a:prstGeom prst="homePlate">
              <a:avLst/>
            </a:prstGeom>
            <a:solidFill>
              <a:schemeClr val="accent6">
                <a:lumMod val="20000"/>
                <a:lumOff val="80000"/>
              </a:schemeClr>
            </a:solidFill>
            <a:ln w="28575">
              <a:noFill/>
            </a:ln>
            <a:effectLst>
              <a:outerShdw blurRad="114300" dist="114300" dir="2700000" algn="tl" rotWithShape="0">
                <a:prstClr val="black">
                  <a:alpha val="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2">
              <a:extLst>
                <a:ext uri="{FF2B5EF4-FFF2-40B4-BE49-F238E27FC236}">
                  <a16:creationId xmlns:a16="http://schemas.microsoft.com/office/drawing/2014/main" id="{5EE09ABB-5AB1-C6C7-1C19-927DCE34881F}"/>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2238679" y="2022456"/>
              <a:ext cx="1013420" cy="1003336"/>
            </a:xfrm>
            <a:prstGeom prst="rect">
              <a:avLst/>
            </a:prstGeom>
          </p:spPr>
        </p:pic>
        <p:grpSp>
          <p:nvGrpSpPr>
            <p:cNvPr id="16" name="Group 15">
              <a:extLst>
                <a:ext uri="{FF2B5EF4-FFF2-40B4-BE49-F238E27FC236}">
                  <a16:creationId xmlns:a16="http://schemas.microsoft.com/office/drawing/2014/main" id="{52DC8D7C-011D-D416-9713-D38F9CCDF6EA}"/>
                </a:ext>
              </a:extLst>
            </p:cNvPr>
            <p:cNvGrpSpPr/>
            <p:nvPr/>
          </p:nvGrpSpPr>
          <p:grpSpPr>
            <a:xfrm>
              <a:off x="1098270" y="2005422"/>
              <a:ext cx="1063394" cy="1011676"/>
              <a:chOff x="10085410" y="3689660"/>
              <a:chExt cx="779859" cy="779859"/>
            </a:xfrm>
          </p:grpSpPr>
          <p:sp>
            <p:nvSpPr>
              <p:cNvPr id="17" name="Oval 16">
                <a:extLst>
                  <a:ext uri="{FF2B5EF4-FFF2-40B4-BE49-F238E27FC236}">
                    <a16:creationId xmlns:a16="http://schemas.microsoft.com/office/drawing/2014/main" id="{1DFF4A26-A1AB-E8CA-115F-32A2F5DCC261}"/>
                  </a:ext>
                </a:extLst>
              </p:cNvPr>
              <p:cNvSpPr/>
              <p:nvPr/>
            </p:nvSpPr>
            <p:spPr>
              <a:xfrm>
                <a:off x="10085410" y="3689660"/>
                <a:ext cx="779859" cy="779859"/>
              </a:xfrm>
              <a:prstGeom prst="ellipse">
                <a:avLst/>
              </a:prstGeom>
              <a:solidFill>
                <a:schemeClr val="accent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8" name="Oval 5">
                <a:extLst>
                  <a:ext uri="{FF2B5EF4-FFF2-40B4-BE49-F238E27FC236}">
                    <a16:creationId xmlns:a16="http://schemas.microsoft.com/office/drawing/2014/main" id="{EE196971-C3B7-718A-6FC9-4AA7BB3DCC2E}"/>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xmlns:a="http://schemas.openxmlformats.org/drawingml/2006/main" marL="0" lvl="0" indent="0" algn="ctr" defTabSz="1600200">
                  <a:lnSpc>
                    <a:spcPct val="90000"/>
                  </a:lnSpc>
                  <a:spcBef>
                    <a:spcPct val="0"/>
                  </a:spcBef>
                  <a:spcAft>
                    <a:spcPct val="35000"/>
                  </a:spcAft>
                  <a:buNone/>
                </a:pPr>
                <a:r xmlns:a="http://schemas.openxmlformats.org/drawingml/2006/main">
                  <a:rPr lang="es" sz="3600" kern="1200"/>
                  <a:t>1</a:t>
                </a:r>
              </a:p>
            </p:txBody>
          </p:sp>
        </p:grpSp>
      </p:grpSp>
    </p:spTree>
    <p:extLst>
      <p:ext uri="{BB962C8B-B14F-4D97-AF65-F5344CB8AC3E}">
        <p14:creationId xmlns:p14="http://schemas.microsoft.com/office/powerpoint/2010/main" val="1540650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588E2-935D-9651-F7CF-8861B3FE31B9}"/>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05150F36-A23F-49E3-3F0F-2FFCC3C5A97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E345DE0E-B223-AE59-F05A-E55EEB144F7B}"/>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4FE83E31-7EBA-4F8D-5F39-380D55428B4C}"/>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CFC291C-91A0-5303-D62D-963D429B241A}"/>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cxnSp>
        <p:nvCxnSpPr>
          <p:cNvPr id="8" name="Straight Connector 7">
            <a:extLst>
              <a:ext uri="{FF2B5EF4-FFF2-40B4-BE49-F238E27FC236}">
                <a16:creationId xmlns:a16="http://schemas.microsoft.com/office/drawing/2014/main" id="{B0ADD6BF-2D72-E9B1-586A-E71FEA2C32C2}"/>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A1FC2623-8ADC-5C13-A624-5D9E4EDFA8A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386FFCE7-9B78-7F1D-515B-237A79B922F3}"/>
              </a:ext>
            </a:extLst>
          </p:cNvPr>
          <p:cNvSpPr txBox="1"/>
          <p:nvPr/>
        </p:nvSpPr>
        <p:spPr>
          <a:xfrm>
            <a:off x="981141" y="2039354"/>
            <a:ext cx="9462270" cy="769441"/>
          </a:xfrm>
          <a:prstGeom prst="rect">
            <a:avLst/>
          </a:prstGeom>
          <a:noFill/>
        </p:spPr>
        <p:txBody>
          <a:bodyPr wrap="square" lIns="91440" tIns="45720" rIns="91440" bIns="45720" anchor="t">
            <a:spAutoFit/>
          </a:bodyPr>
          <a:lstStyle/>
          <a:p>
            <a:pPr xmlns:a="http://schemas.openxmlformats.org/drawingml/2006/main" algn="just"/>
            <a:r xmlns:a="http://schemas.openxmlformats.org/drawingml/2006/main">
              <a:rPr lang="es" sz="4400" b="1">
                <a:latin typeface="Calibri Light"/>
                <a:ea typeface="Calibri Light"/>
                <a:cs typeface="Calibri Light"/>
              </a:rPr>
              <a:t>¿Quién es el público objetivo?</a:t>
            </a:r>
            <a:endParaRPr xmlns:a="http://schemas.openxmlformats.org/drawingml/2006/main" lang="en-US" sz="4400">
              <a:latin typeface="Calibri Light"/>
              <a:ea typeface="Calibri Light"/>
              <a:cs typeface="Calibri Light"/>
            </a:endParaRPr>
          </a:p>
        </p:txBody>
      </p:sp>
      <p:sp>
        <p:nvSpPr>
          <p:cNvPr id="11" name="Google Shape;89;g328e14af98b_2_2">
            <a:extLst>
              <a:ext uri="{FF2B5EF4-FFF2-40B4-BE49-F238E27FC236}">
                <a16:creationId xmlns:a16="http://schemas.microsoft.com/office/drawing/2014/main" id="{3F1B88B5-F769-916D-075A-0E230F08F281}"/>
              </a:ext>
            </a:extLst>
          </p:cNvPr>
          <p:cNvSpPr txBox="1"/>
          <p:nvPr/>
        </p:nvSpPr>
        <p:spPr>
          <a:xfrm>
            <a:off x="3359870" y="397379"/>
            <a:ext cx="12897947" cy="2185175"/>
          </a:xfrm>
          <a:prstGeom prst="rect">
            <a:avLst/>
          </a:prstGeom>
          <a:noFill/>
          <a:ln>
            <a:noFill/>
          </a:ln>
        </p:spPr>
        <p:txBody>
          <a:bodyPr spcFirstLastPara="1" wrap="square" lIns="91425" tIns="45701" rIns="91425" bIns="45701" anchor="t" anchorCtr="0">
            <a:spAutoFit/>
          </a:bodyPr>
          <a:lstStyle/>
          <a:p>
            <a:pPr xmlns:a="http://schemas.openxmlformats.org/drawingml/2006/main" defTabSz="914445">
              <a:defRPr/>
            </a:pPr>
            <a:r xmlns:a="http://schemas.openxmlformats.org/drawingml/2006/main">
              <a:rPr lang="es" sz="3600" b="1" kern="0">
                <a:solidFill>
                  <a:prstClr val="black"/>
                </a:solidFill>
                <a:latin typeface="Calibri Light"/>
                <a:ea typeface="Calibri Light"/>
                <a:cs typeface="Calibri Light"/>
                <a:sym typeface="Arial"/>
              </a:rPr>
              <a:t>Comprender al público objetivo y las oportunidades para influir en él.</a:t>
            </a:r>
            <a:r xmlns:a="http://schemas.openxmlformats.org/drawingml/2006/main">
              <a:rPr lang="es" sz="4800" b="1" kern="0" dirty="0">
                <a:solidFill>
                  <a:prstClr val="black"/>
                </a:solidFill>
                <a:latin typeface="Calibri Light"/>
                <a:ea typeface="Calibri Light"/>
                <a:cs typeface="Calibri Light"/>
                <a:sym typeface="Arial"/>
              </a:rPr>
              <a:t> </a:t>
            </a:r>
            <a:endParaRPr xmlns:a="http://schemas.openxmlformats.org/drawingml/2006/main" lang="en-US" sz="4800" b="1" kern="0" dirty="0">
              <a:solidFill>
                <a:prstClr val="black"/>
              </a:solidFill>
              <a:latin typeface="Calibri Light"/>
              <a:ea typeface="Calibri Light"/>
              <a:cs typeface="Calibri Light"/>
            </a:endParaRPr>
          </a:p>
          <a:p>
            <a:pPr defTabSz="914445">
              <a:defRPr/>
            </a:pPr>
            <a:endParaRPr lang="en-US" sz="4400" b="1" kern="0" dirty="0">
              <a:solidFill>
                <a:prstClr val="black"/>
              </a:solidFill>
              <a:latin typeface="Calibri Light"/>
              <a:ea typeface="Calibri Light"/>
              <a:cs typeface="Calibri Light"/>
            </a:endParaRP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
        <p:nvSpPr>
          <p:cNvPr id="12" name="TextBox 11">
            <a:extLst>
              <a:ext uri="{FF2B5EF4-FFF2-40B4-BE49-F238E27FC236}">
                <a16:creationId xmlns:a16="http://schemas.microsoft.com/office/drawing/2014/main" id="{6A9BE878-4691-BC15-7DC3-FAC6DAD26C1F}"/>
              </a:ext>
            </a:extLst>
          </p:cNvPr>
          <p:cNvSpPr txBox="1"/>
          <p:nvPr/>
        </p:nvSpPr>
        <p:spPr>
          <a:xfrm>
            <a:off x="981141" y="2809930"/>
            <a:ext cx="12111788" cy="5632311"/>
          </a:xfrm>
          <a:prstGeom prst="rect">
            <a:avLst/>
          </a:prstGeom>
          <a:noFill/>
        </p:spPr>
        <p:txBody>
          <a:bodyPr wrap="square">
            <a:spAutoFit/>
          </a:bodyPr>
          <a:lstStyle/>
          <a:p>
            <a:pPr xmlns:a="http://schemas.openxmlformats.org/drawingml/2006/main" marL="457200" indent="-457200">
              <a:buFont typeface="Arial" panose="020B0604020202020204" pitchFamily="34" charset="0"/>
              <a:buChar char="•"/>
            </a:pPr>
            <a:r xmlns:a="http://schemas.openxmlformats.org/drawingml/2006/main">
              <a:rPr lang="es" sz="3200" b="1" kern="0" dirty="0">
                <a:solidFill>
                  <a:prstClr val="black"/>
                </a:solidFill>
                <a:latin typeface="Calibri Light" panose="020F0302020204030204" pitchFamily="34" charset="0"/>
                <a:cs typeface="Calibri Light" panose="020F0302020204030204" pitchFamily="34" charset="0"/>
              </a:rPr>
              <a:t>Ministerios de medio ambiente</a:t>
            </a:r>
          </a:p>
          <a:p>
            <a:pPr xmlns:a="http://schemas.openxmlformats.org/drawingml/2006/main" marL="457200" indent="-457200">
              <a:buFont typeface="Arial" panose="020B0604020202020204" pitchFamily="34" charset="0"/>
              <a:buChar char="•"/>
            </a:pPr>
            <a:r xmlns:a="http://schemas.openxmlformats.org/drawingml/2006/main">
              <a:rPr lang="es" sz="3200" b="1" kern="0" dirty="0">
                <a:solidFill>
                  <a:prstClr val="black"/>
                </a:solidFill>
                <a:latin typeface="Calibri Light" panose="020F0302020204030204" pitchFamily="34" charset="0"/>
                <a:cs typeface="Calibri Light" panose="020F0302020204030204" pitchFamily="34" charset="0"/>
              </a:rPr>
              <a:t>Puntos focales y equipos técnicos de NBSAP</a:t>
            </a:r>
          </a:p>
          <a:p>
            <a:pPr xmlns:a="http://schemas.openxmlformats.org/drawingml/2006/main" marL="457200" indent="-457200">
              <a:buFont typeface="Arial" panose="020B0604020202020204" pitchFamily="34" charset="0"/>
              <a:buChar char="•"/>
            </a:pPr>
            <a:r xmlns:a="http://schemas.openxmlformats.org/drawingml/2006/main">
              <a:rPr lang="es" sz="3200" b="1" kern="0" dirty="0">
                <a:solidFill>
                  <a:prstClr val="black"/>
                </a:solidFill>
                <a:latin typeface="Calibri Light" panose="020F0302020204030204" pitchFamily="34" charset="0"/>
                <a:cs typeface="Calibri Light" panose="020F0302020204030204" pitchFamily="34" charset="0"/>
              </a:rPr>
              <a:t>Ministerios responsables de género, planificación o sectores relacionados.</a:t>
            </a:r>
          </a:p>
          <a:p>
            <a:pPr xmlns:a="http://schemas.openxmlformats.org/drawingml/2006/main" marL="457200" indent="-457200">
              <a:buFont typeface="Arial" panose="020B0604020202020204" pitchFamily="34" charset="0"/>
              <a:buChar char="•"/>
            </a:pPr>
            <a:r xmlns:a="http://schemas.openxmlformats.org/drawingml/2006/main">
              <a:rPr lang="es" sz="3200" b="1" kern="0" dirty="0">
                <a:solidFill>
                  <a:prstClr val="black"/>
                </a:solidFill>
                <a:latin typeface="Calibri Light" panose="020F0302020204030204" pitchFamily="34" charset="0"/>
                <a:cs typeface="Calibri Light" panose="020F0302020204030204" pitchFamily="34" charset="0"/>
              </a:rPr>
              <a:t>Organizaciones de mujeres y sociedad civil</a:t>
            </a:r>
          </a:p>
          <a:p>
            <a:pPr xmlns:a="http://schemas.openxmlformats.org/drawingml/2006/main" marL="457200" indent="-457200">
              <a:buFont typeface="Arial" panose="020B0604020202020204" pitchFamily="34" charset="0"/>
              <a:buChar char="•"/>
            </a:pPr>
            <a:r xmlns:a="http://schemas.openxmlformats.org/drawingml/2006/main">
              <a:rPr lang="es" sz="3200" b="1" kern="0" dirty="0">
                <a:solidFill>
                  <a:prstClr val="black"/>
                </a:solidFill>
                <a:latin typeface="Calibri Light" panose="020F0302020204030204" pitchFamily="34" charset="0"/>
                <a:cs typeface="Calibri Light" panose="020F0302020204030204" pitchFamily="34" charset="0"/>
              </a:rPr>
              <a:t>Comunidades locales</a:t>
            </a:r>
          </a:p>
          <a:p>
            <a:pPr xmlns:a="http://schemas.openxmlformats.org/drawingml/2006/main" marL="457200" indent="-457200">
              <a:buFont typeface="Arial" panose="020B0604020202020204" pitchFamily="34" charset="0"/>
              <a:buChar char="•"/>
            </a:pPr>
            <a:r xmlns:a="http://schemas.openxmlformats.org/drawingml/2006/main">
              <a:rPr lang="es" sz="3200" b="1" kern="0" dirty="0">
                <a:solidFill>
                  <a:prstClr val="black"/>
                </a:solidFill>
                <a:latin typeface="Calibri Light" panose="020F0302020204030204" pitchFamily="34" charset="0"/>
                <a:cs typeface="Calibri Light" panose="020F0302020204030204" pitchFamily="34" charset="0"/>
              </a:rPr>
              <a:t>Donantes y socios técnicos</a:t>
            </a:r>
          </a:p>
          <a:p>
            <a:pPr xmlns:a="http://schemas.openxmlformats.org/drawingml/2006/main" marL="457200" indent="-457200">
              <a:buFont typeface="Arial" panose="020B0604020202020204" pitchFamily="34" charset="0"/>
              <a:buChar char="•"/>
            </a:pPr>
            <a:r xmlns:a="http://schemas.openxmlformats.org/drawingml/2006/main">
              <a:rPr lang="es" sz="3200" b="1" kern="0" dirty="0">
                <a:solidFill>
                  <a:prstClr val="black"/>
                </a:solidFill>
                <a:latin typeface="Calibri Light" panose="020F0302020204030204" pitchFamily="34" charset="0"/>
                <a:cs typeface="Calibri Light" panose="020F0302020204030204" pitchFamily="34" charset="0"/>
              </a:rPr>
              <a:t>Audiencias globales, incluidas las redes de biodiversidad y género.</a:t>
            </a:r>
          </a:p>
          <a:p>
            <a:br>
              <a:rPr lang="en-ZA" sz="3200" b="1" kern="0" dirty="0">
                <a:solidFill>
                  <a:prstClr val="black"/>
                </a:solidFill>
                <a:latin typeface="Calibri Light" panose="020F0302020204030204" pitchFamily="34" charset="0"/>
                <a:cs typeface="Calibri Light" panose="020F0302020204030204" pitchFamily="34" charset="0"/>
              </a:rPr>
            </a:br>
            <a:endParaRPr lang="en-ZA" sz="3200" b="1" kern="0" dirty="0">
              <a:solidFill>
                <a:prstClr val="black"/>
              </a:solidFill>
              <a:latin typeface="Calibri Light" panose="020F0302020204030204" pitchFamily="34" charset="0"/>
              <a:cs typeface="Calibri Light" panose="020F0302020204030204" pitchFamily="34" charset="0"/>
            </a:endParaRPr>
          </a:p>
          <a:p>
            <a:pPr>
              <a:buNone/>
            </a:pPr>
            <a:br>
              <a:rPr lang="en-ZA" dirty="0">
                <a:effectLst/>
                <a:latin typeface="Helvetica Neue Roman" panose="02000503000000020004" pitchFamily="2" charset="0"/>
              </a:rPr>
            </a:br>
            <a:endParaRPr lang="en-ZA" dirty="0">
              <a:effectLst/>
              <a:latin typeface="Helvetica Neue Roman" panose="02000503000000020004" pitchFamily="2" charset="0"/>
            </a:endParaRPr>
          </a:p>
          <a:p>
            <a:pPr>
              <a:buNone/>
            </a:pPr>
            <a:br>
              <a:rPr lang="en-ZA" dirty="0">
                <a:effectLst/>
                <a:latin typeface="Helvetica Neue Roman" panose="02000503000000020004" pitchFamily="2" charset="0"/>
              </a:rPr>
            </a:br>
            <a:endParaRPr lang="en-ZA" dirty="0">
              <a:effectLst/>
              <a:latin typeface="Helvetica Neue Roman" panose="02000503000000020004" pitchFamily="2" charset="0"/>
            </a:endParaRPr>
          </a:p>
        </p:txBody>
      </p:sp>
      <p:sp>
        <p:nvSpPr>
          <p:cNvPr id="13" name="Rounded Rectangle 12">
            <a:extLst>
              <a:ext uri="{FF2B5EF4-FFF2-40B4-BE49-F238E27FC236}">
                <a16:creationId xmlns:a16="http://schemas.microsoft.com/office/drawing/2014/main" id="{2959D29D-6174-EE65-8F9F-CE3452C4CA27}"/>
              </a:ext>
            </a:extLst>
          </p:cNvPr>
          <p:cNvSpPr/>
          <p:nvPr/>
        </p:nvSpPr>
        <p:spPr>
          <a:xfrm>
            <a:off x="4296598" y="7575040"/>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defTabSz="914445">
              <a:buClr>
                <a:srgbClr val="000000"/>
              </a:buClr>
              <a:defRPr/>
            </a:pPr>
            <a:r xmlns:a="http://schemas.openxmlformats.org/drawingml/2006/main">
              <a:rPr lang="es" sz="3200" dirty="0">
                <a:solidFill>
                  <a:schemeClr val="tx1"/>
                </a:solidFill>
              </a:rPr>
              <a:t>Un producto puede tener más de un público, pero debe tener uno principal.</a:t>
            </a:r>
            <a:endParaRPr xmlns:a="http://schemas.openxmlformats.org/drawingml/2006/main" lang="en-US" sz="3200" b="1" kern="0" dirty="0">
              <a:solidFill>
                <a:schemeClr val="tx1"/>
              </a:solidFill>
              <a:latin typeface="Calibri Light" panose="020F0302020204030204" pitchFamily="34" charset="0"/>
              <a:cs typeface="Calibri Light" panose="020F0302020204030204" pitchFamily="34" charset="0"/>
              <a:sym typeface="Arial"/>
            </a:endParaRPr>
          </a:p>
        </p:txBody>
      </p:sp>
      <p:sp>
        <p:nvSpPr>
          <p:cNvPr id="14" name="Rounded Rectangle 13">
            <a:extLst>
              <a:ext uri="{FF2B5EF4-FFF2-40B4-BE49-F238E27FC236}">
                <a16:creationId xmlns:a16="http://schemas.microsoft.com/office/drawing/2014/main" id="{AC576587-CE65-B2C9-3772-E15654F314DA}"/>
              </a:ext>
            </a:extLst>
          </p:cNvPr>
          <p:cNvSpPr/>
          <p:nvPr/>
        </p:nvSpPr>
        <p:spPr>
          <a:xfrm>
            <a:off x="1351637" y="7575040"/>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4800">
                <a:solidFill>
                  <a:schemeClr val="tx1"/>
                </a:solidFill>
                <a:latin typeface="Calibri" panose="020F0502020204030204"/>
              </a:rPr>
              <a:t>CONSEJO</a:t>
            </a:r>
            <a:endParaRPr xmlns:a="http://schemas.openxmlformats.org/drawingml/2006/main" lang="en-US" sz="2700">
              <a:solidFill>
                <a:schemeClr val="tx1"/>
              </a:solidFill>
              <a:latin typeface="Calibri" panose="020F0502020204030204"/>
            </a:endParaRPr>
          </a:p>
        </p:txBody>
      </p:sp>
      <p:grpSp>
        <p:nvGrpSpPr>
          <p:cNvPr id="20" name="Group 19">
            <a:extLst>
              <a:ext uri="{FF2B5EF4-FFF2-40B4-BE49-F238E27FC236}">
                <a16:creationId xmlns:a16="http://schemas.microsoft.com/office/drawing/2014/main" id="{D2B59E6D-AA2A-F8CA-25A1-51A9CA7D4C32}"/>
              </a:ext>
            </a:extLst>
          </p:cNvPr>
          <p:cNvGrpSpPr/>
          <p:nvPr/>
        </p:nvGrpSpPr>
        <p:grpSpPr>
          <a:xfrm>
            <a:off x="895148" y="199139"/>
            <a:ext cx="2525289" cy="1162129"/>
            <a:chOff x="1489746" y="3383341"/>
            <a:chExt cx="2525289" cy="1162129"/>
          </a:xfrm>
        </p:grpSpPr>
        <p:grpSp>
          <p:nvGrpSpPr>
            <p:cNvPr id="24" name="Group 23">
              <a:extLst>
                <a:ext uri="{FF2B5EF4-FFF2-40B4-BE49-F238E27FC236}">
                  <a16:creationId xmlns:a16="http://schemas.microsoft.com/office/drawing/2014/main" id="{687BACBC-704D-D413-CFCD-9A1167471DCE}"/>
                </a:ext>
              </a:extLst>
            </p:cNvPr>
            <p:cNvGrpSpPr/>
            <p:nvPr/>
          </p:nvGrpSpPr>
          <p:grpSpPr>
            <a:xfrm>
              <a:off x="1489746" y="3468252"/>
              <a:ext cx="2525289" cy="1077218"/>
              <a:chOff x="1847532" y="3282849"/>
              <a:chExt cx="3117679" cy="1316682"/>
            </a:xfrm>
          </p:grpSpPr>
          <p:sp>
            <p:nvSpPr>
              <p:cNvPr id="26" name="Pentagon 25">
                <a:extLst>
                  <a:ext uri="{FF2B5EF4-FFF2-40B4-BE49-F238E27FC236}">
                    <a16:creationId xmlns:a16="http://schemas.microsoft.com/office/drawing/2014/main" id="{2CA6F389-1225-CAC1-96BB-F8CBD534726D}"/>
                  </a:ext>
                </a:extLst>
              </p:cNvPr>
              <p:cNvSpPr/>
              <p:nvPr/>
            </p:nvSpPr>
            <p:spPr>
              <a:xfrm>
                <a:off x="1847532" y="3282849"/>
                <a:ext cx="3117679" cy="1316682"/>
              </a:xfrm>
              <a:prstGeom prst="homePlate">
                <a:avLst/>
              </a:prstGeom>
              <a:solidFill>
                <a:schemeClr val="accent1">
                  <a:lumMod val="20000"/>
                  <a:lumOff val="80000"/>
                </a:schemeClr>
              </a:solidFill>
              <a:ln w="28575">
                <a:noFill/>
              </a:ln>
              <a:effectLst>
                <a:outerShdw blurRad="114300" dist="114300" dir="2700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1843080E-E7FF-711C-2C6B-75BA91FC3A80}"/>
                  </a:ext>
                </a:extLst>
              </p:cNvPr>
              <p:cNvGrpSpPr/>
              <p:nvPr/>
            </p:nvGrpSpPr>
            <p:grpSpPr>
              <a:xfrm>
                <a:off x="2101081" y="3421371"/>
                <a:ext cx="1063394" cy="1011676"/>
                <a:chOff x="10085410" y="3689660"/>
                <a:chExt cx="779859" cy="779859"/>
              </a:xfrm>
            </p:grpSpPr>
            <p:sp>
              <p:nvSpPr>
                <p:cNvPr id="28" name="Oval 27">
                  <a:extLst>
                    <a:ext uri="{FF2B5EF4-FFF2-40B4-BE49-F238E27FC236}">
                      <a16:creationId xmlns:a16="http://schemas.microsoft.com/office/drawing/2014/main" id="{B84A52AE-C0D0-57D6-3BC1-670FFCABF829}"/>
                    </a:ext>
                  </a:extLst>
                </p:cNvPr>
                <p:cNvSpPr/>
                <p:nvPr/>
              </p:nvSpPr>
              <p:spPr>
                <a:xfrm>
                  <a:off x="10085410" y="3689660"/>
                  <a:ext cx="779859" cy="779859"/>
                </a:xfrm>
                <a:prstGeom prst="ellipse">
                  <a:avLst/>
                </a:pr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9" name="Oval 5">
                  <a:extLst>
                    <a:ext uri="{FF2B5EF4-FFF2-40B4-BE49-F238E27FC236}">
                      <a16:creationId xmlns:a16="http://schemas.microsoft.com/office/drawing/2014/main" id="{A1AC81D3-C110-C972-CCD3-8ECC60FF43E5}"/>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xmlns:a="http://schemas.openxmlformats.org/drawingml/2006/main" marL="0" lvl="0" indent="0" algn="ctr" defTabSz="1600200">
                    <a:lnSpc>
                      <a:spcPct val="90000"/>
                    </a:lnSpc>
                    <a:spcBef>
                      <a:spcPct val="0"/>
                    </a:spcBef>
                    <a:spcAft>
                      <a:spcPct val="35000"/>
                    </a:spcAft>
                    <a:buNone/>
                  </a:pPr>
                  <a:r xmlns:a="http://schemas.openxmlformats.org/drawingml/2006/main">
                    <a:rPr lang="es" sz="3600"/>
                    <a:t>2</a:t>
                  </a:r>
                  <a:endParaRPr xmlns:a="http://schemas.openxmlformats.org/drawingml/2006/main" lang="en-US" sz="3600" kern="1200"/>
                </a:p>
              </p:txBody>
            </p:sp>
          </p:grpSp>
        </p:grpSp>
        <p:pic>
          <p:nvPicPr>
            <p:cNvPr id="25" name="Picture 1">
              <a:extLst>
                <a:ext uri="{FF2B5EF4-FFF2-40B4-BE49-F238E27FC236}">
                  <a16:creationId xmlns:a16="http://schemas.microsoft.com/office/drawing/2014/main" id="{52605291-BAD9-A32F-4BB0-3F3830E97476}"/>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l="-7612" t="-59422" r="-17931" b="-15064"/>
            <a:stretch>
              <a:fillRect/>
            </a:stretch>
          </p:blipFill>
          <p:spPr>
            <a:xfrm>
              <a:off x="2481277" y="3383341"/>
              <a:ext cx="1081541" cy="1085669"/>
            </a:xfrm>
            <a:prstGeom prst="rect">
              <a:avLst/>
            </a:prstGeom>
          </p:spPr>
        </p:pic>
      </p:grpSp>
    </p:spTree>
    <p:extLst>
      <p:ext uri="{BB962C8B-B14F-4D97-AF65-F5344CB8AC3E}">
        <p14:creationId xmlns:p14="http://schemas.microsoft.com/office/powerpoint/2010/main" val="1635793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a:extLst>
              <a:ext uri="{FF2B5EF4-FFF2-40B4-BE49-F238E27FC236}">
                <a16:creationId xmlns:a16="http://schemas.microsoft.com/office/drawing/2014/main" id="{6BE517D1-D860-D094-DDB4-30A4F89C04EE}"/>
              </a:ext>
            </a:extLst>
          </p:cNvPr>
          <p:cNvSpPr/>
          <p:nvPr/>
        </p:nvSpPr>
        <p:spPr>
          <a:xfrm>
            <a:off x="381013" y="2504660"/>
            <a:ext cx="4577298" cy="4162853"/>
          </a:xfrm>
          <a:prstGeom prst="roundRect">
            <a:avLst>
              <a:gd name="adj" fmla="val 4493"/>
            </a:avLst>
          </a:prstGeom>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9040" tIns="0" rIns="229040" bIns="1208758" numCol="1" spcCol="1270" anchor="t" anchorCtr="0">
            <a:noAutofit/>
          </a:bodyPr>
          <a:lstStyle/>
          <a:p>
            <a:pPr marL="285750" lvl="1" indent="-285750" algn="l" defTabSz="844550">
              <a:lnSpc>
                <a:spcPct val="90000"/>
              </a:lnSpc>
              <a:spcBef>
                <a:spcPct val="0"/>
              </a:spcBef>
              <a:spcAft>
                <a:spcPct val="15000"/>
              </a:spcAft>
              <a:buFont typeface="Arial" panose="020B0604020202020204" pitchFamily="34" charset="0"/>
              <a:buChar char="•"/>
            </a:pPr>
            <a:endParaRPr lang="en-GB" sz="3200" kern="1200" dirty="0"/>
          </a:p>
          <a:p>
            <a:pPr xmlns:a="http://schemas.openxmlformats.org/drawingml/2006/main" marL="285750" lvl="1" indent="-285750" algn="l" defTabSz="1600200">
              <a:lnSpc>
                <a:spcPct val="90000"/>
              </a:lnSpc>
              <a:spcBef>
                <a:spcPct val="0"/>
              </a:spcBef>
              <a:spcAft>
                <a:spcPct val="15000"/>
              </a:spcAft>
              <a:buFont typeface="Arial" panose="020B0604020202020204" pitchFamily="34" charset="0"/>
              <a:buChar char="•"/>
            </a:pPr>
            <a:r xmlns:a="http://schemas.openxmlformats.org/drawingml/2006/main">
              <a:rPr lang="es" sz="3200" kern="1200" dirty="0"/>
              <a:t>Alineación de políticas</a:t>
            </a:r>
          </a:p>
          <a:p>
            <a:pPr xmlns:a="http://schemas.openxmlformats.org/drawingml/2006/main" marL="285750" lvl="1" indent="-285750" algn="l" defTabSz="1600200">
              <a:lnSpc>
                <a:spcPct val="90000"/>
              </a:lnSpc>
              <a:spcBef>
                <a:spcPct val="0"/>
              </a:spcBef>
              <a:spcAft>
                <a:spcPct val="15000"/>
              </a:spcAft>
              <a:buFont typeface="Arial" panose="020B0604020202020204" pitchFamily="34" charset="0"/>
              <a:buChar char="•"/>
            </a:pPr>
            <a:r xmlns:a="http://schemas.openxmlformats.org/drawingml/2006/main">
              <a:rPr lang="es" sz="3200" kern="1200" dirty="0"/>
              <a:t>Viabilidad de implementación</a:t>
            </a:r>
          </a:p>
          <a:p>
            <a:pPr xmlns:a="http://schemas.openxmlformats.org/drawingml/2006/main" marL="285750" lvl="1" indent="-285750" algn="l" defTabSz="1600200">
              <a:lnSpc>
                <a:spcPct val="90000"/>
              </a:lnSpc>
              <a:spcBef>
                <a:spcPct val="0"/>
              </a:spcBef>
              <a:spcAft>
                <a:spcPct val="15000"/>
              </a:spcAft>
              <a:buFont typeface="Arial" panose="020B0604020202020204" pitchFamily="34" charset="0"/>
              <a:buChar char="•"/>
            </a:pPr>
            <a:r xmlns:a="http://schemas.openxmlformats.org/drawingml/2006/main">
              <a:rPr lang="es" sz="3200" kern="1200" dirty="0"/>
              <a:t>Informes y rendición de cuentas</a:t>
            </a:r>
          </a:p>
          <a:p>
            <a:pPr xmlns:a="http://schemas.openxmlformats.org/drawingml/2006/main" marL="285750" lvl="1" indent="-285750" algn="l" defTabSz="1600200">
              <a:lnSpc>
                <a:spcPct val="90000"/>
              </a:lnSpc>
              <a:spcBef>
                <a:spcPct val="0"/>
              </a:spcBef>
              <a:spcAft>
                <a:spcPct val="15000"/>
              </a:spcAft>
              <a:buFont typeface="Arial" panose="020B0604020202020204" pitchFamily="34" charset="0"/>
              <a:buChar char="•"/>
            </a:pPr>
            <a:r xmlns:a="http://schemas.openxmlformats.org/drawingml/2006/main">
              <a:rPr lang="es" sz="3200" kern="1200" dirty="0"/>
              <a:t>Recomendaciones políticamente viables</a:t>
            </a:r>
          </a:p>
        </p:txBody>
      </p:sp>
      <p:sp>
        <p:nvSpPr>
          <p:cNvPr id="15" name="Freeform 14">
            <a:extLst>
              <a:ext uri="{FF2B5EF4-FFF2-40B4-BE49-F238E27FC236}">
                <a16:creationId xmlns:a16="http://schemas.microsoft.com/office/drawing/2014/main" id="{052DF8D8-F9EF-D196-FF35-F14ABC1AA953}"/>
              </a:ext>
            </a:extLst>
          </p:cNvPr>
          <p:cNvSpPr/>
          <p:nvPr/>
        </p:nvSpPr>
        <p:spPr>
          <a:xfrm>
            <a:off x="1384507" y="6481379"/>
            <a:ext cx="4068710" cy="1617991"/>
          </a:xfrm>
          <a:custGeom>
            <a:avLst/>
            <a:gdLst>
              <a:gd name="csX0" fmla="*/ 0 w 4068710"/>
              <a:gd name="csY0" fmla="*/ 161799 h 1617991"/>
              <a:gd name="csX1" fmla="*/ 161799 w 4068710"/>
              <a:gd name="csY1" fmla="*/ 0 h 1617991"/>
              <a:gd name="csX2" fmla="*/ 3906911 w 4068710"/>
              <a:gd name="csY2" fmla="*/ 0 h 1617991"/>
              <a:gd name="csX3" fmla="*/ 4068710 w 4068710"/>
              <a:gd name="csY3" fmla="*/ 161799 h 1617991"/>
              <a:gd name="csX4" fmla="*/ 4068710 w 4068710"/>
              <a:gd name="csY4" fmla="*/ 1456192 h 1617991"/>
              <a:gd name="csX5" fmla="*/ 3906911 w 4068710"/>
              <a:gd name="csY5" fmla="*/ 1617991 h 1617991"/>
              <a:gd name="csX6" fmla="*/ 161799 w 4068710"/>
              <a:gd name="csY6" fmla="*/ 1617991 h 1617991"/>
              <a:gd name="csX7" fmla="*/ 0 w 4068710"/>
              <a:gd name="csY7" fmla="*/ 1456192 h 1617991"/>
              <a:gd name="csX8" fmla="*/ 0 w 4068710"/>
              <a:gd name="csY8" fmla="*/ 161799 h 16179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068710" h="1617991">
                <a:moveTo>
                  <a:pt x="0" y="161799"/>
                </a:moveTo>
                <a:cubicBezTo>
                  <a:pt x="0" y="72440"/>
                  <a:pt x="72440" y="0"/>
                  <a:pt x="161799" y="0"/>
                </a:cubicBezTo>
                <a:lnTo>
                  <a:pt x="3906911" y="0"/>
                </a:lnTo>
                <a:cubicBezTo>
                  <a:pt x="3996270" y="0"/>
                  <a:pt x="4068710" y="72440"/>
                  <a:pt x="4068710" y="161799"/>
                </a:cubicBezTo>
                <a:lnTo>
                  <a:pt x="4068710" y="1456192"/>
                </a:lnTo>
                <a:cubicBezTo>
                  <a:pt x="4068710" y="1545551"/>
                  <a:pt x="3996270" y="1617991"/>
                  <a:pt x="3906911" y="1617991"/>
                </a:cubicBezTo>
                <a:lnTo>
                  <a:pt x="161799" y="1617991"/>
                </a:lnTo>
                <a:cubicBezTo>
                  <a:pt x="72440" y="1617991"/>
                  <a:pt x="0" y="1545551"/>
                  <a:pt x="0" y="1456192"/>
                </a:cubicBezTo>
                <a:lnTo>
                  <a:pt x="0" y="16179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3589" tIns="98189" rIns="123589" bIns="98189" numCol="1" spcCol="1270" anchor="ctr" anchorCtr="0">
            <a:noAutofit/>
          </a:bodyPr>
          <a:lstStyle/>
          <a:p>
            <a:pPr xmlns:a="http://schemas.openxmlformats.org/drawingml/2006/main" marL="0" lvl="0" indent="0" algn="ctr" defTabSz="1778000">
              <a:lnSpc>
                <a:spcPct val="90000"/>
              </a:lnSpc>
              <a:spcBef>
                <a:spcPct val="0"/>
              </a:spcBef>
              <a:spcAft>
                <a:spcPct val="35000"/>
              </a:spcAft>
              <a:buNone/>
            </a:pPr>
            <a:r xmlns:a="http://schemas.openxmlformats.org/drawingml/2006/main">
              <a:rPr lang="es" sz="4000" b="1" kern="1200" dirty="0"/>
              <a:t>Preocuparse de o por</a:t>
            </a:r>
          </a:p>
        </p:txBody>
      </p:sp>
      <p:sp>
        <p:nvSpPr>
          <p:cNvPr id="16" name="Rounded Rectangle 15">
            <a:extLst>
              <a:ext uri="{FF2B5EF4-FFF2-40B4-BE49-F238E27FC236}">
                <a16:creationId xmlns:a16="http://schemas.microsoft.com/office/drawing/2014/main" id="{0B95754E-513E-758D-ED69-960CD3AB16EB}"/>
              </a:ext>
            </a:extLst>
          </p:cNvPr>
          <p:cNvSpPr/>
          <p:nvPr/>
        </p:nvSpPr>
        <p:spPr>
          <a:xfrm>
            <a:off x="6141701" y="2672086"/>
            <a:ext cx="5259728" cy="4783750"/>
          </a:xfrm>
          <a:prstGeom prst="roundRect">
            <a:avLst>
              <a:gd name="adj" fmla="val 5329"/>
            </a:avLst>
          </a:prstGeom>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p:spPr>
        <p:style>
          <a:lnRef idx="2">
            <a:schemeClr val="accent3">
              <a:hueOff val="730060"/>
              <a:satOff val="-13582"/>
              <a:lumOff val="-4118"/>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56395" tIns="972000" rIns="256395" bIns="315450" numCol="1" spcCol="1270" anchor="ctr" anchorCtr="0">
            <a:noAutofit/>
          </a:bodyPr>
          <a:lstStyle/>
          <a:p>
            <a:pPr marL="285750" lvl="1" indent="-285750" algn="l" defTabSz="844550">
              <a:lnSpc>
                <a:spcPct val="90000"/>
              </a:lnSpc>
              <a:spcBef>
                <a:spcPct val="0"/>
              </a:spcBef>
              <a:spcAft>
                <a:spcPct val="15000"/>
              </a:spcAft>
              <a:buFont typeface="Arial" panose="020B0604020202020204" pitchFamily="34" charset="0"/>
              <a:buChar char="•"/>
            </a:pPr>
            <a:endParaRPr lang="en-GB" sz="3200" kern="1200" dirty="0"/>
          </a:p>
          <a:p>
            <a:pPr xmlns:a="http://schemas.openxmlformats.org/drawingml/2006/main" marL="285750" lvl="1" indent="-285750" algn="l" defTabSz="1600200">
              <a:lnSpc>
                <a:spcPct val="90000"/>
              </a:lnSpc>
              <a:spcBef>
                <a:spcPct val="0"/>
              </a:spcBef>
              <a:spcAft>
                <a:spcPct val="15000"/>
              </a:spcAft>
              <a:buFont typeface="Arial" panose="020B0604020202020204" pitchFamily="34" charset="0"/>
              <a:buChar char="•"/>
            </a:pPr>
            <a:r xmlns:a="http://schemas.openxmlformats.org/drawingml/2006/main">
              <a:rPr lang="es" sz="3200" kern="1200" dirty="0"/>
              <a:t>Tiempo muy limitado</a:t>
            </a:r>
          </a:p>
          <a:p>
            <a:pPr xmlns:a="http://schemas.openxmlformats.org/drawingml/2006/main" marL="285750" lvl="1" indent="-285750" algn="l" defTabSz="1600200">
              <a:lnSpc>
                <a:spcPct val="90000"/>
              </a:lnSpc>
              <a:spcBef>
                <a:spcPct val="0"/>
              </a:spcBef>
              <a:spcAft>
                <a:spcPct val="15000"/>
              </a:spcAft>
              <a:buFont typeface="Arial" panose="020B0604020202020204" pitchFamily="34" charset="0"/>
              <a:buChar char="•"/>
            </a:pPr>
            <a:r xmlns:a="http://schemas.openxmlformats.org/drawingml/2006/main">
              <a:rPr lang="es" sz="3200" kern="1200" dirty="0"/>
              <a:t>Procesos de revisión formal</a:t>
            </a:r>
          </a:p>
          <a:p>
            <a:pPr xmlns:a="http://schemas.openxmlformats.org/drawingml/2006/main" marL="285750" lvl="1" indent="-285750" algn="l" defTabSz="1600200">
              <a:lnSpc>
                <a:spcPct val="90000"/>
              </a:lnSpc>
              <a:spcBef>
                <a:spcPct val="0"/>
              </a:spcBef>
              <a:spcAft>
                <a:spcPct val="15000"/>
              </a:spcAft>
              <a:buFont typeface="Arial" panose="020B0604020202020204" pitchFamily="34" charset="0"/>
              <a:buChar char="•"/>
            </a:pPr>
            <a:r xmlns:a="http://schemas.openxmlformats.org/drawingml/2006/main">
              <a:rPr lang="es" sz="3200" kern="1200" dirty="0"/>
              <a:t>Prioridades contrapuestas</a:t>
            </a:r>
          </a:p>
          <a:p>
            <a:pPr xmlns:a="http://schemas.openxmlformats.org/drawingml/2006/main" marL="285750" lvl="1" indent="-285750" algn="l" defTabSz="1600200">
              <a:lnSpc>
                <a:spcPct val="90000"/>
              </a:lnSpc>
              <a:spcBef>
                <a:spcPct val="0"/>
              </a:spcBef>
              <a:spcAft>
                <a:spcPct val="15000"/>
              </a:spcAft>
              <a:buFont typeface="Arial" panose="020B0604020202020204" pitchFamily="34" charset="0"/>
              <a:buChar char="•"/>
            </a:pPr>
            <a:r xmlns:a="http://schemas.openxmlformats.org/drawingml/2006/main">
              <a:rPr lang="es" sz="3200" kern="1200" dirty="0"/>
              <a:t>Necesidad de pruebas concisas</a:t>
            </a:r>
          </a:p>
        </p:txBody>
      </p:sp>
      <p:sp>
        <p:nvSpPr>
          <p:cNvPr id="18" name="Freeform 17">
            <a:extLst>
              <a:ext uri="{FF2B5EF4-FFF2-40B4-BE49-F238E27FC236}">
                <a16:creationId xmlns:a16="http://schemas.microsoft.com/office/drawing/2014/main" id="{742CA86E-C65D-9EE6-97DC-45B70493AE4C}"/>
              </a:ext>
            </a:extLst>
          </p:cNvPr>
          <p:cNvSpPr/>
          <p:nvPr/>
        </p:nvSpPr>
        <p:spPr>
          <a:xfrm>
            <a:off x="6898112" y="2345271"/>
            <a:ext cx="4068710" cy="1617991"/>
          </a:xfrm>
          <a:custGeom>
            <a:avLst/>
            <a:gdLst>
              <a:gd name="csX0" fmla="*/ 0 w 4068710"/>
              <a:gd name="csY0" fmla="*/ 161799 h 1617991"/>
              <a:gd name="csX1" fmla="*/ 161799 w 4068710"/>
              <a:gd name="csY1" fmla="*/ 0 h 1617991"/>
              <a:gd name="csX2" fmla="*/ 3906911 w 4068710"/>
              <a:gd name="csY2" fmla="*/ 0 h 1617991"/>
              <a:gd name="csX3" fmla="*/ 4068710 w 4068710"/>
              <a:gd name="csY3" fmla="*/ 161799 h 1617991"/>
              <a:gd name="csX4" fmla="*/ 4068710 w 4068710"/>
              <a:gd name="csY4" fmla="*/ 1456192 h 1617991"/>
              <a:gd name="csX5" fmla="*/ 3906911 w 4068710"/>
              <a:gd name="csY5" fmla="*/ 1617991 h 1617991"/>
              <a:gd name="csX6" fmla="*/ 161799 w 4068710"/>
              <a:gd name="csY6" fmla="*/ 1617991 h 1617991"/>
              <a:gd name="csX7" fmla="*/ 0 w 4068710"/>
              <a:gd name="csY7" fmla="*/ 1456192 h 1617991"/>
              <a:gd name="csX8" fmla="*/ 0 w 4068710"/>
              <a:gd name="csY8" fmla="*/ 161799 h 16179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068710" h="1617991">
                <a:moveTo>
                  <a:pt x="0" y="161799"/>
                </a:moveTo>
                <a:cubicBezTo>
                  <a:pt x="0" y="72440"/>
                  <a:pt x="72440" y="0"/>
                  <a:pt x="161799" y="0"/>
                </a:cubicBezTo>
                <a:lnTo>
                  <a:pt x="3906911" y="0"/>
                </a:lnTo>
                <a:cubicBezTo>
                  <a:pt x="3996270" y="0"/>
                  <a:pt x="4068710" y="72440"/>
                  <a:pt x="4068710" y="161799"/>
                </a:cubicBezTo>
                <a:lnTo>
                  <a:pt x="4068710" y="1456192"/>
                </a:lnTo>
                <a:cubicBezTo>
                  <a:pt x="4068710" y="1545551"/>
                  <a:pt x="3996270" y="1617991"/>
                  <a:pt x="3906911" y="1617991"/>
                </a:cubicBezTo>
                <a:lnTo>
                  <a:pt x="161799" y="1617991"/>
                </a:lnTo>
                <a:cubicBezTo>
                  <a:pt x="72440" y="1617991"/>
                  <a:pt x="0" y="1545551"/>
                  <a:pt x="0" y="1456192"/>
                </a:cubicBezTo>
                <a:lnTo>
                  <a:pt x="0" y="161799"/>
                </a:lnTo>
                <a:close/>
              </a:path>
            </a:pathLst>
          </a:custGeom>
        </p:spPr>
        <p:style>
          <a:lnRef idx="2">
            <a:schemeClr val="lt1">
              <a:hueOff val="0"/>
              <a:satOff val="0"/>
              <a:lumOff val="0"/>
              <a:alphaOff val="0"/>
            </a:schemeClr>
          </a:lnRef>
          <a:fillRef idx="1">
            <a:schemeClr val="accent3">
              <a:hueOff val="730060"/>
              <a:satOff val="-13582"/>
              <a:lumOff val="-4118"/>
              <a:alphaOff val="0"/>
            </a:schemeClr>
          </a:fillRef>
          <a:effectRef idx="0">
            <a:schemeClr val="accent3">
              <a:hueOff val="730060"/>
              <a:satOff val="-13582"/>
              <a:lumOff val="-4118"/>
              <a:alphaOff val="0"/>
            </a:schemeClr>
          </a:effectRef>
          <a:fontRef idx="minor">
            <a:schemeClr val="lt1"/>
          </a:fontRef>
        </p:style>
        <p:txBody>
          <a:bodyPr spcFirstLastPara="0" vert="horz" wrap="square" lIns="123589" tIns="98189" rIns="123589" bIns="98189" numCol="1" spcCol="1270" anchor="ctr" anchorCtr="0">
            <a:noAutofit/>
          </a:bodyPr>
          <a:lstStyle/>
          <a:p>
            <a:pPr xmlns:a="http://schemas.openxmlformats.org/drawingml/2006/main" marL="0" lvl="0" indent="0" algn="ctr" defTabSz="1778000">
              <a:lnSpc>
                <a:spcPct val="90000"/>
              </a:lnSpc>
              <a:spcBef>
                <a:spcPct val="0"/>
              </a:spcBef>
              <a:spcAft>
                <a:spcPct val="35000"/>
              </a:spcAft>
              <a:buNone/>
            </a:pPr>
            <a:r xmlns:a="http://schemas.openxmlformats.org/drawingml/2006/main">
              <a:rPr lang="es" sz="4000" b="1" kern="1200" dirty="0"/>
              <a:t>Restricciones</a:t>
            </a:r>
          </a:p>
        </p:txBody>
      </p:sp>
      <p:sp>
        <p:nvSpPr>
          <p:cNvPr id="19" name="Rounded Rectangle 18">
            <a:extLst>
              <a:ext uri="{FF2B5EF4-FFF2-40B4-BE49-F238E27FC236}">
                <a16:creationId xmlns:a16="http://schemas.microsoft.com/office/drawing/2014/main" id="{5FAF3F44-474F-CAAB-1B4B-D4D54079135B}"/>
              </a:ext>
            </a:extLst>
          </p:cNvPr>
          <p:cNvSpPr/>
          <p:nvPr/>
        </p:nvSpPr>
        <p:spPr>
          <a:xfrm>
            <a:off x="12518974" y="3579758"/>
            <a:ext cx="5259728" cy="5266375"/>
          </a:xfrm>
          <a:prstGeom prst="roundRect">
            <a:avLst>
              <a:gd name="adj" fmla="val 4951"/>
            </a:avLst>
          </a:prstGeom>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p:spPr>
        <p:style>
          <a:lnRef idx="2">
            <a:schemeClr val="accent3">
              <a:hueOff val="1460120"/>
              <a:satOff val="-27164"/>
              <a:lumOff val="-823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58498" tIns="258498" rIns="258498" bIns="1512531" numCol="1" spcCol="1270" anchor="t" anchorCtr="0">
            <a:noAutofit/>
          </a:bodyPr>
          <a:lstStyle/>
          <a:p>
            <a:pPr marL="285750" lvl="1" indent="-285750" algn="l" defTabSz="844550">
              <a:lnSpc>
                <a:spcPct val="90000"/>
              </a:lnSpc>
              <a:spcBef>
                <a:spcPct val="0"/>
              </a:spcBef>
              <a:spcAft>
                <a:spcPct val="15000"/>
              </a:spcAft>
              <a:buFont typeface="Arial" panose="020B0604020202020204" pitchFamily="34" charset="0"/>
              <a:buChar char="•"/>
            </a:pPr>
            <a:endParaRPr lang="en-GB" sz="3200" kern="1200" dirty="0"/>
          </a:p>
          <a:p>
            <a:pPr xmlns:a="http://schemas.openxmlformats.org/drawingml/2006/main" marL="285750" lvl="1" indent="-285750" algn="l" defTabSz="1600200">
              <a:lnSpc>
                <a:spcPct val="90000"/>
              </a:lnSpc>
              <a:spcBef>
                <a:spcPct val="0"/>
              </a:spcBef>
              <a:spcAft>
                <a:spcPct val="15000"/>
              </a:spcAft>
              <a:buFont typeface="Arial" panose="020B0604020202020204" pitchFamily="34" charset="0"/>
              <a:buChar char="•"/>
            </a:pPr>
            <a:r xmlns:a="http://schemas.openxmlformats.org/drawingml/2006/main">
              <a:rPr lang="es" sz="3200" kern="1200" dirty="0"/>
              <a:t>Recomendaciones claras</a:t>
            </a:r>
          </a:p>
          <a:p>
            <a:pPr xmlns:a="http://schemas.openxmlformats.org/drawingml/2006/main" marL="285750" lvl="1" indent="-285750" algn="l" defTabSz="1600200">
              <a:lnSpc>
                <a:spcPct val="90000"/>
              </a:lnSpc>
              <a:spcBef>
                <a:spcPct val="0"/>
              </a:spcBef>
              <a:spcAft>
                <a:spcPct val="15000"/>
              </a:spcAft>
              <a:buFont typeface="Arial" panose="020B0604020202020204" pitchFamily="34" charset="0"/>
              <a:buChar char="•"/>
            </a:pPr>
            <a:r xmlns:a="http://schemas.openxmlformats.org/drawingml/2006/main">
              <a:rPr lang="es" sz="3200" kern="1200" dirty="0"/>
              <a:t>Alineación con el lenguaje y las prioridades políticas del NBSAP</a:t>
            </a:r>
          </a:p>
          <a:p>
            <a:pPr xmlns:a="http://schemas.openxmlformats.org/drawingml/2006/main" marL="285750" lvl="1" indent="-285750" algn="l" defTabSz="1600200">
              <a:lnSpc>
                <a:spcPct val="90000"/>
              </a:lnSpc>
              <a:spcBef>
                <a:spcPct val="0"/>
              </a:spcBef>
              <a:spcAft>
                <a:spcPct val="15000"/>
              </a:spcAft>
              <a:buFont typeface="Arial" panose="020B0604020202020204" pitchFamily="34" charset="0"/>
              <a:buChar char="•"/>
            </a:pPr>
            <a:r xmlns:a="http://schemas.openxmlformats.org/drawingml/2006/main">
              <a:rPr lang="es" sz="3200" kern="1200" dirty="0"/>
              <a:t>Mensajes prácticos y útiles</a:t>
            </a:r>
          </a:p>
          <a:p>
            <a:pPr xmlns:a="http://schemas.openxmlformats.org/drawingml/2006/main" marL="285750" lvl="1" indent="-285750" algn="l" defTabSz="1600200">
              <a:lnSpc>
                <a:spcPct val="90000"/>
              </a:lnSpc>
              <a:spcBef>
                <a:spcPct val="0"/>
              </a:spcBef>
              <a:spcAft>
                <a:spcPct val="15000"/>
              </a:spcAft>
              <a:buFont typeface="Arial" panose="020B0604020202020204" pitchFamily="34" charset="0"/>
              <a:buChar char="•"/>
            </a:pPr>
            <a:r xmlns:a="http://schemas.openxmlformats.org/drawingml/2006/main">
              <a:rPr lang="es" sz="3200" kern="1200" dirty="0"/>
              <a:t>Presentado en breves notas de política, análisis o informes de política.</a:t>
            </a:r>
          </a:p>
          <a:p>
            <a:pPr marL="285750" lvl="1" indent="-285750" algn="l" defTabSz="1600200">
              <a:lnSpc>
                <a:spcPct val="90000"/>
              </a:lnSpc>
              <a:spcBef>
                <a:spcPct val="0"/>
              </a:spcBef>
              <a:spcAft>
                <a:spcPct val="15000"/>
              </a:spcAft>
              <a:buFont typeface="Arial" panose="020B0604020202020204" pitchFamily="34" charset="0"/>
              <a:buChar char="•"/>
            </a:pPr>
            <a:endParaRPr lang="en-ZA" sz="3200" kern="1200" dirty="0"/>
          </a:p>
        </p:txBody>
      </p:sp>
      <p:sp>
        <p:nvSpPr>
          <p:cNvPr id="20" name="Freeform 19">
            <a:extLst>
              <a:ext uri="{FF2B5EF4-FFF2-40B4-BE49-F238E27FC236}">
                <a16:creationId xmlns:a16="http://schemas.microsoft.com/office/drawing/2014/main" id="{69739716-064A-3C24-7C1F-60C6E374366A}"/>
              </a:ext>
            </a:extLst>
          </p:cNvPr>
          <p:cNvSpPr/>
          <p:nvPr/>
        </p:nvSpPr>
        <p:spPr>
          <a:xfrm>
            <a:off x="11849053" y="2345271"/>
            <a:ext cx="4068710" cy="1617991"/>
          </a:xfrm>
          <a:custGeom>
            <a:avLst/>
            <a:gdLst>
              <a:gd name="csX0" fmla="*/ 0 w 4068710"/>
              <a:gd name="csY0" fmla="*/ 161799 h 1617991"/>
              <a:gd name="csX1" fmla="*/ 161799 w 4068710"/>
              <a:gd name="csY1" fmla="*/ 0 h 1617991"/>
              <a:gd name="csX2" fmla="*/ 3906911 w 4068710"/>
              <a:gd name="csY2" fmla="*/ 0 h 1617991"/>
              <a:gd name="csX3" fmla="*/ 4068710 w 4068710"/>
              <a:gd name="csY3" fmla="*/ 161799 h 1617991"/>
              <a:gd name="csX4" fmla="*/ 4068710 w 4068710"/>
              <a:gd name="csY4" fmla="*/ 1456192 h 1617991"/>
              <a:gd name="csX5" fmla="*/ 3906911 w 4068710"/>
              <a:gd name="csY5" fmla="*/ 1617991 h 1617991"/>
              <a:gd name="csX6" fmla="*/ 161799 w 4068710"/>
              <a:gd name="csY6" fmla="*/ 1617991 h 1617991"/>
              <a:gd name="csX7" fmla="*/ 0 w 4068710"/>
              <a:gd name="csY7" fmla="*/ 1456192 h 1617991"/>
              <a:gd name="csX8" fmla="*/ 0 w 4068710"/>
              <a:gd name="csY8" fmla="*/ 161799 h 16179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068710" h="1617991">
                <a:moveTo>
                  <a:pt x="0" y="161799"/>
                </a:moveTo>
                <a:cubicBezTo>
                  <a:pt x="0" y="72440"/>
                  <a:pt x="72440" y="0"/>
                  <a:pt x="161799" y="0"/>
                </a:cubicBezTo>
                <a:lnTo>
                  <a:pt x="3906911" y="0"/>
                </a:lnTo>
                <a:cubicBezTo>
                  <a:pt x="3996270" y="0"/>
                  <a:pt x="4068710" y="72440"/>
                  <a:pt x="4068710" y="161799"/>
                </a:cubicBezTo>
                <a:lnTo>
                  <a:pt x="4068710" y="1456192"/>
                </a:lnTo>
                <a:cubicBezTo>
                  <a:pt x="4068710" y="1545551"/>
                  <a:pt x="3996270" y="1617991"/>
                  <a:pt x="3906911" y="1617991"/>
                </a:cubicBezTo>
                <a:lnTo>
                  <a:pt x="161799" y="1617991"/>
                </a:lnTo>
                <a:cubicBezTo>
                  <a:pt x="72440" y="1617991"/>
                  <a:pt x="0" y="1545551"/>
                  <a:pt x="0" y="1456192"/>
                </a:cubicBezTo>
                <a:lnTo>
                  <a:pt x="0" y="161799"/>
                </a:lnTo>
                <a:close/>
              </a:path>
            </a:pathLst>
          </a:custGeom>
        </p:spPr>
        <p:style>
          <a:lnRef idx="2">
            <a:schemeClr val="lt1">
              <a:hueOff val="0"/>
              <a:satOff val="0"/>
              <a:lumOff val="0"/>
              <a:alphaOff val="0"/>
            </a:schemeClr>
          </a:lnRef>
          <a:fillRef idx="1">
            <a:schemeClr val="accent3">
              <a:hueOff val="1460120"/>
              <a:satOff val="-27164"/>
              <a:lumOff val="-8235"/>
              <a:alphaOff val="0"/>
            </a:schemeClr>
          </a:fillRef>
          <a:effectRef idx="0">
            <a:schemeClr val="accent3">
              <a:hueOff val="1460120"/>
              <a:satOff val="-27164"/>
              <a:lumOff val="-8235"/>
              <a:alphaOff val="0"/>
            </a:schemeClr>
          </a:effectRef>
          <a:fontRef idx="minor">
            <a:schemeClr val="lt1"/>
          </a:fontRef>
        </p:style>
        <p:txBody>
          <a:bodyPr spcFirstLastPara="0" vert="horz" wrap="square" lIns="115969" tIns="93109" rIns="115969" bIns="93109" numCol="1" spcCol="1270" anchor="ctr" anchorCtr="0">
            <a:noAutofit/>
          </a:bodyPr>
          <a:lstStyle/>
          <a:p>
            <a:pPr xmlns:a="http://schemas.openxmlformats.org/drawingml/2006/main" marL="0" lvl="0" indent="0" algn="ctr" defTabSz="1600200">
              <a:lnSpc>
                <a:spcPct val="90000"/>
              </a:lnSpc>
              <a:spcBef>
                <a:spcPct val="0"/>
              </a:spcBef>
              <a:spcAft>
                <a:spcPct val="35000"/>
              </a:spcAft>
              <a:buNone/>
            </a:pPr>
            <a:r xmlns:a="http://schemas.openxmlformats.org/drawingml/2006/main">
              <a:rPr lang="es" sz="3600" b="1" kern="1200" dirty="0"/>
              <a:t>Formatos clave</a:t>
            </a:r>
          </a:p>
        </p:txBody>
      </p:sp>
      <p:sp>
        <p:nvSpPr>
          <p:cNvPr id="2" name="Title 1">
            <a:extLst>
              <a:ext uri="{FF2B5EF4-FFF2-40B4-BE49-F238E27FC236}">
                <a16:creationId xmlns:a16="http://schemas.microsoft.com/office/drawing/2014/main" id="{8B8DBE1E-048A-D6E9-D394-39242A73CA23}"/>
              </a:ext>
            </a:extLst>
          </p:cNvPr>
          <p:cNvSpPr>
            <a:spLocks noGrp="1"/>
          </p:cNvSpPr>
          <p:nvPr>
            <p:ph type="title" idx="4294967295"/>
          </p:nvPr>
        </p:nvSpPr>
        <p:spPr>
          <a:xfrm>
            <a:off x="643911" y="410263"/>
            <a:ext cx="12508402" cy="815795"/>
          </a:xfrm>
        </p:spPr>
        <p:txBody>
          <a:bodyPr>
            <a:noAutofit/>
          </a:bodyPr>
          <a:lstStyle/>
          <a:p>
            <a:r xmlns:a="http://schemas.openxmlformats.org/drawingml/2006/main">
              <a:rPr lang="es" sz="4000"/>
              <a:t>Ejemplo de análisis en profundidad de la audiencia: Gobierno y ministerios</a:t>
            </a:r>
            <a:endParaRPr xmlns:a="http://schemas.openxmlformats.org/drawingml/2006/main" lang="en-GB" sz="4000" dirty="0"/>
          </a:p>
        </p:txBody>
      </p:sp>
      <p:sp>
        <p:nvSpPr>
          <p:cNvPr id="4" name="Freeform 3">
            <a:extLst>
              <a:ext uri="{FF2B5EF4-FFF2-40B4-BE49-F238E27FC236}">
                <a16:creationId xmlns:a16="http://schemas.microsoft.com/office/drawing/2014/main" id="{978C4F20-26B8-DA4D-D017-B8C93E819AC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1" name="Arc 20">
            <a:extLst>
              <a:ext uri="{FF2B5EF4-FFF2-40B4-BE49-F238E27FC236}">
                <a16:creationId xmlns:a16="http://schemas.microsoft.com/office/drawing/2014/main" id="{D2B351DC-D175-9487-C9C8-349AA6E54674}"/>
              </a:ext>
            </a:extLst>
          </p:cNvPr>
          <p:cNvSpPr/>
          <p:nvPr/>
        </p:nvSpPr>
        <p:spPr>
          <a:xfrm>
            <a:off x="8894556" y="1539989"/>
            <a:ext cx="5239073" cy="5239073"/>
          </a:xfrm>
          <a:prstGeom prst="arc">
            <a:avLst>
              <a:gd name="adj1" fmla="val 13491591"/>
              <a:gd name="adj2" fmla="val 19074553"/>
            </a:avLst>
          </a:prstGeom>
          <a:ln w="111125">
            <a:solidFill>
              <a:srgbClr val="D6F8DF"/>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Arc 21">
            <a:extLst>
              <a:ext uri="{FF2B5EF4-FFF2-40B4-BE49-F238E27FC236}">
                <a16:creationId xmlns:a16="http://schemas.microsoft.com/office/drawing/2014/main" id="{131EF3CC-176C-E54C-5031-B8023DD4A922}"/>
              </a:ext>
            </a:extLst>
          </p:cNvPr>
          <p:cNvSpPr/>
          <p:nvPr/>
        </p:nvSpPr>
        <p:spPr>
          <a:xfrm rot="11400932">
            <a:off x="3943616" y="2920318"/>
            <a:ext cx="5239073" cy="5239073"/>
          </a:xfrm>
          <a:prstGeom prst="arc">
            <a:avLst>
              <a:gd name="adj1" fmla="val 13118358"/>
              <a:gd name="adj2" fmla="val 17196455"/>
            </a:avLst>
          </a:prstGeom>
          <a:ln w="111125">
            <a:solidFill>
              <a:srgbClr val="D6F8DF"/>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112990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39405-D0A9-E25B-669A-8828A34EF2AA}"/>
            </a:ext>
          </a:extLst>
        </p:cNvPr>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9520EC55-FB32-B660-4BC3-7E4606E6ACC1}"/>
              </a:ext>
            </a:extLst>
          </p:cNvPr>
          <p:cNvGraphicFramePr/>
          <p:nvPr>
            <p:extLst>
              <p:ext uri="{D42A27DB-BD31-4B8C-83A1-F6EECF244321}">
                <p14:modId xmlns:p14="http://schemas.microsoft.com/office/powerpoint/2010/main" val="863438623"/>
              </p:ext>
            </p:extLst>
          </p:nvPr>
        </p:nvGraphicFramePr>
        <p:xfrm>
          <a:off x="381000" y="650240"/>
          <a:ext cx="17526000" cy="8613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reeform 3">
            <a:extLst>
              <a:ext uri="{FF2B5EF4-FFF2-40B4-BE49-F238E27FC236}">
                <a16:creationId xmlns:a16="http://schemas.microsoft.com/office/drawing/2014/main" id="{9693B14A-7D85-C89D-4C21-623D46D7B9B9}"/>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12" name="Title 1">
            <a:extLst>
              <a:ext uri="{FF2B5EF4-FFF2-40B4-BE49-F238E27FC236}">
                <a16:creationId xmlns:a16="http://schemas.microsoft.com/office/drawing/2014/main" id="{1B471B76-C598-7CF1-3C93-D2AE71979916}"/>
              </a:ext>
            </a:extLst>
          </p:cNvPr>
          <p:cNvSpPr txBox="1">
            <a:spLocks/>
          </p:cNvSpPr>
          <p:nvPr/>
        </p:nvSpPr>
        <p:spPr>
          <a:xfrm>
            <a:off x="568273" y="548255"/>
            <a:ext cx="12508402" cy="815795"/>
          </a:xfrm>
          <a:prstGeom prst="rect">
            <a:avLst/>
          </a:prstGeom>
        </p:spPr>
        <p:txBody>
          <a:bodyPr vert="horz" lIns="91440" tIns="45720" rIns="91440" bIns="45720" rtlCol="0" anchor="b">
            <a:noAutofit/>
          </a:bodyPr>
          <a:lst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a:lstStyle>
          <a:p>
            <a:r xmlns:a="http://schemas.openxmlformats.org/drawingml/2006/main">
              <a:rPr lang="es" sz="4000"/>
              <a:t>Ejemplo de análisis en profundidad de la audiencia: </a:t>
            </a:r>
            <a:br xmlns:a="http://schemas.openxmlformats.org/drawingml/2006/main">
              <a:rPr lang="en-GB" sz="4000"/>
            </a:br>
            <a:r xmlns:a="http://schemas.openxmlformats.org/drawingml/2006/main">
              <a:rPr lang="es" sz="4000"/>
              <a:t>organizaciones de mujeres, grupos de defensa y comunidades.</a:t>
            </a:r>
            <a:endParaRPr xmlns:a="http://schemas.openxmlformats.org/drawingml/2006/main" lang="en-GB" sz="4000" dirty="0"/>
          </a:p>
        </p:txBody>
      </p:sp>
    </p:spTree>
    <p:extLst>
      <p:ext uri="{BB962C8B-B14F-4D97-AF65-F5344CB8AC3E}">
        <p14:creationId xmlns:p14="http://schemas.microsoft.com/office/powerpoint/2010/main" val="2075355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8E118-D53D-95B8-EB0F-A85288545E4D}"/>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B6E1E8BD-A4B0-6101-6204-FFEC4DA825A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B0F58542-C9D5-C9CF-10DF-1DE975C4638F}"/>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EFD8209F-249C-1778-83DB-AA1A34520AB0}"/>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96369CD-3994-67CD-6F70-8C21E911C991}"/>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cxnSp>
        <p:nvCxnSpPr>
          <p:cNvPr id="8" name="Straight Connector 7">
            <a:extLst>
              <a:ext uri="{FF2B5EF4-FFF2-40B4-BE49-F238E27FC236}">
                <a16:creationId xmlns:a16="http://schemas.microsoft.com/office/drawing/2014/main" id="{5321927A-376D-0E9B-8B5D-1B545A32F537}"/>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15E99958-AE30-117D-C1E4-9C6F9D3487AE}"/>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BCFF9BEF-90AA-EECE-9AEC-9E97EE165E02}"/>
              </a:ext>
            </a:extLst>
          </p:cNvPr>
          <p:cNvSpPr>
            <a:spLocks noGrp="1"/>
          </p:cNvSpPr>
          <p:nvPr/>
        </p:nvSpPr>
        <p:spPr>
          <a:xfrm>
            <a:off x="917674" y="1352845"/>
            <a:ext cx="15087600" cy="2176136"/>
          </a:xfrm>
          <a:prstGeom prst="rect">
            <a:avLst/>
          </a:prstGeom>
        </p:spPr>
        <p:txBody>
          <a:bodyPr vert="horz" lIns="91440" tIns="45720" rIns="91440" bIns="45720" rtlCol="0" anchor="b">
            <a:normAutofit/>
          </a:bodyPr>
          <a:lst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a:lstStyle>
          <a:p>
            <a:r xmlns:a="http://schemas.openxmlformats.org/drawingml/2006/main">
              <a:rPr lang="es" sz="4800">
                <a:latin typeface="+mn-lt"/>
              </a:rPr>
              <a:t>Es importante </a:t>
            </a:r>
            <a:r xmlns:a="http://schemas.openxmlformats.org/drawingml/2006/main">
              <a:rPr lang="es" sz="4800" b="1">
                <a:latin typeface="+mn-lt"/>
              </a:rPr>
              <a:t>comprender las oportunidades de influencia </a:t>
            </a:r>
            <a:r xmlns:a="http://schemas.openxmlformats.org/drawingml/2006/main">
              <a:rPr lang="es" sz="4800">
                <a:latin typeface="+mn-lt"/>
              </a:rPr>
              <a:t>desde el principio.</a:t>
            </a:r>
            <a:endParaRPr xmlns:a="http://schemas.openxmlformats.org/drawingml/2006/main" lang="en-US" sz="4800" dirty="0">
              <a:latin typeface="+mn-lt"/>
              <a:ea typeface="Calibri Light"/>
              <a:cs typeface="Calibri Light"/>
            </a:endParaRPr>
          </a:p>
        </p:txBody>
      </p:sp>
      <p:sp>
        <p:nvSpPr>
          <p:cNvPr id="6" name="TextBox 3">
            <a:extLst>
              <a:ext uri="{FF2B5EF4-FFF2-40B4-BE49-F238E27FC236}">
                <a16:creationId xmlns:a16="http://schemas.microsoft.com/office/drawing/2014/main" id="{26329C6A-6C93-8B50-DB2A-5893F3627033}"/>
              </a:ext>
            </a:extLst>
          </p:cNvPr>
          <p:cNvSpPr txBox="1"/>
          <p:nvPr/>
        </p:nvSpPr>
        <p:spPr>
          <a:xfrm>
            <a:off x="2122316" y="3672600"/>
            <a:ext cx="12678316" cy="3170099"/>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xmlns:a="http://schemas.openxmlformats.org/drawingml/2006/main">
              <a:rPr lang="es" sz="4000" b="1" dirty="0"/>
              <a:t>Las ventanas de políticas y decisiones </a:t>
            </a:r>
            <a:r xmlns:a="http://schemas.openxmlformats.org/drawingml/2006/main">
              <a:rPr lang="es" sz="4000" dirty="0"/>
              <a:t>son momentos en los que</a:t>
            </a:r>
          </a:p>
          <a:p>
            <a:pPr xmlns:a="http://schemas.openxmlformats.org/drawingml/2006/main" marL="685800" indent="-685800">
              <a:buFont typeface="Arial" panose="020B0604020202020204" pitchFamily="34" charset="0"/>
              <a:buChar char="•"/>
            </a:pPr>
            <a:r xmlns:a="http://schemas.openxmlformats.org/drawingml/2006/main">
              <a:rPr lang="es" sz="4000" dirty="0"/>
              <a:t>Se están tomando decisiones</a:t>
            </a:r>
          </a:p>
          <a:p>
            <a:pPr xmlns:a="http://schemas.openxmlformats.org/drawingml/2006/main" marL="685800" indent="-685800">
              <a:buFont typeface="Arial" panose="020B0604020202020204" pitchFamily="34" charset="0"/>
              <a:buChar char="•"/>
            </a:pPr>
            <a:r xmlns:a="http://schemas.openxmlformats.org/drawingml/2006/main">
              <a:rPr lang="es" sz="4000" dirty="0"/>
              <a:t>Se están definiendo las prioridades.</a:t>
            </a:r>
          </a:p>
          <a:p>
            <a:pPr xmlns:a="http://schemas.openxmlformats.org/drawingml/2006/main" marL="685800" indent="-685800">
              <a:buFont typeface="Arial" panose="020B0604020202020204" pitchFamily="34" charset="0"/>
              <a:buChar char="•"/>
            </a:pPr>
            <a:r xmlns:a="http://schemas.openxmlformats.org/drawingml/2006/main">
              <a:rPr lang="es" sz="4000" dirty="0"/>
              <a:t>Existe apertura a nuevas ideas o evidencias.</a:t>
            </a:r>
          </a:p>
          <a:p>
            <a:pPr>
              <a:buNone/>
            </a:pPr>
            <a:endParaRPr lang="en-ZA" sz="4000" dirty="0"/>
          </a:p>
        </p:txBody>
      </p:sp>
      <p:sp>
        <p:nvSpPr>
          <p:cNvPr id="7" name="Rounded Rectangle 6">
            <a:extLst>
              <a:ext uri="{FF2B5EF4-FFF2-40B4-BE49-F238E27FC236}">
                <a16:creationId xmlns:a16="http://schemas.microsoft.com/office/drawing/2014/main" id="{65CCF5D9-56F8-59E5-A2E6-247DE3FC3CD6}"/>
              </a:ext>
            </a:extLst>
          </p:cNvPr>
          <p:cNvSpPr/>
          <p:nvPr/>
        </p:nvSpPr>
        <p:spPr>
          <a:xfrm>
            <a:off x="3124199" y="6607701"/>
            <a:ext cx="12215328"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xmlns:a="http://schemas.openxmlformats.org/drawingml/2006/main">
              <a:rPr lang="es" sz="3200" dirty="0">
                <a:solidFill>
                  <a:schemeClr val="tx1"/>
                </a:solidFill>
              </a:rPr>
              <a:t>¿Hay alguna reunión, proceso o evento próximo en el que se pueda utilizar su producto de conocimiento?</a:t>
            </a:r>
            <a:endParaRPr xmlns:a="http://schemas.openxmlformats.org/drawingml/2006/main" lang="en-US" sz="3200" dirty="0">
              <a:solidFill>
                <a:schemeClr val="tx1"/>
              </a:solidFill>
            </a:endParaRPr>
          </a:p>
        </p:txBody>
      </p:sp>
      <p:sp>
        <p:nvSpPr>
          <p:cNvPr id="10" name="Rounded Rectangle 7">
            <a:extLst>
              <a:ext uri="{FF2B5EF4-FFF2-40B4-BE49-F238E27FC236}">
                <a16:creationId xmlns:a16="http://schemas.microsoft.com/office/drawing/2014/main" id="{94BBA516-3FF7-1D92-36D4-3C3D15DC3852}"/>
              </a:ext>
            </a:extLst>
          </p:cNvPr>
          <p:cNvSpPr/>
          <p:nvPr/>
        </p:nvSpPr>
        <p:spPr>
          <a:xfrm>
            <a:off x="422252" y="6607701"/>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xmlns:a="http://schemas.openxmlformats.org/drawingml/2006/main" algn="ctr" defTabSz="1371600"/>
            <a:r xmlns:a="http://schemas.openxmlformats.org/drawingml/2006/main">
              <a:rPr lang="es" sz="4800" dirty="0">
                <a:solidFill>
                  <a:schemeClr val="tx1"/>
                </a:solidFill>
                <a:latin typeface="Calibri" panose="020F0502020204030204"/>
              </a:rPr>
              <a:t>PREGUNTAR</a:t>
            </a:r>
            <a:endParaRPr xmlns:a="http://schemas.openxmlformats.org/drawingml/2006/main" lang="en-US" sz="2700" dirty="0">
              <a:solidFill>
                <a:schemeClr val="tx1"/>
              </a:solidFill>
              <a:latin typeface="Calibri" panose="020F0502020204030204"/>
            </a:endParaRPr>
          </a:p>
        </p:txBody>
      </p:sp>
      <p:sp>
        <p:nvSpPr>
          <p:cNvPr id="15" name="Rounded Rectangle 5">
            <a:extLst>
              <a:ext uri="{FF2B5EF4-FFF2-40B4-BE49-F238E27FC236}">
                <a16:creationId xmlns:a16="http://schemas.microsoft.com/office/drawing/2014/main" id="{2A164BD6-0FE1-6583-7BE8-283876F5C028}"/>
              </a:ext>
            </a:extLst>
          </p:cNvPr>
          <p:cNvSpPr/>
          <p:nvPr/>
        </p:nvSpPr>
        <p:spPr>
          <a:xfrm>
            <a:off x="3124199" y="8113505"/>
            <a:ext cx="12952507"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xmlns:a="http://schemas.openxmlformats.org/drawingml/2006/main">
              <a:buNone/>
            </a:pPr>
            <a:r xmlns:a="http://schemas.openxmlformats.org/drawingml/2006/main">
              <a:rPr lang="es" sz="3200" dirty="0">
                <a:solidFill>
                  <a:schemeClr val="tx1"/>
                </a:solidFill>
              </a:rPr>
              <a:t>Por ejemplo, ¿se dirige a los responsables políticos nacionales porque están revisando su Plan de Acción Nacional de Biodiversidad (NBSAP, por sus siglas en inglés), por lo que debe estar listo antes de que finalice el proceso de revisión?</a:t>
            </a:r>
          </a:p>
        </p:txBody>
      </p:sp>
      <p:sp>
        <p:nvSpPr>
          <p:cNvPr id="16" name="Freeform 3">
            <a:extLst>
              <a:ext uri="{FF2B5EF4-FFF2-40B4-BE49-F238E27FC236}">
                <a16:creationId xmlns:a16="http://schemas.microsoft.com/office/drawing/2014/main" id="{5EAE43A6-2EEA-A36E-AE6A-A88745669C6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12" name="Google Shape;89;g328e14af98b_2_2">
            <a:extLst>
              <a:ext uri="{FF2B5EF4-FFF2-40B4-BE49-F238E27FC236}">
                <a16:creationId xmlns:a16="http://schemas.microsoft.com/office/drawing/2014/main" id="{7578D65A-2D08-B0D9-1C71-A4826356266D}"/>
              </a:ext>
            </a:extLst>
          </p:cNvPr>
          <p:cNvSpPr txBox="1"/>
          <p:nvPr/>
        </p:nvSpPr>
        <p:spPr>
          <a:xfrm>
            <a:off x="3406132" y="375767"/>
            <a:ext cx="12952507" cy="2185175"/>
          </a:xfrm>
          <a:prstGeom prst="rect">
            <a:avLst/>
          </a:prstGeom>
          <a:noFill/>
          <a:ln>
            <a:noFill/>
          </a:ln>
        </p:spPr>
        <p:txBody>
          <a:bodyPr spcFirstLastPara="1" wrap="square" lIns="91425" tIns="45701" rIns="91425" bIns="45701" anchor="t" anchorCtr="0">
            <a:spAutoFit/>
          </a:bodyPr>
          <a:lstStyle/>
          <a:p>
            <a:pPr xmlns:a="http://schemas.openxmlformats.org/drawingml/2006/main" defTabSz="914445">
              <a:defRPr/>
            </a:pPr>
            <a:r xmlns:a="http://schemas.openxmlformats.org/drawingml/2006/main">
              <a:rPr lang="es" sz="3600" b="1" kern="0">
                <a:solidFill>
                  <a:prstClr val="black"/>
                </a:solidFill>
                <a:latin typeface="Calibri Light"/>
                <a:ea typeface="Calibri Light"/>
                <a:cs typeface="Calibri Light"/>
                <a:sym typeface="Arial"/>
              </a:rPr>
              <a:t>Comprender al público objetivo y las oportunidades para influir en él.</a:t>
            </a:r>
            <a:r xmlns:a="http://schemas.openxmlformats.org/drawingml/2006/main">
              <a:rPr lang="es" sz="4800" b="1" kern="0" dirty="0">
                <a:solidFill>
                  <a:prstClr val="black"/>
                </a:solidFill>
                <a:latin typeface="Calibri Light"/>
                <a:ea typeface="Calibri Light"/>
                <a:cs typeface="Calibri Light"/>
                <a:sym typeface="Arial"/>
              </a:rPr>
              <a:t> </a:t>
            </a:r>
            <a:endParaRPr xmlns:a="http://schemas.openxmlformats.org/drawingml/2006/main" lang="en-US" sz="4800" b="1" kern="0" dirty="0">
              <a:solidFill>
                <a:prstClr val="black"/>
              </a:solidFill>
              <a:latin typeface="Calibri Light"/>
              <a:ea typeface="Calibri Light"/>
              <a:cs typeface="Calibri Light"/>
            </a:endParaRPr>
          </a:p>
          <a:p>
            <a:pPr defTabSz="914445">
              <a:defRPr/>
            </a:pPr>
            <a:endParaRPr lang="en-US" sz="4400" b="1" kern="0" dirty="0">
              <a:solidFill>
                <a:prstClr val="black"/>
              </a:solidFill>
              <a:latin typeface="Calibri Light"/>
              <a:ea typeface="Calibri Light"/>
              <a:cs typeface="Calibri Light"/>
            </a:endParaRP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grpSp>
        <p:nvGrpSpPr>
          <p:cNvPr id="13" name="Group 12">
            <a:extLst>
              <a:ext uri="{FF2B5EF4-FFF2-40B4-BE49-F238E27FC236}">
                <a16:creationId xmlns:a16="http://schemas.microsoft.com/office/drawing/2014/main" id="{F3A8500A-3C85-79FB-E001-4F26EFEC462B}"/>
              </a:ext>
            </a:extLst>
          </p:cNvPr>
          <p:cNvGrpSpPr/>
          <p:nvPr/>
        </p:nvGrpSpPr>
        <p:grpSpPr>
          <a:xfrm>
            <a:off x="895148" y="199139"/>
            <a:ext cx="2525289" cy="1162129"/>
            <a:chOff x="1489746" y="3383341"/>
            <a:chExt cx="2525289" cy="1162129"/>
          </a:xfrm>
        </p:grpSpPr>
        <p:grpSp>
          <p:nvGrpSpPr>
            <p:cNvPr id="14" name="Group 13">
              <a:extLst>
                <a:ext uri="{FF2B5EF4-FFF2-40B4-BE49-F238E27FC236}">
                  <a16:creationId xmlns:a16="http://schemas.microsoft.com/office/drawing/2014/main" id="{592D3633-2251-A465-A3CA-E8F396C8E6A4}"/>
                </a:ext>
              </a:extLst>
            </p:cNvPr>
            <p:cNvGrpSpPr/>
            <p:nvPr/>
          </p:nvGrpSpPr>
          <p:grpSpPr>
            <a:xfrm>
              <a:off x="1489746" y="3468252"/>
              <a:ext cx="2525289" cy="1077218"/>
              <a:chOff x="1847532" y="3282849"/>
              <a:chExt cx="3117679" cy="1316682"/>
            </a:xfrm>
          </p:grpSpPr>
          <p:sp>
            <p:nvSpPr>
              <p:cNvPr id="18" name="Pentagon 25">
                <a:extLst>
                  <a:ext uri="{FF2B5EF4-FFF2-40B4-BE49-F238E27FC236}">
                    <a16:creationId xmlns:a16="http://schemas.microsoft.com/office/drawing/2014/main" id="{48704D23-AB93-CE9F-329B-95C82C862386}"/>
                  </a:ext>
                </a:extLst>
              </p:cNvPr>
              <p:cNvSpPr/>
              <p:nvPr/>
            </p:nvSpPr>
            <p:spPr>
              <a:xfrm>
                <a:off x="1847532" y="3282849"/>
                <a:ext cx="3117679" cy="1316682"/>
              </a:xfrm>
              <a:prstGeom prst="homePlate">
                <a:avLst/>
              </a:prstGeom>
              <a:solidFill>
                <a:schemeClr val="accent1">
                  <a:lumMod val="20000"/>
                  <a:lumOff val="80000"/>
                </a:schemeClr>
              </a:solidFill>
              <a:ln w="28575">
                <a:noFill/>
              </a:ln>
              <a:effectLst>
                <a:outerShdw blurRad="114300" dist="114300" dir="2700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FC2FFB16-4699-B24F-72C4-101D5D275754}"/>
                  </a:ext>
                </a:extLst>
              </p:cNvPr>
              <p:cNvGrpSpPr/>
              <p:nvPr/>
            </p:nvGrpSpPr>
            <p:grpSpPr>
              <a:xfrm>
                <a:off x="2101081" y="3421371"/>
                <a:ext cx="1063394" cy="1011676"/>
                <a:chOff x="10085410" y="3689660"/>
                <a:chExt cx="779859" cy="779859"/>
              </a:xfrm>
            </p:grpSpPr>
            <p:sp>
              <p:nvSpPr>
                <p:cNvPr id="21" name="Oval 20">
                  <a:extLst>
                    <a:ext uri="{FF2B5EF4-FFF2-40B4-BE49-F238E27FC236}">
                      <a16:creationId xmlns:a16="http://schemas.microsoft.com/office/drawing/2014/main" id="{8811B2F8-5BD5-5E55-4C79-D0676E06720D}"/>
                    </a:ext>
                  </a:extLst>
                </p:cNvPr>
                <p:cNvSpPr/>
                <p:nvPr/>
              </p:nvSpPr>
              <p:spPr>
                <a:xfrm>
                  <a:off x="10085410" y="3689660"/>
                  <a:ext cx="779859" cy="779859"/>
                </a:xfrm>
                <a:prstGeom prst="ellipse">
                  <a:avLst/>
                </a:pr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Oval 5">
                  <a:extLst>
                    <a:ext uri="{FF2B5EF4-FFF2-40B4-BE49-F238E27FC236}">
                      <a16:creationId xmlns:a16="http://schemas.microsoft.com/office/drawing/2014/main" id="{00E94FAF-9718-D041-9DBD-3ED5A8F58881}"/>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xmlns:a="http://schemas.openxmlformats.org/drawingml/2006/main" marL="0" lvl="0" indent="0" algn="ctr" defTabSz="1600200">
                    <a:lnSpc>
                      <a:spcPct val="90000"/>
                    </a:lnSpc>
                    <a:spcBef>
                      <a:spcPct val="0"/>
                    </a:spcBef>
                    <a:spcAft>
                      <a:spcPct val="35000"/>
                    </a:spcAft>
                    <a:buNone/>
                  </a:pPr>
                  <a:r xmlns:a="http://schemas.openxmlformats.org/drawingml/2006/main">
                    <a:rPr lang="es" sz="3600"/>
                    <a:t>2</a:t>
                  </a:r>
                  <a:endParaRPr xmlns:a="http://schemas.openxmlformats.org/drawingml/2006/main" lang="en-US" sz="3600" kern="1200"/>
                </a:p>
              </p:txBody>
            </p:sp>
          </p:grpSp>
        </p:grpSp>
        <p:pic>
          <p:nvPicPr>
            <p:cNvPr id="17" name="Picture 1">
              <a:extLst>
                <a:ext uri="{FF2B5EF4-FFF2-40B4-BE49-F238E27FC236}">
                  <a16:creationId xmlns:a16="http://schemas.microsoft.com/office/drawing/2014/main" id="{9A37E22F-F4EB-C3CC-E50A-3E109A03F087}"/>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l="-7612" t="-59422" r="-17931" b="-15064"/>
            <a:stretch>
              <a:fillRect/>
            </a:stretch>
          </p:blipFill>
          <p:spPr>
            <a:xfrm>
              <a:off x="2481277" y="3383341"/>
              <a:ext cx="1081541" cy="1085669"/>
            </a:xfrm>
            <a:prstGeom prst="rect">
              <a:avLst/>
            </a:prstGeom>
          </p:spPr>
        </p:pic>
      </p:grpSp>
    </p:spTree>
    <p:extLst>
      <p:ext uri="{BB962C8B-B14F-4D97-AF65-F5344CB8AC3E}">
        <p14:creationId xmlns:p14="http://schemas.microsoft.com/office/powerpoint/2010/main" val="3476207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06A94C9-05AF-3091-8A1B-4DD7D1963A05}"/>
              </a:ext>
            </a:extLst>
          </p:cNvPr>
          <p:cNvSpPr>
            <a:spLocks noGrp="1"/>
          </p:cNvSpPr>
          <p:nvPr>
            <p:ph type="title"/>
          </p:nvPr>
        </p:nvSpPr>
        <p:spPr>
          <a:xfrm>
            <a:off x="1783080" y="223341"/>
            <a:ext cx="15087600" cy="2176136"/>
          </a:xfrm>
        </p:spPr>
        <p:txBody>
          <a:bodyPr/>
          <a:lstStyle/>
          <a:p>
            <a:r xmlns:a="http://schemas.openxmlformats.org/drawingml/2006/main">
              <a:rPr lang="es" dirty="0"/>
              <a:t>Ejemplos de ventanas</a:t>
            </a:r>
          </a:p>
        </p:txBody>
      </p:sp>
      <p:sp>
        <p:nvSpPr>
          <p:cNvPr id="10" name="Content Placeholder 9">
            <a:extLst>
              <a:ext uri="{FF2B5EF4-FFF2-40B4-BE49-F238E27FC236}">
                <a16:creationId xmlns:a16="http://schemas.microsoft.com/office/drawing/2014/main" id="{22775B3D-C010-2AB6-3E26-A67F5D676680}"/>
              </a:ext>
            </a:extLst>
          </p:cNvPr>
          <p:cNvSpPr>
            <a:spLocks noGrp="1"/>
          </p:cNvSpPr>
          <p:nvPr>
            <p:ph sz="half" idx="1"/>
          </p:nvPr>
        </p:nvSpPr>
        <p:spPr>
          <a:xfrm>
            <a:off x="946261" y="2894261"/>
            <a:ext cx="7802883" cy="6035040"/>
          </a:xfrm>
        </p:spPr>
        <p:txBody>
          <a:bodyPr>
            <a:normAutofit lnSpcReduction="10000"/>
          </a:bodyPr>
          <a:lstStyle/>
          <a:p>
            <a:pPr xmlns:a="http://schemas.openxmlformats.org/drawingml/2006/main">
              <a:lnSpc>
                <a:spcPct val="110000"/>
              </a:lnSpc>
              <a:spcBef>
                <a:spcPts val="0"/>
              </a:spcBef>
              <a:spcAft>
                <a:spcPts val="600"/>
              </a:spcAft>
              <a:buNone/>
            </a:pPr>
            <a:r xmlns:a="http://schemas.openxmlformats.org/drawingml/2006/main">
              <a:rPr lang="es" sz="4000" b="1" dirty="0"/>
              <a:t>Nivel nacional</a:t>
            </a:r>
          </a:p>
          <a:p>
            <a:pPr xmlns:a="http://schemas.openxmlformats.org/drawingml/2006/main" marL="449263" indent="-430213">
              <a:lnSpc>
                <a:spcPct val="110000"/>
              </a:lnSpc>
              <a:spcBef>
                <a:spcPts val="0"/>
              </a:spcBef>
              <a:spcAft>
                <a:spcPts val="600"/>
              </a:spcAft>
              <a:buFont typeface="Arial" panose="020B0604020202020204" pitchFamily="34" charset="0"/>
              <a:buChar char="•"/>
            </a:pPr>
            <a:r xmlns:a="http://schemas.openxmlformats.org/drawingml/2006/main">
              <a:rPr lang="es" dirty="0">
                <a:latin typeface="+mj-lt"/>
              </a:rPr>
              <a:t>Revisión y finalización del NBSAP</a:t>
            </a:r>
          </a:p>
          <a:p>
            <a:pPr xmlns:a="http://schemas.openxmlformats.org/drawingml/2006/main" marL="449263" indent="-430213">
              <a:lnSpc>
                <a:spcPct val="110000"/>
              </a:lnSpc>
              <a:spcBef>
                <a:spcPts val="0"/>
              </a:spcBef>
              <a:spcAft>
                <a:spcPts val="600"/>
              </a:spcAft>
              <a:buFont typeface="Arial" panose="020B0604020202020204" pitchFamily="34" charset="0"/>
              <a:buChar char="•"/>
            </a:pPr>
            <a:r xmlns:a="http://schemas.openxmlformats.org/drawingml/2006/main">
              <a:rPr lang="es" dirty="0">
                <a:latin typeface="+mj-lt"/>
              </a:rPr>
              <a:t>Desarrollo de planes de implementación</a:t>
            </a:r>
          </a:p>
          <a:p>
            <a:pPr xmlns:a="http://schemas.openxmlformats.org/drawingml/2006/main" marL="449263" indent="-430213">
              <a:lnSpc>
                <a:spcPct val="110000"/>
              </a:lnSpc>
              <a:spcBef>
                <a:spcPts val="0"/>
              </a:spcBef>
              <a:spcAft>
                <a:spcPts val="600"/>
              </a:spcAft>
              <a:buFont typeface="Arial" panose="020B0604020202020204" pitchFamily="34" charset="0"/>
              <a:buChar char="•"/>
            </a:pPr>
            <a:r xmlns:a="http://schemas.openxmlformats.org/drawingml/2006/main">
              <a:rPr lang="es" dirty="0">
                <a:latin typeface="+mj-lt"/>
              </a:rPr>
              <a:t>Consultas nacionales y procesos de validación</a:t>
            </a:r>
          </a:p>
          <a:p>
            <a:pPr xmlns:a="http://schemas.openxmlformats.org/drawingml/2006/main" marL="449263" indent="-430213">
              <a:lnSpc>
                <a:spcPct val="110000"/>
              </a:lnSpc>
              <a:spcBef>
                <a:spcPts val="0"/>
              </a:spcBef>
              <a:spcAft>
                <a:spcPts val="600"/>
              </a:spcAft>
              <a:buFont typeface="Arial" panose="020B0604020202020204" pitchFamily="34" charset="0"/>
              <a:buChar char="•"/>
            </a:pPr>
            <a:r xmlns:a="http://schemas.openxmlformats.org/drawingml/2006/main">
              <a:rPr lang="es" dirty="0">
                <a:latin typeface="+mj-lt"/>
              </a:rPr>
              <a:t>Procesos de política de género (por ejemplo, estrategias de género, coordinación interministerial)</a:t>
            </a:r>
          </a:p>
          <a:p>
            <a:pPr xmlns:a="http://schemas.openxmlformats.org/drawingml/2006/main" marL="449263" indent="-430213" fontAlgn="base">
              <a:lnSpc>
                <a:spcPct val="110000"/>
              </a:lnSpc>
              <a:spcBef>
                <a:spcPts val="0"/>
              </a:spcBef>
              <a:spcAft>
                <a:spcPts val="600"/>
              </a:spcAft>
              <a:buFont typeface="Arial" panose="020B0604020202020204" pitchFamily="34" charset="0"/>
              <a:buChar char="•"/>
            </a:pPr>
            <a:r xmlns:a="http://schemas.openxmlformats.org/drawingml/2006/main">
              <a:rPr lang="es" altLang="en-US" dirty="0">
                <a:latin typeface="+mj-lt"/>
              </a:rPr>
              <a:t>Desarrollo de </a:t>
            </a:r>
            <a:r xmlns:a="http://schemas.openxmlformats.org/drawingml/2006/main">
              <a:rPr lang="es" altLang="en-US" dirty="0" err="1">
                <a:latin typeface="+mj-lt"/>
              </a:rPr>
              <a:t>programas nacionales de biodiversidad</a:t>
            </a:r>
            <a:endParaRPr xmlns:a="http://schemas.openxmlformats.org/drawingml/2006/main" lang="en-US" altLang="en-US" dirty="0">
              <a:latin typeface="+mj-lt"/>
            </a:endParaRPr>
          </a:p>
          <a:p>
            <a:pPr xmlns:a="http://schemas.openxmlformats.org/drawingml/2006/main" marL="449263" indent="-430213" fontAlgn="base">
              <a:lnSpc>
                <a:spcPct val="110000"/>
              </a:lnSpc>
              <a:spcBef>
                <a:spcPts val="0"/>
              </a:spcBef>
              <a:spcAft>
                <a:spcPts val="600"/>
              </a:spcAft>
              <a:buFont typeface="Arial" panose="020B0604020202020204" pitchFamily="34" charset="0"/>
              <a:buChar char="•"/>
            </a:pPr>
            <a:r xmlns:a="http://schemas.openxmlformats.org/drawingml/2006/main">
              <a:rPr lang="es" altLang="en-US" dirty="0">
                <a:latin typeface="+mj-lt"/>
              </a:rPr>
              <a:t>ciclos de planificación presupuestaria</a:t>
            </a:r>
          </a:p>
          <a:p>
            <a:pPr xmlns:a="http://schemas.openxmlformats.org/drawingml/2006/main" marL="449263" indent="-430213" fontAlgn="base">
              <a:lnSpc>
                <a:spcPct val="110000"/>
              </a:lnSpc>
              <a:spcBef>
                <a:spcPts val="0"/>
              </a:spcBef>
              <a:spcAft>
                <a:spcPts val="600"/>
              </a:spcAft>
              <a:buFont typeface="Arial" panose="020B0604020202020204" pitchFamily="34" charset="0"/>
              <a:buChar char="•"/>
            </a:pPr>
            <a:r xmlns:a="http://schemas.openxmlformats.org/drawingml/2006/main">
              <a:rPr lang="es" altLang="en-US" dirty="0">
                <a:latin typeface="+mj-lt"/>
              </a:rPr>
              <a:t>Diseño de proyectos financiados por donantes (por ejemplo, GEF, </a:t>
            </a:r>
            <a:r xmlns:a="http://schemas.openxmlformats.org/drawingml/2006/main">
              <a:rPr lang="es" altLang="en-US" dirty="0" err="1">
                <a:latin typeface="+mj-lt"/>
              </a:rPr>
              <a:t>programas bilaterales </a:t>
            </a:r>
            <a:r xmlns:a="http://schemas.openxmlformats.org/drawingml/2006/main">
              <a:rPr lang="es" altLang="en-US" dirty="0">
                <a:latin typeface="+mj-lt"/>
              </a:rPr>
              <a:t>)</a:t>
            </a:r>
          </a:p>
          <a:p>
            <a:pPr>
              <a:lnSpc>
                <a:spcPct val="110000"/>
              </a:lnSpc>
              <a:spcBef>
                <a:spcPts val="0"/>
              </a:spcBef>
              <a:spcAft>
                <a:spcPts val="600"/>
              </a:spcAft>
              <a:buFont typeface="Arial" panose="020B0604020202020204" pitchFamily="34" charset="0"/>
              <a:buChar char="•"/>
            </a:pPr>
            <a:endParaRPr lang="en-ZA" dirty="0">
              <a:latin typeface="Helvetica Neue Roman" panose="02000503000000020004" pitchFamily="2" charset="0"/>
            </a:endParaRPr>
          </a:p>
          <a:p>
            <a:pPr>
              <a:lnSpc>
                <a:spcPct val="110000"/>
              </a:lnSpc>
              <a:spcBef>
                <a:spcPts val="0"/>
              </a:spcBef>
              <a:spcAft>
                <a:spcPts val="600"/>
              </a:spcAft>
              <a:buFont typeface="Arial" panose="020B0604020202020204" pitchFamily="34" charset="0"/>
              <a:buChar char="•"/>
            </a:pPr>
            <a:endParaRPr lang="en-ZA" dirty="0">
              <a:latin typeface="Helvetica Neue Roman" panose="02000503000000020004" pitchFamily="2" charset="0"/>
            </a:endParaRPr>
          </a:p>
          <a:p>
            <a:pPr>
              <a:lnSpc>
                <a:spcPct val="110000"/>
              </a:lnSpc>
              <a:spcBef>
                <a:spcPts val="0"/>
              </a:spcBef>
              <a:spcAft>
                <a:spcPts val="600"/>
              </a:spcAft>
            </a:pPr>
            <a:endParaRPr lang="en-US" dirty="0"/>
          </a:p>
        </p:txBody>
      </p:sp>
      <p:sp>
        <p:nvSpPr>
          <p:cNvPr id="11" name="Content Placeholder 10">
            <a:extLst>
              <a:ext uri="{FF2B5EF4-FFF2-40B4-BE49-F238E27FC236}">
                <a16:creationId xmlns:a16="http://schemas.microsoft.com/office/drawing/2014/main" id="{3C46BCE3-1382-DC45-1703-E537B7780874}"/>
              </a:ext>
            </a:extLst>
          </p:cNvPr>
          <p:cNvSpPr>
            <a:spLocks noGrp="1"/>
          </p:cNvSpPr>
          <p:nvPr>
            <p:ph sz="half" idx="2"/>
          </p:nvPr>
        </p:nvSpPr>
        <p:spPr>
          <a:xfrm>
            <a:off x="9326880" y="2894261"/>
            <a:ext cx="7406640" cy="6035040"/>
          </a:xfrm>
        </p:spPr>
        <p:txBody>
          <a:bodyPr>
            <a:normAutofit lnSpcReduction="10000"/>
          </a:bodyPr>
          <a:lstStyle/>
          <a:p>
            <a:pPr xmlns:a="http://schemas.openxmlformats.org/drawingml/2006/main">
              <a:buNone/>
            </a:pPr>
            <a:r xmlns:a="http://schemas.openxmlformats.org/drawingml/2006/main">
              <a:rPr lang="es" sz="3200" b="1" dirty="0">
                <a:latin typeface="Helvetica Neue" panose="02000503000000020004" pitchFamily="2" charset="0"/>
              </a:rPr>
              <a:t>Nivel global</a:t>
            </a:r>
            <a:endParaRPr xmlns:a="http://schemas.openxmlformats.org/drawingml/2006/main" lang="en-ZA" sz="3200" dirty="0">
              <a:latin typeface="Helvetica Neue Roman" panose="02000503000000020004" pitchFamily="2" charset="0"/>
            </a:endParaRPr>
          </a:p>
          <a:p>
            <a:pPr xmlns:a="http://schemas.openxmlformats.org/drawingml/2006/main">
              <a:buFont typeface="Arial" panose="020B0604020202020204" pitchFamily="34" charset="0"/>
              <a:buChar char="•"/>
            </a:pPr>
            <a:r xmlns:a="http://schemas.openxmlformats.org/drawingml/2006/main">
              <a:rPr lang="es" dirty="0">
                <a:latin typeface="+mj-lt"/>
              </a:rPr>
              <a:t>Procesos del CDB (por ejemplo, seguimiento del Plan de Acción de Género)</a:t>
            </a:r>
          </a:p>
          <a:p>
            <a:pPr xmlns:a="http://schemas.openxmlformats.org/drawingml/2006/main">
              <a:buFont typeface="Arial" panose="020B0604020202020204" pitchFamily="34" charset="0"/>
              <a:buChar char="•"/>
            </a:pPr>
            <a:r xmlns:a="http://schemas.openxmlformats.org/drawingml/2006/main">
              <a:rPr lang="es" dirty="0">
                <a:latin typeface="+mj-lt"/>
              </a:rPr>
              <a:t>COP17 y diálogos conexos</a:t>
            </a:r>
          </a:p>
          <a:p>
            <a:pPr xmlns:a="http://schemas.openxmlformats.org/drawingml/2006/main">
              <a:buNone/>
            </a:pPr>
            <a:r xmlns:a="http://schemas.openxmlformats.org/drawingml/2006/main">
              <a:rPr lang="es" sz="3200" b="1" dirty="0">
                <a:latin typeface="Helvetica Neue" panose="02000503000000020004" pitchFamily="2" charset="0"/>
              </a:rPr>
              <a:t>Nivel de proyecto</a:t>
            </a:r>
            <a:endParaRPr xmlns:a="http://schemas.openxmlformats.org/drawingml/2006/main" lang="en-ZA" sz="3200" dirty="0">
              <a:latin typeface="Helvetica Neue Roman" panose="02000503000000020004" pitchFamily="2" charset="0"/>
            </a:endParaRPr>
          </a:p>
          <a:p>
            <a:pPr xmlns:a="http://schemas.openxmlformats.org/drawingml/2006/main">
              <a:buFont typeface="Arial" panose="020B0604020202020204" pitchFamily="34" charset="0"/>
              <a:buChar char="•"/>
            </a:pPr>
            <a:r xmlns:a="http://schemas.openxmlformats.org/drawingml/2006/main">
              <a:rPr lang="es" dirty="0">
                <a:latin typeface="+mj-lt"/>
              </a:rPr>
              <a:t>Fase final de taller y difusión</a:t>
            </a:r>
          </a:p>
          <a:p>
            <a:pPr xmlns:a="http://schemas.openxmlformats.org/drawingml/2006/main">
              <a:buFont typeface="Arial" panose="020B0604020202020204" pitchFamily="34" charset="0"/>
              <a:buChar char="•"/>
            </a:pPr>
            <a:r xmlns:a="http://schemas.openxmlformats.org/drawingml/2006/main">
              <a:rPr lang="es" dirty="0">
                <a:latin typeface="+mj-lt"/>
              </a:rPr>
              <a:t>Intercambios BRIDGE y aprendizaje entre pares</a:t>
            </a:r>
          </a:p>
          <a:p>
            <a:pPr xmlns:a="http://schemas.openxmlformats.org/drawingml/2006/main">
              <a:buFont typeface="Arial" panose="020B0604020202020204" pitchFamily="34" charset="0"/>
              <a:buChar char="•"/>
            </a:pPr>
            <a:r xmlns:a="http://schemas.openxmlformats.org/drawingml/2006/main">
              <a:rPr lang="es" dirty="0">
                <a:latin typeface="+mj-lt"/>
              </a:rPr>
              <a:t>Oportunidades de visibilidad de la asociación NBSAP Accelerator</a:t>
            </a:r>
          </a:p>
          <a:p>
            <a:pPr>
              <a:buFont typeface="Arial" panose="020B0604020202020204" pitchFamily="34" charset="0"/>
              <a:buChar char="•"/>
            </a:pPr>
            <a:endParaRPr lang="en-ZA" sz="3200" dirty="0">
              <a:latin typeface="Helvetica Neue Roman" panose="02000503000000020004" pitchFamily="2" charset="0"/>
            </a:endParaRPr>
          </a:p>
          <a:p>
            <a:endParaRPr lang="en-US" dirty="0"/>
          </a:p>
        </p:txBody>
      </p:sp>
      <p:sp>
        <p:nvSpPr>
          <p:cNvPr id="13" name="Freeform 3">
            <a:extLst>
              <a:ext uri="{FF2B5EF4-FFF2-40B4-BE49-F238E27FC236}">
                <a16:creationId xmlns:a16="http://schemas.microsoft.com/office/drawing/2014/main" id="{AC78E436-0FED-015F-032C-7D983BF9E52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4481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CAB9C-4BCC-8D69-CD94-526704412486}"/>
              </a:ext>
            </a:extLst>
          </p:cNvPr>
          <p:cNvSpPr>
            <a:spLocks noGrp="1"/>
          </p:cNvSpPr>
          <p:nvPr>
            <p:ph type="title"/>
          </p:nvPr>
        </p:nvSpPr>
        <p:spPr>
          <a:xfrm>
            <a:off x="1645920" y="429906"/>
            <a:ext cx="13233862" cy="2176136"/>
          </a:xfrm>
        </p:spPr>
        <p:txBody>
          <a:bodyPr/>
          <a:lstStyle/>
          <a:p>
            <a:r xmlns:a="http://schemas.openxmlformats.org/drawingml/2006/main">
              <a:rPr lang="es" dirty="0"/>
              <a:t>Objetivos</a:t>
            </a:r>
            <a:endParaRPr xmlns:a="http://schemas.openxmlformats.org/drawingml/2006/main" lang="en-CH"/>
          </a:p>
        </p:txBody>
      </p:sp>
      <p:sp>
        <p:nvSpPr>
          <p:cNvPr id="16" name="Text Placeholder 15">
            <a:extLst>
              <a:ext uri="{FF2B5EF4-FFF2-40B4-BE49-F238E27FC236}">
                <a16:creationId xmlns:a16="http://schemas.microsoft.com/office/drawing/2014/main" id="{C5CB444F-C642-C0A3-C7C3-D685B756AEAF}"/>
              </a:ext>
            </a:extLst>
          </p:cNvPr>
          <p:cNvSpPr>
            <a:spLocks noGrp="1"/>
          </p:cNvSpPr>
          <p:nvPr>
            <p:ph type="body" idx="2"/>
          </p:nvPr>
        </p:nvSpPr>
        <p:spPr>
          <a:xfrm>
            <a:off x="1645920" y="3057954"/>
            <a:ext cx="6583680" cy="6437743"/>
          </a:xfrm>
        </p:spPr>
        <p:txBody>
          <a:bodyPr vert="horz" lIns="0" tIns="68580" rIns="0" bIns="68580" rtlCol="0" anchor="t">
            <a:noAutofit/>
          </a:bodyPr>
          <a:lstStyle/>
          <a:p>
            <a:pPr xmlns:a="http://schemas.openxmlformats.org/drawingml/2006/main" marL="301767" lvl="1" indent="0" fontAlgn="base">
              <a:spcBef>
                <a:spcPts val="0"/>
              </a:spcBef>
              <a:spcAft>
                <a:spcPts val="1800"/>
              </a:spcAft>
              <a:buNone/>
            </a:pPr>
            <a:r xmlns:a="http://schemas.openxmlformats.org/drawingml/2006/main">
              <a:rPr lang="es" altLang="en-US" sz="3200" dirty="0"/>
              <a:t>Aclarar qué entendemos por </a:t>
            </a:r>
            <a:r xmlns:a="http://schemas.openxmlformats.org/drawingml/2006/main">
              <a:rPr lang="es" altLang="en-US" sz="3200" b="1" dirty="0">
                <a:solidFill>
                  <a:schemeClr val="accent6"/>
                </a:solidFill>
              </a:rPr>
              <a:t>productos de conocimiento </a:t>
            </a:r>
            <a:r xmlns:a="http://schemas.openxmlformats.org/drawingml/2006/main">
              <a:rPr lang="es" altLang="en-US" sz="3200" dirty="0"/>
              <a:t>en este proyecto.</a:t>
            </a:r>
          </a:p>
          <a:p>
            <a:pPr xmlns:a="http://schemas.openxmlformats.org/drawingml/2006/main" marL="301767" lvl="1" indent="0" fontAlgn="base">
              <a:spcBef>
                <a:spcPts val="0"/>
              </a:spcBef>
              <a:spcAft>
                <a:spcPts val="1800"/>
              </a:spcAft>
              <a:buNone/>
            </a:pPr>
            <a:r xmlns:a="http://schemas.openxmlformats.org/drawingml/2006/main">
              <a:rPr lang="es" altLang="en-US" sz="3200" dirty="0"/>
              <a:t>Comprender </a:t>
            </a:r>
            <a:r xmlns:a="http://schemas.openxmlformats.org/drawingml/2006/main">
              <a:rPr lang="es" altLang="en-US" sz="3200" b="1" dirty="0">
                <a:solidFill>
                  <a:schemeClr val="accent2"/>
                </a:solidFill>
              </a:rPr>
              <a:t>los diferentes tipos de conocimiento </a:t>
            </a:r>
            <a:r xmlns:a="http://schemas.openxmlformats.org/drawingml/2006/main">
              <a:rPr lang="es" altLang="en-US" sz="3200" dirty="0"/>
              <a:t>y de quién es visible dicho conocimiento.</a:t>
            </a:r>
          </a:p>
          <a:p>
            <a:pPr xmlns:a="http://schemas.openxmlformats.org/drawingml/2006/main" marL="301767" lvl="1" indent="0" fontAlgn="base">
              <a:spcBef>
                <a:spcPts val="0"/>
              </a:spcBef>
              <a:spcAft>
                <a:spcPts val="1800"/>
              </a:spcAft>
              <a:buNone/>
            </a:pPr>
            <a:r xmlns:a="http://schemas.openxmlformats.org/drawingml/2006/main">
              <a:rPr lang="es" altLang="en-US" sz="3200" dirty="0"/>
              <a:t>Recorra un proceso práctico paso a paso para </a:t>
            </a:r>
            <a:r xmlns:a="http://schemas.openxmlformats.org/drawingml/2006/main">
              <a:rPr lang="es" altLang="en-US" sz="3200" b="1" dirty="0">
                <a:solidFill>
                  <a:schemeClr val="accent6"/>
                </a:solidFill>
              </a:rPr>
              <a:t>decidir sobre productos de conocimiento estratégicos.</a:t>
            </a:r>
          </a:p>
          <a:p>
            <a:pPr xmlns:a="http://schemas.openxmlformats.org/drawingml/2006/main" marL="301767" lvl="1" indent="0" fontAlgn="base">
              <a:spcBef>
                <a:spcPts val="0"/>
              </a:spcBef>
              <a:spcAft>
                <a:spcPts val="1800"/>
              </a:spcAft>
              <a:buNone/>
            </a:pPr>
            <a:r xmlns:a="http://schemas.openxmlformats.org/drawingml/2006/main">
              <a:rPr lang="es" sz="3200" dirty="0"/>
              <a:t>Compartir </a:t>
            </a:r>
            <a:r xmlns:a="http://schemas.openxmlformats.org/drawingml/2006/main">
              <a:rPr lang="es" sz="3200" b="1" dirty="0">
                <a:solidFill>
                  <a:schemeClr val="accent2"/>
                </a:solidFill>
              </a:rPr>
              <a:t>consejos sobre comunicación estratégica y movilización del conocimiento </a:t>
            </a:r>
            <a:r xmlns:a="http://schemas.openxmlformats.org/drawingml/2006/main">
              <a:rPr lang="es" sz="3200" dirty="0"/>
              <a:t>que puedan adaptarse a diferentes contextos nacionales.</a:t>
            </a:r>
            <a:endParaRPr xmlns:a="http://schemas.openxmlformats.org/drawingml/2006/main" lang="en-US" sz="3600" dirty="0"/>
          </a:p>
          <a:p>
            <a:pPr>
              <a:lnSpc>
                <a:spcPct val="120000"/>
              </a:lnSpc>
              <a:spcBef>
                <a:spcPts val="0"/>
              </a:spcBef>
              <a:spcAft>
                <a:spcPts val="1800"/>
              </a:spcAft>
              <a:buFont typeface="Arial" panose="020B0604020202020204" pitchFamily="34" charset="0"/>
              <a:buChar char="•"/>
            </a:pPr>
            <a:endParaRPr lang="en-US" sz="3600" dirty="0"/>
          </a:p>
        </p:txBody>
      </p:sp>
      <p:sp>
        <p:nvSpPr>
          <p:cNvPr id="4" name="Freeform 3">
            <a:extLst>
              <a:ext uri="{FF2B5EF4-FFF2-40B4-BE49-F238E27FC236}">
                <a16:creationId xmlns:a16="http://schemas.microsoft.com/office/drawing/2014/main" id="{3170B7ED-6E18-5923-BFA6-8E1B9F3D14BF}"/>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
        <p:nvSpPr>
          <p:cNvPr id="3" name="Text Placeholder 15">
            <a:extLst>
              <a:ext uri="{FF2B5EF4-FFF2-40B4-BE49-F238E27FC236}">
                <a16:creationId xmlns:a16="http://schemas.microsoft.com/office/drawing/2014/main" id="{92176FBA-F4B3-61FC-29BF-169C54E04F11}"/>
              </a:ext>
            </a:extLst>
          </p:cNvPr>
          <p:cNvSpPr txBox="1">
            <a:spLocks/>
          </p:cNvSpPr>
          <p:nvPr/>
        </p:nvSpPr>
        <p:spPr>
          <a:xfrm>
            <a:off x="9696616" y="3057954"/>
            <a:ext cx="6583680" cy="6437743"/>
          </a:xfrm>
          <a:prstGeom prst="rect">
            <a:avLst/>
          </a:prstGeom>
        </p:spPr>
        <p:txBody>
          <a:bodyPr vert="horz" lIns="0" tIns="68580" rIns="0" bIns="68580" rtlCol="0" anchor="t">
            <a:noAutofit/>
          </a:bodyPr>
          <a:lst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pPr xmlns:a="http://schemas.openxmlformats.org/drawingml/2006/main" marL="301767" lvl="1" indent="0" fontAlgn="base">
              <a:spcBef>
                <a:spcPts val="0"/>
              </a:spcBef>
              <a:spcAft>
                <a:spcPts val="1800"/>
              </a:spcAft>
              <a:buNone/>
            </a:pPr>
            <a:r xmlns:a="http://schemas.openxmlformats.org/drawingml/2006/main">
              <a:rPr lang="es" altLang="en-US" sz="3200" b="1" dirty="0">
                <a:solidFill>
                  <a:schemeClr val="accent2"/>
                </a:solidFill>
              </a:rPr>
              <a:t>Intercambio entre pares de países </a:t>
            </a:r>
            <a:r xmlns:a="http://schemas.openxmlformats.org/drawingml/2006/main">
              <a:rPr lang="es" altLang="en-US" sz="3200" dirty="0"/>
              <a:t>sobre el tipo de productos de conocimiento que pueden apoyar los objetivos nacionales.</a:t>
            </a:r>
          </a:p>
          <a:p>
            <a:pPr xmlns:a="http://schemas.openxmlformats.org/drawingml/2006/main" marL="301767" lvl="1" indent="0" fontAlgn="base">
              <a:spcBef>
                <a:spcPts val="0"/>
              </a:spcBef>
              <a:spcAft>
                <a:spcPts val="1800"/>
              </a:spcAft>
              <a:buNone/>
            </a:pPr>
            <a:r xmlns:a="http://schemas.openxmlformats.org/drawingml/2006/main">
              <a:rPr lang="es" altLang="en-US" sz="3200" dirty="0"/>
              <a:t>Explora algunas ideas para </a:t>
            </a:r>
            <a:r xmlns:a="http://schemas.openxmlformats.org/drawingml/2006/main">
              <a:rPr lang="es" altLang="en-US" sz="3200" b="1" dirty="0">
                <a:solidFill>
                  <a:schemeClr val="accent6"/>
                </a:solidFill>
              </a:rPr>
              <a:t>productos globales que muestren experiencias y perspectivas de diferentes países </a:t>
            </a:r>
            <a:r xmlns:a="http://schemas.openxmlformats.org/drawingml/2006/main">
              <a:rPr lang="es" altLang="en-US" sz="3200" dirty="0"/>
              <a:t>para compartir a nivel regional y mundial.</a:t>
            </a:r>
          </a:p>
          <a:p>
            <a:pPr xmlns:a="http://schemas.openxmlformats.org/drawingml/2006/main" marL="301767" lvl="1" indent="0" fontAlgn="base">
              <a:spcBef>
                <a:spcPts val="0"/>
              </a:spcBef>
              <a:spcAft>
                <a:spcPts val="1800"/>
              </a:spcAft>
              <a:buNone/>
            </a:pPr>
            <a:r xmlns:a="http://schemas.openxmlformats.org/drawingml/2006/main">
              <a:rPr lang="es" altLang="en-US" sz="3200" dirty="0"/>
              <a:t>Analizar </a:t>
            </a:r>
            <a:r xmlns:a="http://schemas.openxmlformats.org/drawingml/2006/main">
              <a:rPr lang="es" altLang="en-US" sz="3200" b="1" dirty="0">
                <a:solidFill>
                  <a:schemeClr val="accent2"/>
                </a:solidFill>
              </a:rPr>
              <a:t>el apoyo, los plazos y los próximos pasos.</a:t>
            </a:r>
            <a:endParaRPr xmlns:a="http://schemas.openxmlformats.org/drawingml/2006/main" lang="en-US" sz="3200" b="1" dirty="0">
              <a:solidFill>
                <a:schemeClr val="accent2"/>
              </a:solidFill>
            </a:endParaRPr>
          </a:p>
        </p:txBody>
      </p:sp>
      <p:grpSp>
        <p:nvGrpSpPr>
          <p:cNvPr id="10" name="Group 9">
            <a:extLst>
              <a:ext uri="{FF2B5EF4-FFF2-40B4-BE49-F238E27FC236}">
                <a16:creationId xmlns:a16="http://schemas.microsoft.com/office/drawing/2014/main" id="{63606D6C-2E72-BE23-25F1-FE65BDE5A180}"/>
              </a:ext>
            </a:extLst>
          </p:cNvPr>
          <p:cNvGrpSpPr/>
          <p:nvPr/>
        </p:nvGrpSpPr>
        <p:grpSpPr>
          <a:xfrm>
            <a:off x="896262" y="3139457"/>
            <a:ext cx="749658" cy="805474"/>
            <a:chOff x="896262" y="2931639"/>
            <a:chExt cx="749658" cy="805474"/>
          </a:xfrm>
        </p:grpSpPr>
        <p:grpSp>
          <p:nvGrpSpPr>
            <p:cNvPr id="5" name="Group 4">
              <a:extLst>
                <a:ext uri="{FF2B5EF4-FFF2-40B4-BE49-F238E27FC236}">
                  <a16:creationId xmlns:a16="http://schemas.microsoft.com/office/drawing/2014/main" id="{02E3C4B5-E5E4-D4A6-86E0-0CB51F06F42D}"/>
                </a:ext>
              </a:extLst>
            </p:cNvPr>
            <p:cNvGrpSpPr/>
            <p:nvPr/>
          </p:nvGrpSpPr>
          <p:grpSpPr>
            <a:xfrm>
              <a:off x="896262" y="3070802"/>
              <a:ext cx="527148" cy="527148"/>
              <a:chOff x="2805673" y="4261559"/>
              <a:chExt cx="579863" cy="579863"/>
            </a:xfrm>
          </p:grpSpPr>
          <p:sp>
            <p:nvSpPr>
              <p:cNvPr id="6" name="Oval 5">
                <a:extLst>
                  <a:ext uri="{FF2B5EF4-FFF2-40B4-BE49-F238E27FC236}">
                    <a16:creationId xmlns:a16="http://schemas.microsoft.com/office/drawing/2014/main" id="{1A110D56-E7A6-98CB-4149-D568F0F74B24}"/>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62CBEED8-8E8A-E26C-2D22-6B6CA627133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cxnSp>
          <p:nvCxnSpPr>
            <p:cNvPr id="8" name="Straight Connector 7">
              <a:extLst>
                <a:ext uri="{FF2B5EF4-FFF2-40B4-BE49-F238E27FC236}">
                  <a16:creationId xmlns:a16="http://schemas.microsoft.com/office/drawing/2014/main" id="{9061D8C8-435D-3E77-74B6-2BFB0DF39D58}"/>
                </a:ext>
              </a:extLst>
            </p:cNvPr>
            <p:cNvCxnSpPr>
              <a:cxnSpLocks/>
            </p:cNvCxnSpPr>
            <p:nvPr/>
          </p:nvCxnSpPr>
          <p:spPr>
            <a:xfrm>
              <a:off x="1645920" y="2931639"/>
              <a:ext cx="0" cy="805474"/>
            </a:xfrm>
            <a:prstGeom prst="line">
              <a:avLst/>
            </a:prstGeom>
            <a:ln w="57150" cap="rnd"/>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915E9324-885B-A851-9252-2C771C6C329E}"/>
              </a:ext>
            </a:extLst>
          </p:cNvPr>
          <p:cNvGrpSpPr/>
          <p:nvPr/>
        </p:nvGrpSpPr>
        <p:grpSpPr>
          <a:xfrm>
            <a:off x="896262" y="5945003"/>
            <a:ext cx="749658" cy="805474"/>
            <a:chOff x="896262" y="2931639"/>
            <a:chExt cx="749658" cy="805474"/>
          </a:xfrm>
        </p:grpSpPr>
        <p:grpSp>
          <p:nvGrpSpPr>
            <p:cNvPr id="12" name="Group 11">
              <a:extLst>
                <a:ext uri="{FF2B5EF4-FFF2-40B4-BE49-F238E27FC236}">
                  <a16:creationId xmlns:a16="http://schemas.microsoft.com/office/drawing/2014/main" id="{68A40EE6-F0E1-295D-6967-F6CDD7D3F941}"/>
                </a:ext>
              </a:extLst>
            </p:cNvPr>
            <p:cNvGrpSpPr/>
            <p:nvPr/>
          </p:nvGrpSpPr>
          <p:grpSpPr>
            <a:xfrm>
              <a:off x="896262" y="3070802"/>
              <a:ext cx="527148" cy="527148"/>
              <a:chOff x="2805673" y="4261559"/>
              <a:chExt cx="579863" cy="579863"/>
            </a:xfrm>
          </p:grpSpPr>
          <p:sp>
            <p:nvSpPr>
              <p:cNvPr id="14" name="Oval 13">
                <a:extLst>
                  <a:ext uri="{FF2B5EF4-FFF2-40B4-BE49-F238E27FC236}">
                    <a16:creationId xmlns:a16="http://schemas.microsoft.com/office/drawing/2014/main" id="{F660165E-E831-BEA6-969D-09EF2B9EAABD}"/>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a:extLst>
                  <a:ext uri="{FF2B5EF4-FFF2-40B4-BE49-F238E27FC236}">
                    <a16:creationId xmlns:a16="http://schemas.microsoft.com/office/drawing/2014/main" id="{BF68AB0A-8C92-495F-7030-5B424266D89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cxnSp>
          <p:nvCxnSpPr>
            <p:cNvPr id="13" name="Straight Connector 12">
              <a:extLst>
                <a:ext uri="{FF2B5EF4-FFF2-40B4-BE49-F238E27FC236}">
                  <a16:creationId xmlns:a16="http://schemas.microsoft.com/office/drawing/2014/main" id="{412896E3-6573-E3F6-8595-A1FE9B50BDB4}"/>
                </a:ext>
              </a:extLst>
            </p:cNvPr>
            <p:cNvCxnSpPr>
              <a:cxnSpLocks/>
            </p:cNvCxnSpPr>
            <p:nvPr/>
          </p:nvCxnSpPr>
          <p:spPr>
            <a:xfrm>
              <a:off x="1645920" y="2931639"/>
              <a:ext cx="0" cy="805474"/>
            </a:xfrm>
            <a:prstGeom prst="line">
              <a:avLst/>
            </a:prstGeom>
            <a:ln w="57150" cap="rnd"/>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17CC6817-4E25-EE17-FE83-88185F42AB64}"/>
              </a:ext>
            </a:extLst>
          </p:cNvPr>
          <p:cNvGrpSpPr/>
          <p:nvPr/>
        </p:nvGrpSpPr>
        <p:grpSpPr>
          <a:xfrm>
            <a:off x="9001171" y="4828794"/>
            <a:ext cx="749658" cy="1426945"/>
            <a:chOff x="896262" y="2620904"/>
            <a:chExt cx="749658" cy="1426945"/>
          </a:xfrm>
        </p:grpSpPr>
        <p:grpSp>
          <p:nvGrpSpPr>
            <p:cNvPr id="18" name="Group 17">
              <a:extLst>
                <a:ext uri="{FF2B5EF4-FFF2-40B4-BE49-F238E27FC236}">
                  <a16:creationId xmlns:a16="http://schemas.microsoft.com/office/drawing/2014/main" id="{61075D3B-412F-A133-E648-79AB44C1DB63}"/>
                </a:ext>
              </a:extLst>
            </p:cNvPr>
            <p:cNvGrpSpPr/>
            <p:nvPr/>
          </p:nvGrpSpPr>
          <p:grpSpPr>
            <a:xfrm>
              <a:off x="896262" y="3070802"/>
              <a:ext cx="527148" cy="527148"/>
              <a:chOff x="2805673" y="4261559"/>
              <a:chExt cx="579863" cy="579863"/>
            </a:xfrm>
          </p:grpSpPr>
          <p:sp>
            <p:nvSpPr>
              <p:cNvPr id="20" name="Oval 19">
                <a:extLst>
                  <a:ext uri="{FF2B5EF4-FFF2-40B4-BE49-F238E27FC236}">
                    <a16:creationId xmlns:a16="http://schemas.microsoft.com/office/drawing/2014/main" id="{DEA96377-20E6-5941-3F7B-8929D9C5C033}"/>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a:extLst>
                  <a:ext uri="{FF2B5EF4-FFF2-40B4-BE49-F238E27FC236}">
                    <a16:creationId xmlns:a16="http://schemas.microsoft.com/office/drawing/2014/main" id="{1038632A-319A-0B2D-EFCE-9D3C8427FD3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cxnSp>
          <p:nvCxnSpPr>
            <p:cNvPr id="19" name="Straight Connector 18">
              <a:extLst>
                <a:ext uri="{FF2B5EF4-FFF2-40B4-BE49-F238E27FC236}">
                  <a16:creationId xmlns:a16="http://schemas.microsoft.com/office/drawing/2014/main" id="{2CBCA829-466A-DF67-8AFC-57B75753BEC2}"/>
                </a:ext>
              </a:extLst>
            </p:cNvPr>
            <p:cNvCxnSpPr>
              <a:cxnSpLocks/>
            </p:cNvCxnSpPr>
            <p:nvPr/>
          </p:nvCxnSpPr>
          <p:spPr>
            <a:xfrm>
              <a:off x="1645920" y="2620904"/>
              <a:ext cx="0" cy="1426945"/>
            </a:xfrm>
            <a:prstGeom prst="line">
              <a:avLst/>
            </a:prstGeom>
            <a:ln w="57150" cap="rnd"/>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F8394A7F-FCA8-1940-F3D0-851D5E64AB35}"/>
              </a:ext>
            </a:extLst>
          </p:cNvPr>
          <p:cNvGrpSpPr/>
          <p:nvPr/>
        </p:nvGrpSpPr>
        <p:grpSpPr>
          <a:xfrm>
            <a:off x="9001171" y="6635819"/>
            <a:ext cx="749658" cy="805474"/>
            <a:chOff x="896262" y="2931639"/>
            <a:chExt cx="749658" cy="805474"/>
          </a:xfrm>
        </p:grpSpPr>
        <p:grpSp>
          <p:nvGrpSpPr>
            <p:cNvPr id="23" name="Group 22">
              <a:extLst>
                <a:ext uri="{FF2B5EF4-FFF2-40B4-BE49-F238E27FC236}">
                  <a16:creationId xmlns:a16="http://schemas.microsoft.com/office/drawing/2014/main" id="{3479D61A-D328-2DE9-9B45-249AD6D911E1}"/>
                </a:ext>
              </a:extLst>
            </p:cNvPr>
            <p:cNvGrpSpPr/>
            <p:nvPr/>
          </p:nvGrpSpPr>
          <p:grpSpPr>
            <a:xfrm>
              <a:off x="896262" y="3070802"/>
              <a:ext cx="527148" cy="527148"/>
              <a:chOff x="2805673" y="4261559"/>
              <a:chExt cx="579863" cy="579863"/>
            </a:xfrm>
          </p:grpSpPr>
          <p:sp>
            <p:nvSpPr>
              <p:cNvPr id="25" name="Oval 24">
                <a:extLst>
                  <a:ext uri="{FF2B5EF4-FFF2-40B4-BE49-F238E27FC236}">
                    <a16:creationId xmlns:a16="http://schemas.microsoft.com/office/drawing/2014/main" id="{46A59138-D2A9-7324-4108-321EEA020A34}"/>
                  </a:ext>
                </a:extLst>
              </p:cNvPr>
              <p:cNvSpPr/>
              <p:nvPr/>
            </p:nvSpPr>
            <p:spPr>
              <a:xfrm>
                <a:off x="2805673" y="4261559"/>
                <a:ext cx="579863" cy="5798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a:extLst>
                  <a:ext uri="{FF2B5EF4-FFF2-40B4-BE49-F238E27FC236}">
                    <a16:creationId xmlns:a16="http://schemas.microsoft.com/office/drawing/2014/main" id="{D9E99606-4925-F941-B1C3-0F83FFAE645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cxnSp>
          <p:nvCxnSpPr>
            <p:cNvPr id="24" name="Straight Connector 23">
              <a:extLst>
                <a:ext uri="{FF2B5EF4-FFF2-40B4-BE49-F238E27FC236}">
                  <a16:creationId xmlns:a16="http://schemas.microsoft.com/office/drawing/2014/main" id="{9DF19649-3218-1370-1E9D-174CC2A6B8AD}"/>
                </a:ext>
              </a:extLst>
            </p:cNvPr>
            <p:cNvCxnSpPr>
              <a:cxnSpLocks/>
            </p:cNvCxnSpPr>
            <p:nvPr/>
          </p:nvCxnSpPr>
          <p:spPr>
            <a:xfrm>
              <a:off x="1645920" y="2931639"/>
              <a:ext cx="0" cy="805474"/>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24523BAA-6C0C-0C85-5430-0719BDFC736B}"/>
              </a:ext>
            </a:extLst>
          </p:cNvPr>
          <p:cNvGrpSpPr/>
          <p:nvPr/>
        </p:nvGrpSpPr>
        <p:grpSpPr>
          <a:xfrm>
            <a:off x="9001171" y="3156641"/>
            <a:ext cx="749658" cy="1072085"/>
            <a:chOff x="896262" y="2798334"/>
            <a:chExt cx="749658" cy="1072085"/>
          </a:xfrm>
        </p:grpSpPr>
        <p:grpSp>
          <p:nvGrpSpPr>
            <p:cNvPr id="28" name="Group 27">
              <a:extLst>
                <a:ext uri="{FF2B5EF4-FFF2-40B4-BE49-F238E27FC236}">
                  <a16:creationId xmlns:a16="http://schemas.microsoft.com/office/drawing/2014/main" id="{A68C091C-CEFE-127B-D24E-3EC09B820703}"/>
                </a:ext>
              </a:extLst>
            </p:cNvPr>
            <p:cNvGrpSpPr/>
            <p:nvPr/>
          </p:nvGrpSpPr>
          <p:grpSpPr>
            <a:xfrm>
              <a:off x="896262" y="3070802"/>
              <a:ext cx="527148" cy="527148"/>
              <a:chOff x="2805673" y="4261559"/>
              <a:chExt cx="579863" cy="579863"/>
            </a:xfrm>
          </p:grpSpPr>
          <p:sp>
            <p:nvSpPr>
              <p:cNvPr id="30" name="Oval 29">
                <a:extLst>
                  <a:ext uri="{FF2B5EF4-FFF2-40B4-BE49-F238E27FC236}">
                    <a16:creationId xmlns:a16="http://schemas.microsoft.com/office/drawing/2014/main" id="{96BC88D0-7D04-BDA4-0991-91F65C6D76D4}"/>
                  </a:ext>
                </a:extLst>
              </p:cNvPr>
              <p:cNvSpPr/>
              <p:nvPr/>
            </p:nvSpPr>
            <p:spPr>
              <a:xfrm>
                <a:off x="2805673" y="4261559"/>
                <a:ext cx="579863" cy="5798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 name="Graphic 30">
                <a:extLst>
                  <a:ext uri="{FF2B5EF4-FFF2-40B4-BE49-F238E27FC236}">
                    <a16:creationId xmlns:a16="http://schemas.microsoft.com/office/drawing/2014/main" id="{A6D350B6-7D20-1DDE-59B4-2F179C218C1F}"/>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cxnSp>
          <p:nvCxnSpPr>
            <p:cNvPr id="29" name="Straight Connector 28">
              <a:extLst>
                <a:ext uri="{FF2B5EF4-FFF2-40B4-BE49-F238E27FC236}">
                  <a16:creationId xmlns:a16="http://schemas.microsoft.com/office/drawing/2014/main" id="{DEBBF0EB-D329-726C-40B2-639516DD2266}"/>
                </a:ext>
              </a:extLst>
            </p:cNvPr>
            <p:cNvCxnSpPr>
              <a:cxnSpLocks/>
            </p:cNvCxnSpPr>
            <p:nvPr/>
          </p:nvCxnSpPr>
          <p:spPr>
            <a:xfrm>
              <a:off x="1645920" y="2798334"/>
              <a:ext cx="0" cy="1072085"/>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F6AA5109-71B5-B84D-273F-5714A29AFC98}"/>
              </a:ext>
            </a:extLst>
          </p:cNvPr>
          <p:cNvGrpSpPr/>
          <p:nvPr/>
        </p:nvGrpSpPr>
        <p:grpSpPr>
          <a:xfrm>
            <a:off x="917044" y="4237295"/>
            <a:ext cx="749658" cy="1072085"/>
            <a:chOff x="896262" y="2798334"/>
            <a:chExt cx="749658" cy="1072085"/>
          </a:xfrm>
        </p:grpSpPr>
        <p:grpSp>
          <p:nvGrpSpPr>
            <p:cNvPr id="33" name="Group 32">
              <a:extLst>
                <a:ext uri="{FF2B5EF4-FFF2-40B4-BE49-F238E27FC236}">
                  <a16:creationId xmlns:a16="http://schemas.microsoft.com/office/drawing/2014/main" id="{D7505CDB-C786-5772-BE35-CC5BBDAD629E}"/>
                </a:ext>
              </a:extLst>
            </p:cNvPr>
            <p:cNvGrpSpPr/>
            <p:nvPr/>
          </p:nvGrpSpPr>
          <p:grpSpPr>
            <a:xfrm>
              <a:off x="896262" y="3070802"/>
              <a:ext cx="527148" cy="527148"/>
              <a:chOff x="2805673" y="4261559"/>
              <a:chExt cx="579863" cy="579863"/>
            </a:xfrm>
          </p:grpSpPr>
          <p:sp>
            <p:nvSpPr>
              <p:cNvPr id="35" name="Oval 34">
                <a:extLst>
                  <a:ext uri="{FF2B5EF4-FFF2-40B4-BE49-F238E27FC236}">
                    <a16:creationId xmlns:a16="http://schemas.microsoft.com/office/drawing/2014/main" id="{25E20239-F29B-10DE-31B4-FA29C95E6042}"/>
                  </a:ext>
                </a:extLst>
              </p:cNvPr>
              <p:cNvSpPr/>
              <p:nvPr/>
            </p:nvSpPr>
            <p:spPr>
              <a:xfrm>
                <a:off x="2805673" y="4261559"/>
                <a:ext cx="579863" cy="5798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Graphic 35">
                <a:extLst>
                  <a:ext uri="{FF2B5EF4-FFF2-40B4-BE49-F238E27FC236}">
                    <a16:creationId xmlns:a16="http://schemas.microsoft.com/office/drawing/2014/main" id="{DE4A98F3-48D0-6E70-FC2D-9C5D9FECF466}"/>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cxnSp>
          <p:nvCxnSpPr>
            <p:cNvPr id="34" name="Straight Connector 33">
              <a:extLst>
                <a:ext uri="{FF2B5EF4-FFF2-40B4-BE49-F238E27FC236}">
                  <a16:creationId xmlns:a16="http://schemas.microsoft.com/office/drawing/2014/main" id="{5D0ED757-A0B3-4EDE-2210-353AA5DDC142}"/>
                </a:ext>
              </a:extLst>
            </p:cNvPr>
            <p:cNvCxnSpPr>
              <a:cxnSpLocks/>
            </p:cNvCxnSpPr>
            <p:nvPr/>
          </p:nvCxnSpPr>
          <p:spPr>
            <a:xfrm>
              <a:off x="1645920" y="2798334"/>
              <a:ext cx="0" cy="1072085"/>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F7CB7822-D51A-29FD-86FD-2098EA87D613}"/>
              </a:ext>
            </a:extLst>
          </p:cNvPr>
          <p:cNvGrpSpPr/>
          <p:nvPr/>
        </p:nvGrpSpPr>
        <p:grpSpPr>
          <a:xfrm>
            <a:off x="917044" y="7426520"/>
            <a:ext cx="749658" cy="1426945"/>
            <a:chOff x="896262" y="2620904"/>
            <a:chExt cx="749658" cy="1426945"/>
          </a:xfrm>
        </p:grpSpPr>
        <p:grpSp>
          <p:nvGrpSpPr>
            <p:cNvPr id="38" name="Group 37">
              <a:extLst>
                <a:ext uri="{FF2B5EF4-FFF2-40B4-BE49-F238E27FC236}">
                  <a16:creationId xmlns:a16="http://schemas.microsoft.com/office/drawing/2014/main" id="{65725F36-1E08-B3C2-CA61-2362C275EA24}"/>
                </a:ext>
              </a:extLst>
            </p:cNvPr>
            <p:cNvGrpSpPr/>
            <p:nvPr/>
          </p:nvGrpSpPr>
          <p:grpSpPr>
            <a:xfrm>
              <a:off x="896262" y="3070802"/>
              <a:ext cx="527148" cy="527148"/>
              <a:chOff x="2805673" y="4261559"/>
              <a:chExt cx="579863" cy="579863"/>
            </a:xfrm>
          </p:grpSpPr>
          <p:sp>
            <p:nvSpPr>
              <p:cNvPr id="40" name="Oval 39">
                <a:extLst>
                  <a:ext uri="{FF2B5EF4-FFF2-40B4-BE49-F238E27FC236}">
                    <a16:creationId xmlns:a16="http://schemas.microsoft.com/office/drawing/2014/main" id="{8B8A8053-B09F-EF40-7240-84DD49126465}"/>
                  </a:ext>
                </a:extLst>
              </p:cNvPr>
              <p:cNvSpPr/>
              <p:nvPr/>
            </p:nvSpPr>
            <p:spPr>
              <a:xfrm>
                <a:off x="2805673" y="4261559"/>
                <a:ext cx="579863" cy="5798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1" name="Graphic 40">
                <a:extLst>
                  <a:ext uri="{FF2B5EF4-FFF2-40B4-BE49-F238E27FC236}">
                    <a16:creationId xmlns:a16="http://schemas.microsoft.com/office/drawing/2014/main" id="{B0F54BBD-E4AD-37D5-BF1D-41B849BB3E0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cxnSp>
          <p:nvCxnSpPr>
            <p:cNvPr id="39" name="Straight Connector 38">
              <a:extLst>
                <a:ext uri="{FF2B5EF4-FFF2-40B4-BE49-F238E27FC236}">
                  <a16:creationId xmlns:a16="http://schemas.microsoft.com/office/drawing/2014/main" id="{3F1AB780-5396-7737-47D4-412873883031}"/>
                </a:ext>
              </a:extLst>
            </p:cNvPr>
            <p:cNvCxnSpPr>
              <a:cxnSpLocks/>
            </p:cNvCxnSpPr>
            <p:nvPr/>
          </p:nvCxnSpPr>
          <p:spPr>
            <a:xfrm>
              <a:off x="1645920" y="2620904"/>
              <a:ext cx="0" cy="1426945"/>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8433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664E7-E92A-434D-3607-B72CAB89A8D6}"/>
            </a:ext>
          </a:extLst>
        </p:cNvPr>
        <p:cNvGrpSpPr/>
        <p:nvPr/>
      </p:nvGrpSpPr>
      <p:grpSpPr>
        <a:xfrm>
          <a:off x="0" y="0"/>
          <a:ext cx="0" cy="0"/>
          <a:chOff x="0" y="0"/>
          <a:chExt cx="0" cy="0"/>
        </a:xfrm>
      </p:grpSpPr>
      <p:sp>
        <p:nvSpPr>
          <p:cNvPr id="10" name="Text Placeholder 2">
            <a:extLst>
              <a:ext uri="{FF2B5EF4-FFF2-40B4-BE49-F238E27FC236}">
                <a16:creationId xmlns:a16="http://schemas.microsoft.com/office/drawing/2014/main" id="{2A5F3B35-9E26-1349-093F-1009BE0380D1}"/>
              </a:ext>
            </a:extLst>
          </p:cNvPr>
          <p:cNvSpPr txBox="1">
            <a:spLocks/>
          </p:cNvSpPr>
          <p:nvPr/>
        </p:nvSpPr>
        <p:spPr>
          <a:xfrm>
            <a:off x="1199414" y="2248778"/>
            <a:ext cx="14048925" cy="2757645"/>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xmlns:a="http://schemas.openxmlformats.org/drawingml/2006/main" marL="0" indent="0">
              <a:buNone/>
            </a:pPr>
            <a:r xmlns:a="http://schemas.openxmlformats.org/drawingml/2006/main">
              <a:rPr lang="es" sz="3000" b="1" dirty="0">
                <a:latin typeface="Calibri" panose="020F0502020204030204" pitchFamily="34" charset="0"/>
                <a:cs typeface="Calibri" panose="020F0502020204030204" pitchFamily="34" charset="0"/>
              </a:rPr>
              <a:t>Los países pueden tener mucho material</a:t>
            </a:r>
          </a:p>
          <a:p>
            <a:pPr marL="0" indent="0">
              <a:buNone/>
            </a:pPr>
            <a:endParaRPr lang="en-ZA" sz="3000" dirty="0">
              <a:latin typeface="Calibri" panose="020F0502020204030204" pitchFamily="34" charset="0"/>
              <a:cs typeface="Calibri" panose="020F0502020204030204" pitchFamily="34" charset="0"/>
            </a:endParaRPr>
          </a:p>
          <a:p>
            <a:pPr xmlns:a="http://schemas.openxmlformats.org/drawingml/2006/main" marL="0" indent="0">
              <a:buNone/>
            </a:pPr>
            <a:r xmlns:a="http://schemas.openxmlformats.org/drawingml/2006/main">
              <a:rPr lang="es" sz="3000" dirty="0">
                <a:latin typeface="Calibri" panose="020F0502020204030204" pitchFamily="34" charset="0"/>
                <a:cs typeface="Calibri" panose="020F0502020204030204" pitchFamily="34" charset="0"/>
              </a:rPr>
              <a:t>Un producto </a:t>
            </a:r>
            <a:r xmlns:a="http://schemas.openxmlformats.org/drawingml/2006/main">
              <a:rPr lang="es" sz="3000">
                <a:latin typeface="Calibri" panose="020F0502020204030204" pitchFamily="34" charset="0"/>
                <a:cs typeface="Calibri" panose="020F0502020204030204" pitchFamily="34" charset="0"/>
              </a:rPr>
              <a:t>NO es </a:t>
            </a:r>
            <a:r xmlns:a="http://schemas.openxmlformats.org/drawingml/2006/main">
              <a:rPr lang="es" sz="3000" dirty="0">
                <a:latin typeface="Calibri" panose="020F0502020204030204" pitchFamily="34" charset="0"/>
                <a:cs typeface="Calibri" panose="020F0502020204030204" pitchFamily="34" charset="0"/>
              </a:rPr>
              <a:t>el </a:t>
            </a:r>
            <a:r xmlns:a="http://schemas.openxmlformats.org/drawingml/2006/main">
              <a:rPr lang="es" sz="3000">
                <a:latin typeface="Calibri" panose="020F0502020204030204" pitchFamily="34" charset="0"/>
                <a:cs typeface="Calibri" panose="020F0502020204030204" pitchFamily="34" charset="0"/>
              </a:rPr>
              <a:t>análisis completo. Es </a:t>
            </a:r>
            <a:r xmlns:a="http://schemas.openxmlformats.org/drawingml/2006/main">
              <a:rPr lang="es" sz="3000" dirty="0">
                <a:latin typeface="Calibri" panose="020F0502020204030204" pitchFamily="34" charset="0"/>
                <a:cs typeface="Calibri" panose="020F0502020204030204" pitchFamily="34" charset="0"/>
              </a:rPr>
              <a:t>un </a:t>
            </a:r>
            <a:r xmlns:a="http://schemas.openxmlformats.org/drawingml/2006/main">
              <a:rPr lang="es" sz="3000" b="1" dirty="0">
                <a:latin typeface="Calibri" panose="020F0502020204030204" pitchFamily="34" charset="0"/>
                <a:cs typeface="Calibri" panose="020F0502020204030204" pitchFamily="34" charset="0"/>
              </a:rPr>
              <a:t>mensaje conciso </a:t>
            </a:r>
            <a:r xmlns:a="http://schemas.openxmlformats.org/drawingml/2006/main">
              <a:rPr lang="es" sz="3000" dirty="0">
                <a:latin typeface="Calibri" panose="020F0502020204030204" pitchFamily="34" charset="0"/>
                <a:cs typeface="Calibri" panose="020F0502020204030204" pitchFamily="34" charset="0"/>
              </a:rPr>
              <a:t>basado en </a:t>
            </a:r>
            <a:r xmlns:a="http://schemas.openxmlformats.org/drawingml/2006/main">
              <a:rPr lang="es" sz="3000">
                <a:latin typeface="Calibri" panose="020F0502020204030204" pitchFamily="34" charset="0"/>
                <a:cs typeface="Calibri" panose="020F0502020204030204" pitchFamily="34" charset="0"/>
              </a:rPr>
              <a:t>ese análisis.</a:t>
            </a:r>
            <a:endParaRPr xmlns:a="http://schemas.openxmlformats.org/drawingml/2006/main" lang="en-ZA" sz="3000" dirty="0">
              <a:latin typeface="Calibri" panose="020F0502020204030204" pitchFamily="34" charset="0"/>
              <a:cs typeface="Calibri" panose="020F0502020204030204" pitchFamily="34" charset="0"/>
            </a:endParaRPr>
          </a:p>
          <a:p>
            <a:pPr marL="0" indent="0">
              <a:buNone/>
            </a:pPr>
            <a:endParaRPr lang="en-ZA" sz="3000" dirty="0">
              <a:latin typeface="Calibri" panose="020F0502020204030204" pitchFamily="34" charset="0"/>
              <a:cs typeface="Calibri" panose="020F0502020204030204" pitchFamily="34" charset="0"/>
            </a:endParaRPr>
          </a:p>
          <a:p>
            <a:r xmlns:a="http://schemas.openxmlformats.org/drawingml/2006/main">
              <a:rPr lang="es" sz="3000" dirty="0">
                <a:latin typeface="Calibri" panose="020F0502020204030204" pitchFamily="34" charset="0"/>
                <a:cs typeface="Calibri" panose="020F0502020204030204" pitchFamily="34" charset="0"/>
              </a:rPr>
              <a:t>Por ejemplo:</a:t>
            </a:r>
          </a:p>
          <a:p>
            <a:pPr xmlns:a="http://schemas.openxmlformats.org/drawingml/2006/main" lvl="1"/>
            <a:r xmlns:a="http://schemas.openxmlformats.org/drawingml/2006/main">
              <a:rPr lang="es" sz="2600" dirty="0">
                <a:latin typeface="Calibri" panose="020F0502020204030204" pitchFamily="34" charset="0"/>
                <a:cs typeface="Calibri" panose="020F0502020204030204" pitchFamily="34" charset="0"/>
              </a:rPr>
              <a:t>Reflexión: el conocimiento de las mujeres es esencial pero poco reconocido en la gestión de la biodiversidad.</a:t>
            </a:r>
          </a:p>
          <a:p>
            <a:pPr xmlns:a="http://schemas.openxmlformats.org/drawingml/2006/main" lvl="1"/>
            <a:r xmlns:a="http://schemas.openxmlformats.org/drawingml/2006/main">
              <a:rPr lang="es" sz="2600" dirty="0">
                <a:latin typeface="Calibri" panose="020F0502020204030204" pitchFamily="34" charset="0"/>
                <a:cs typeface="Calibri" panose="020F0502020204030204" pitchFamily="34" charset="0"/>
              </a:rPr>
              <a:t>Por qué es importante: esto debilita tanto la inclusión como la eficacia.</a:t>
            </a:r>
          </a:p>
          <a:p>
            <a:pPr xmlns:a="http://schemas.openxmlformats.org/drawingml/2006/main" lvl="1"/>
            <a:r xmlns:a="http://schemas.openxmlformats.org/drawingml/2006/main">
              <a:rPr lang="es" sz="2600" dirty="0">
                <a:latin typeface="Calibri" panose="020F0502020204030204" pitchFamily="34" charset="0"/>
                <a:cs typeface="Calibri" panose="020F0502020204030204" pitchFamily="34" charset="0"/>
              </a:rPr>
              <a:t>Llamada a la acción: crear vías más sólidas para la participación de las mujeres en la implementación del NBSAP; luego, añadir detalles.</a:t>
            </a: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BB4A948E-2379-74DF-F45C-3D246B6E39F2}"/>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850A0A1C-5A1D-41A8-EE9F-E28567ABBC51}"/>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C27E5CC2-47DD-82B4-64B2-B061DF85641F}"/>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AF3F9094-3F3D-A9AD-25C4-B9B14B8E3A5F}"/>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cxnSp>
        <p:nvCxnSpPr>
          <p:cNvPr id="8" name="Straight Connector 7">
            <a:extLst>
              <a:ext uri="{FF2B5EF4-FFF2-40B4-BE49-F238E27FC236}">
                <a16:creationId xmlns:a16="http://schemas.microsoft.com/office/drawing/2014/main" id="{B921E1E2-4A46-3BFE-7EA4-8A0C3FFD005C}"/>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D2AE9955-CE9C-0438-5A26-A8762786F76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Google Shape;89;g328e14af98b_2_2">
            <a:extLst>
              <a:ext uri="{FF2B5EF4-FFF2-40B4-BE49-F238E27FC236}">
                <a16:creationId xmlns:a16="http://schemas.microsoft.com/office/drawing/2014/main" id="{95AD74D9-D0C5-4C96-6190-819E9BD13F7C}"/>
              </a:ext>
            </a:extLst>
          </p:cNvPr>
          <p:cNvSpPr txBox="1"/>
          <p:nvPr/>
        </p:nvSpPr>
        <p:spPr>
          <a:xfrm>
            <a:off x="3533618" y="404473"/>
            <a:ext cx="12221019" cy="646292"/>
          </a:xfrm>
          <a:prstGeom prst="rect">
            <a:avLst/>
          </a:prstGeom>
          <a:noFill/>
          <a:ln>
            <a:noFill/>
          </a:ln>
        </p:spPr>
        <p:txBody>
          <a:bodyPr spcFirstLastPara="1" wrap="square" lIns="91425" tIns="45701" rIns="91425" bIns="45701" anchor="t" anchorCtr="0">
            <a:spAutoFit/>
          </a:bodyPr>
          <a:lstStyle/>
          <a:p>
            <a:r xmlns:a="http://schemas.openxmlformats.org/drawingml/2006/main">
              <a:rPr lang="es" sz="3600" b="1" kern="0">
                <a:solidFill>
                  <a:prstClr val="black"/>
                </a:solidFill>
                <a:latin typeface="Calibri Light"/>
                <a:ea typeface="Calibri Light"/>
                <a:cs typeface="Calibri Light"/>
              </a:rPr>
              <a:t>Articular el mensaje clave y las ideas principales desde una perspectiva específica.</a:t>
            </a:r>
          </a:p>
        </p:txBody>
      </p:sp>
      <p:grpSp>
        <p:nvGrpSpPr>
          <p:cNvPr id="6" name="Group 5">
            <a:extLst>
              <a:ext uri="{FF2B5EF4-FFF2-40B4-BE49-F238E27FC236}">
                <a16:creationId xmlns:a16="http://schemas.microsoft.com/office/drawing/2014/main" id="{9E2AEC20-E863-05DA-2F83-BFD21B1900D5}"/>
              </a:ext>
            </a:extLst>
          </p:cNvPr>
          <p:cNvGrpSpPr/>
          <p:nvPr/>
        </p:nvGrpSpPr>
        <p:grpSpPr>
          <a:xfrm>
            <a:off x="895148" y="230964"/>
            <a:ext cx="2525289" cy="1077218"/>
            <a:chOff x="2924970" y="4686569"/>
            <a:chExt cx="3117679" cy="1316682"/>
          </a:xfrm>
        </p:grpSpPr>
        <p:sp>
          <p:nvSpPr>
            <p:cNvPr id="7" name="Pentagon 6">
              <a:extLst>
                <a:ext uri="{FF2B5EF4-FFF2-40B4-BE49-F238E27FC236}">
                  <a16:creationId xmlns:a16="http://schemas.microsoft.com/office/drawing/2014/main" id="{25B0ED40-C226-A1D2-2CD4-452070DFA82B}"/>
                </a:ext>
              </a:extLst>
            </p:cNvPr>
            <p:cNvSpPr/>
            <p:nvPr/>
          </p:nvSpPr>
          <p:spPr>
            <a:xfrm>
              <a:off x="2924970" y="4686569"/>
              <a:ext cx="3117679" cy="1316682"/>
            </a:xfrm>
            <a:prstGeom prst="homePlate">
              <a:avLst/>
            </a:prstGeom>
            <a:solidFill>
              <a:schemeClr val="accent2">
                <a:lumMod val="20000"/>
                <a:lumOff val="80000"/>
              </a:schemeClr>
            </a:solidFill>
            <a:ln w="28575">
              <a:noFill/>
            </a:ln>
            <a:effectLst>
              <a:outerShdw blurRad="76200" dist="76200" dir="2700000" algn="tl"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26A5CC11-822C-C852-D95E-8C8685E82459}"/>
                </a:ext>
              </a:extLst>
            </p:cNvPr>
            <p:cNvGrpSpPr/>
            <p:nvPr/>
          </p:nvGrpSpPr>
          <p:grpSpPr>
            <a:xfrm>
              <a:off x="3178519" y="4825091"/>
              <a:ext cx="1063394" cy="1011676"/>
              <a:chOff x="10085410" y="3689660"/>
              <a:chExt cx="779859" cy="779859"/>
            </a:xfrm>
          </p:grpSpPr>
          <p:sp>
            <p:nvSpPr>
              <p:cNvPr id="19" name="Oval 18">
                <a:extLst>
                  <a:ext uri="{FF2B5EF4-FFF2-40B4-BE49-F238E27FC236}">
                    <a16:creationId xmlns:a16="http://schemas.microsoft.com/office/drawing/2014/main" id="{9F47C7D3-F9B2-E780-7E65-59FFC7B45A2E}"/>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Oval 5">
                <a:extLst>
                  <a:ext uri="{FF2B5EF4-FFF2-40B4-BE49-F238E27FC236}">
                    <a16:creationId xmlns:a16="http://schemas.microsoft.com/office/drawing/2014/main" id="{6A720639-B252-8F85-3FB6-0F633F9B2D08}"/>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xmlns:a="http://schemas.openxmlformats.org/drawingml/2006/main" marL="0" lvl="0" indent="0" algn="ctr" defTabSz="1600200">
                  <a:lnSpc>
                    <a:spcPct val="90000"/>
                  </a:lnSpc>
                  <a:spcBef>
                    <a:spcPct val="0"/>
                  </a:spcBef>
                  <a:spcAft>
                    <a:spcPct val="35000"/>
                  </a:spcAft>
                  <a:buNone/>
                </a:pPr>
                <a:r xmlns:a="http://schemas.openxmlformats.org/drawingml/2006/main">
                  <a:rPr lang="es" sz="3600"/>
                  <a:t>3</a:t>
                </a:r>
                <a:endParaRPr xmlns:a="http://schemas.openxmlformats.org/drawingml/2006/main" lang="en-US" sz="3600" kern="1200"/>
              </a:p>
            </p:txBody>
          </p:sp>
        </p:grpSp>
        <p:pic>
          <p:nvPicPr>
            <p:cNvPr id="18" name="Picture 74">
              <a:extLst>
                <a:ext uri="{FF2B5EF4-FFF2-40B4-BE49-F238E27FC236}">
                  <a16:creationId xmlns:a16="http://schemas.microsoft.com/office/drawing/2014/main" id="{95398B68-462F-1518-01AA-D0422E55BA5E}"/>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l="-24528" t="-4994" r="-33287" b="-6630"/>
            <a:stretch>
              <a:fillRect/>
            </a:stretch>
          </p:blipFill>
          <p:spPr>
            <a:xfrm>
              <a:off x="4256602" y="4770683"/>
              <a:ext cx="1162580" cy="1066084"/>
            </a:xfrm>
            <a:prstGeom prst="rect">
              <a:avLst/>
            </a:prstGeom>
          </p:spPr>
        </p:pic>
      </p:grpSp>
    </p:spTree>
    <p:extLst>
      <p:ext uri="{BB962C8B-B14F-4D97-AF65-F5344CB8AC3E}">
        <p14:creationId xmlns:p14="http://schemas.microsoft.com/office/powerpoint/2010/main" val="1116199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F8037-3C16-9BB5-DEC1-E8C6A09D54F3}"/>
              </a:ext>
            </a:extLst>
          </p:cNvPr>
          <p:cNvSpPr>
            <a:spLocks noGrp="1"/>
          </p:cNvSpPr>
          <p:nvPr>
            <p:ph type="title"/>
          </p:nvPr>
        </p:nvSpPr>
        <p:spPr>
          <a:xfrm>
            <a:off x="568273" y="149760"/>
            <a:ext cx="16670280" cy="2176136"/>
          </a:xfrm>
        </p:spPr>
        <p:txBody>
          <a:bodyPr>
            <a:noAutofit/>
          </a:bodyPr>
          <a:lstStyle/>
          <a:p>
            <a:r xmlns:a="http://schemas.openxmlformats.org/drawingml/2006/main">
              <a:rPr lang="es" sz="5200" dirty="0"/>
              <a:t>Cómo pasamos de un análisis situacional extenso a </a:t>
            </a:r>
            <a:r xmlns:a="http://schemas.openxmlformats.org/drawingml/2006/main">
              <a:rPr lang="es" sz="5200"/>
              <a:t>un </a:t>
            </a:r>
            <a:br xmlns:a="http://schemas.openxmlformats.org/drawingml/2006/main">
              <a:rPr lang="en-ZA" sz="5200"/>
            </a:br>
            <a:r xmlns:a="http://schemas.openxmlformats.org/drawingml/2006/main">
              <a:rPr lang="es" sz="5200" b="1" dirty="0"/>
              <a:t>número </a:t>
            </a:r>
            <a:r xmlns:a="http://schemas.openxmlformats.org/drawingml/2006/main">
              <a:rPr lang="es" sz="5200" b="1"/>
              <a:t>reducido </a:t>
            </a:r>
            <a:r xmlns:a="http://schemas.openxmlformats.org/drawingml/2006/main">
              <a:rPr lang="es" sz="5200" dirty="0"/>
              <a:t>de </a:t>
            </a:r>
            <a:r xmlns:a="http://schemas.openxmlformats.org/drawingml/2006/main">
              <a:rPr lang="es" sz="5200" b="1" dirty="0"/>
              <a:t>ideas </a:t>
            </a:r>
            <a:r xmlns:a="http://schemas.openxmlformats.org/drawingml/2006/main">
              <a:rPr lang="es" sz="5200" dirty="0"/>
              <a:t>, </a:t>
            </a:r>
            <a:r xmlns:a="http://schemas.openxmlformats.org/drawingml/2006/main">
              <a:rPr lang="es" sz="5200" b="1" dirty="0"/>
              <a:t>mensajes </a:t>
            </a:r>
            <a:r xmlns:a="http://schemas.openxmlformats.org/drawingml/2006/main">
              <a:rPr lang="es" sz="5200" dirty="0"/>
              <a:t>y </a:t>
            </a:r>
            <a:r xmlns:a="http://schemas.openxmlformats.org/drawingml/2006/main">
              <a:rPr lang="es" sz="5200" b="1" dirty="0"/>
              <a:t>enfoques de producto útiles </a:t>
            </a:r>
            <a:r xmlns:a="http://schemas.openxmlformats.org/drawingml/2006/main">
              <a:rPr lang="es" sz="5200" dirty="0"/>
              <a:t>?</a:t>
            </a:r>
            <a:endParaRPr xmlns:a="http://schemas.openxmlformats.org/drawingml/2006/main" lang="en-US" sz="5200" dirty="0"/>
          </a:p>
        </p:txBody>
      </p:sp>
      <p:sp>
        <p:nvSpPr>
          <p:cNvPr id="5" name="Rounded Rectangle 4">
            <a:extLst>
              <a:ext uri="{FF2B5EF4-FFF2-40B4-BE49-F238E27FC236}">
                <a16:creationId xmlns:a16="http://schemas.microsoft.com/office/drawing/2014/main" id="{3F68043B-1C90-D1B9-5791-066AA0746BCA}"/>
              </a:ext>
            </a:extLst>
          </p:cNvPr>
          <p:cNvSpPr/>
          <p:nvPr/>
        </p:nvSpPr>
        <p:spPr>
          <a:xfrm>
            <a:off x="1215701" y="3898327"/>
            <a:ext cx="2971076" cy="326176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xmlns:a="http://schemas.openxmlformats.org/drawingml/2006/main">
              <a:rPr lang="es" sz="2800" b="1" dirty="0"/>
              <a:t>Patrones </a:t>
            </a:r>
            <a:br xmlns:a="http://schemas.openxmlformats.org/drawingml/2006/main">
              <a:rPr lang="en-ZA" sz="2800" dirty="0"/>
            </a:br>
            <a:r xmlns:a="http://schemas.openxmlformats.org/drawingml/2006/main">
              <a:rPr lang="es" sz="2800" dirty="0"/>
              <a:t>¿Qué temas aparecen una y otra vez?</a:t>
            </a:r>
          </a:p>
        </p:txBody>
      </p:sp>
      <p:sp>
        <p:nvSpPr>
          <p:cNvPr id="8" name="Rounded Rectangle 7">
            <a:extLst>
              <a:ext uri="{FF2B5EF4-FFF2-40B4-BE49-F238E27FC236}">
                <a16:creationId xmlns:a16="http://schemas.microsoft.com/office/drawing/2014/main" id="{4B48DA42-ACED-F489-589E-73B3DDE39162}"/>
              </a:ext>
            </a:extLst>
          </p:cNvPr>
          <p:cNvSpPr/>
          <p:nvPr/>
        </p:nvSpPr>
        <p:spPr>
          <a:xfrm>
            <a:off x="4579652" y="3898326"/>
            <a:ext cx="3777680" cy="3261769"/>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xmlns:a="http://schemas.openxmlformats.org/drawingml/2006/main">
              <a:rPr lang="es" sz="2800" b="1" dirty="0"/>
              <a:t>Tensiones / brechas </a:t>
            </a:r>
            <a:br xmlns:a="http://schemas.openxmlformats.org/drawingml/2006/main">
              <a:rPr lang="en-ZA" sz="2800" dirty="0"/>
            </a:br>
            <a:r xmlns:a="http://schemas.openxmlformats.org/drawingml/2006/main">
              <a:rPr lang="es" sz="2800" dirty="0"/>
              <a:t>¿Dónde existe una desconexión entre la política y la práctica?</a:t>
            </a:r>
          </a:p>
        </p:txBody>
      </p:sp>
      <p:sp>
        <p:nvSpPr>
          <p:cNvPr id="9" name="Rounded Rectangle 8">
            <a:extLst>
              <a:ext uri="{FF2B5EF4-FFF2-40B4-BE49-F238E27FC236}">
                <a16:creationId xmlns:a16="http://schemas.microsoft.com/office/drawing/2014/main" id="{078E39F2-F1C3-65E9-7C98-EE952228D47F}"/>
              </a:ext>
            </a:extLst>
          </p:cNvPr>
          <p:cNvSpPr/>
          <p:nvPr/>
        </p:nvSpPr>
        <p:spPr>
          <a:xfrm>
            <a:off x="9020262" y="3912175"/>
            <a:ext cx="3777680" cy="3261769"/>
          </a:xfrm>
          <a:prstGeom prst="round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xmlns:a="http://schemas.openxmlformats.org/drawingml/2006/main">
              <a:rPr lang="es" sz="2800" b="1" dirty="0">
                <a:solidFill>
                  <a:schemeClr val="tx1"/>
                </a:solidFill>
              </a:rPr>
              <a:t>¿Qué es lo más importante? </a:t>
            </a:r>
            <a:br xmlns:a="http://schemas.openxmlformats.org/drawingml/2006/main">
              <a:rPr lang="en-ZA" sz="2800" dirty="0">
                <a:solidFill>
                  <a:schemeClr val="tx1"/>
                </a:solidFill>
              </a:rPr>
            </a:br>
            <a:r xmlns:a="http://schemas.openxmlformats.org/drawingml/2006/main">
              <a:rPr lang="es" sz="2800" dirty="0">
                <a:solidFill>
                  <a:schemeClr val="tx1"/>
                </a:solidFill>
              </a:rPr>
              <a:t>¿Qué cuestiones son las más importantes para la acción del NBSAP?</a:t>
            </a:r>
          </a:p>
        </p:txBody>
      </p:sp>
      <p:sp>
        <p:nvSpPr>
          <p:cNvPr id="12" name="Rounded Rectangle 11">
            <a:extLst>
              <a:ext uri="{FF2B5EF4-FFF2-40B4-BE49-F238E27FC236}">
                <a16:creationId xmlns:a16="http://schemas.microsoft.com/office/drawing/2014/main" id="{527A1B87-2D24-FD6D-8D93-A06477755EBD}"/>
              </a:ext>
            </a:extLst>
          </p:cNvPr>
          <p:cNvSpPr/>
          <p:nvPr/>
        </p:nvSpPr>
        <p:spPr>
          <a:xfrm>
            <a:off x="13460873" y="3926023"/>
            <a:ext cx="3777680" cy="3261769"/>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xmlns:a="http://schemas.openxmlformats.org/drawingml/2006/main">
              <a:rPr lang="es" sz="2800" b="1" dirty="0">
                <a:solidFill>
                  <a:schemeClr val="tx1"/>
                </a:solidFill>
              </a:rPr>
              <a:t>¿Qué es útil? </a:t>
            </a:r>
            <a:br xmlns:a="http://schemas.openxmlformats.org/drawingml/2006/main">
              <a:rPr lang="en-ZA" sz="2800" dirty="0">
                <a:solidFill>
                  <a:schemeClr val="tx1"/>
                </a:solidFill>
              </a:rPr>
            </a:br>
            <a:r xmlns:a="http://schemas.openxmlformats.org/drawingml/2006/main">
              <a:rPr lang="es" sz="2800" dirty="0">
                <a:solidFill>
                  <a:schemeClr val="tx1"/>
                </a:solidFill>
              </a:rPr>
              <a:t>¿Qué se puede convertir en recomendaciones, historias o ejemplos?</a:t>
            </a:r>
          </a:p>
        </p:txBody>
      </p:sp>
      <p:sp>
        <p:nvSpPr>
          <p:cNvPr id="13" name="Freeform 3">
            <a:extLst>
              <a:ext uri="{FF2B5EF4-FFF2-40B4-BE49-F238E27FC236}">
                <a16:creationId xmlns:a16="http://schemas.microsoft.com/office/drawing/2014/main" id="{1FA4AB17-8D20-8473-2CC6-4F545D2920F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25749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A26A426-D5AC-5E33-E606-856C289722CF}"/>
              </a:ext>
            </a:extLst>
          </p:cNvPr>
          <p:cNvSpPr txBox="1"/>
          <p:nvPr/>
        </p:nvSpPr>
        <p:spPr>
          <a:xfrm>
            <a:off x="418894" y="507369"/>
            <a:ext cx="15727563" cy="6494085"/>
          </a:xfrm>
          <a:prstGeom prst="rect">
            <a:avLst/>
          </a:prstGeom>
          <a:noFill/>
        </p:spPr>
        <p:txBody>
          <a:bodyPr wrap="square">
            <a:spAutoFit/>
          </a:bodyPr>
          <a:lstStyle/>
          <a:p>
            <a:pPr xmlns:a="http://schemas.openxmlformats.org/drawingml/2006/main">
              <a:buNone/>
            </a:pPr>
            <a:r xmlns:a="http://schemas.openxmlformats.org/drawingml/2006/main">
              <a:rPr lang="es" sz="3600" dirty="0"/>
              <a:t>Un análisis de la situación </a:t>
            </a:r>
            <a:r xmlns:a="http://schemas.openxmlformats.org/drawingml/2006/main">
              <a:rPr lang="es" sz="3600"/>
              <a:t>podría decir:</a:t>
            </a:r>
            <a:endParaRPr xmlns:a="http://schemas.openxmlformats.org/drawingml/2006/main" lang="en-ZA" sz="3600" dirty="0"/>
          </a:p>
          <a:p>
            <a:pPr lvl="1">
              <a:buFont typeface="Arial" panose="020B0604020202020204" pitchFamily="34" charset="0"/>
              <a:buChar char="•"/>
            </a:pPr>
            <a:endParaRPr lang="en-ZA" sz="3200"/>
          </a:p>
          <a:p>
            <a:pPr xmlns:a="http://schemas.openxmlformats.org/drawingml/2006/main" lvl="1">
              <a:buFont typeface="Arial" panose="020B0604020202020204" pitchFamily="34" charset="0"/>
              <a:buChar char="•"/>
            </a:pPr>
            <a:r xmlns:a="http://schemas.openxmlformats.org/drawingml/2006/main">
              <a:rPr lang="es" sz="3200"/>
              <a:t>Las mujeres </a:t>
            </a:r>
            <a:r xmlns:a="http://schemas.openxmlformats.org/drawingml/2006/main">
              <a:rPr lang="es" sz="3200" dirty="0"/>
              <a:t>están subrepresentadas en la toma de decisiones.</a:t>
            </a:r>
          </a:p>
          <a:p>
            <a:pPr xmlns:a="http://schemas.openxmlformats.org/drawingml/2006/main" lvl="1">
              <a:buFont typeface="Arial" panose="020B0604020202020204" pitchFamily="34" charset="0"/>
              <a:buChar char="•"/>
            </a:pPr>
            <a:r xmlns:a="http://schemas.openxmlformats.org/drawingml/2006/main">
              <a:rPr lang="es" sz="3200" dirty="0"/>
              <a:t>Las mujeres tienen un acceso desigual a la tierra o a las finanzas.</a:t>
            </a:r>
          </a:p>
          <a:p>
            <a:pPr xmlns:a="http://schemas.openxmlformats.org/drawingml/2006/main" lvl="1">
              <a:buFont typeface="Arial" panose="020B0604020202020204" pitchFamily="34" charset="0"/>
              <a:buChar char="•"/>
            </a:pPr>
            <a:r xmlns:a="http://schemas.openxmlformats.org/drawingml/2006/main">
              <a:rPr lang="es" sz="3200" dirty="0"/>
              <a:t>Las mujeres locales tienen un gran conocimiento sobre biodiversidad, pero poca visibilidad en los espacios políticos formales.</a:t>
            </a:r>
          </a:p>
          <a:p>
            <a:pPr>
              <a:buNone/>
            </a:pPr>
            <a:endParaRPr lang="en-ZA" sz="3600" dirty="0"/>
          </a:p>
          <a:p>
            <a:pPr xmlns:a="http://schemas.openxmlformats.org/drawingml/2006/main">
              <a:buNone/>
            </a:pPr>
            <a:r xmlns:a="http://schemas.openxmlformats.org/drawingml/2006/main">
              <a:rPr lang="es" sz="3600" dirty="0"/>
              <a:t>Esos son </a:t>
            </a:r>
            <a:r xmlns:a="http://schemas.openxmlformats.org/drawingml/2006/main">
              <a:rPr lang="es" sz="3600" b="1" dirty="0"/>
              <a:t>los hallazgos </a:t>
            </a:r>
            <a:r xmlns:a="http://schemas.openxmlformats.org/drawingml/2006/main">
              <a:rPr lang="es" sz="3600" dirty="0"/>
              <a:t>.</a:t>
            </a:r>
          </a:p>
          <a:p>
            <a:pPr>
              <a:buNone/>
            </a:pPr>
            <a:endParaRPr lang="en-ZA" sz="3600" dirty="0">
              <a:highlight>
                <a:srgbClr val="E3F1D9"/>
              </a:highlight>
            </a:endParaRPr>
          </a:p>
          <a:p>
            <a:pPr xmlns:a="http://schemas.openxmlformats.org/drawingml/2006/main">
              <a:buNone/>
            </a:pPr>
            <a:r xmlns:a="http://schemas.openxmlformats.org/drawingml/2006/main">
              <a:rPr lang="es" sz="3600" dirty="0">
                <a:highlight>
                  <a:srgbClr val="E3F1D9"/>
                </a:highlight>
              </a:rPr>
              <a:t>La </a:t>
            </a:r>
            <a:r xmlns:a="http://schemas.openxmlformats.org/drawingml/2006/main">
              <a:rPr lang="es" sz="3600" b="1" dirty="0">
                <a:highlight>
                  <a:srgbClr val="E3F1D9"/>
                </a:highlight>
              </a:rPr>
              <a:t>conclusión </a:t>
            </a:r>
            <a:r xmlns:a="http://schemas.openxmlformats.org/drawingml/2006/main">
              <a:rPr lang="es" sz="3600" dirty="0">
                <a:highlight>
                  <a:srgbClr val="E3F1D9"/>
                </a:highlight>
              </a:rPr>
              <a:t>podría </a:t>
            </a:r>
            <a:r xmlns:a="http://schemas.openxmlformats.org/drawingml/2006/main">
              <a:rPr lang="es" sz="3600">
                <a:highlight>
                  <a:srgbClr val="E3F1D9"/>
                </a:highlight>
              </a:rPr>
              <a:t>ser:</a:t>
            </a:r>
          </a:p>
          <a:p>
            <a:pPr>
              <a:buNone/>
            </a:pPr>
            <a:endParaRPr lang="en-ZA" sz="3600" dirty="0">
              <a:highlight>
                <a:srgbClr val="E3F1D9"/>
              </a:highlight>
            </a:endParaRPr>
          </a:p>
          <a:p>
            <a:pPr xmlns:a="http://schemas.openxmlformats.org/drawingml/2006/main" lvl="1"/>
            <a:r xmlns:a="http://schemas.openxmlformats.org/drawingml/2006/main">
              <a:rPr lang="es" sz="3600" b="1" dirty="0">
                <a:highlight>
                  <a:srgbClr val="E3F1D9"/>
                </a:highlight>
              </a:rPr>
              <a:t>“La desigualdad de género no es un aspecto secundario de la acción en materia de biodiversidad: está determinando quién participa, qué conocimientos se utilizan y qué soluciones son posibles”.</a:t>
            </a:r>
          </a:p>
        </p:txBody>
      </p:sp>
      <p:sp>
        <p:nvSpPr>
          <p:cNvPr id="4" name="Rounded Rectangle 3">
            <a:extLst>
              <a:ext uri="{FF2B5EF4-FFF2-40B4-BE49-F238E27FC236}">
                <a16:creationId xmlns:a16="http://schemas.microsoft.com/office/drawing/2014/main" id="{3657B875-2DF9-30CF-8D18-88A01AA2DFD5}"/>
              </a:ext>
            </a:extLst>
          </p:cNvPr>
          <p:cNvSpPr/>
          <p:nvPr/>
        </p:nvSpPr>
        <p:spPr>
          <a:xfrm>
            <a:off x="418895" y="780167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4800" dirty="0">
                <a:solidFill>
                  <a:schemeClr val="tx1"/>
                </a:solidFill>
                <a:latin typeface="Calibri" panose="020F0502020204030204"/>
              </a:rPr>
              <a:t>REFLEJAR</a:t>
            </a:r>
            <a:endParaRPr xmlns:a="http://schemas.openxmlformats.org/drawingml/2006/main" lang="en-US" sz="2700" dirty="0">
              <a:solidFill>
                <a:schemeClr val="tx1"/>
              </a:solidFill>
              <a:latin typeface="Calibri" panose="020F0502020204030204"/>
            </a:endParaRPr>
          </a:p>
        </p:txBody>
      </p:sp>
      <p:sp>
        <p:nvSpPr>
          <p:cNvPr id="5" name="TextBox 4">
            <a:extLst>
              <a:ext uri="{FF2B5EF4-FFF2-40B4-BE49-F238E27FC236}">
                <a16:creationId xmlns:a16="http://schemas.microsoft.com/office/drawing/2014/main" id="{C18A4251-7913-858B-BC34-4764ACCCB538}"/>
              </a:ext>
            </a:extLst>
          </p:cNvPr>
          <p:cNvSpPr txBox="1"/>
          <p:nvPr/>
        </p:nvSpPr>
        <p:spPr>
          <a:xfrm>
            <a:off x="3086099" y="7969518"/>
            <a:ext cx="13060357" cy="1077218"/>
          </a:xfrm>
          <a:prstGeom prst="rect">
            <a:avLst/>
          </a:prstGeom>
          <a:solidFill>
            <a:schemeClr val="accent2">
              <a:lumMod val="60000"/>
              <a:lumOff val="40000"/>
            </a:schemeClr>
          </a:solidFill>
        </p:spPr>
        <p:txBody>
          <a:bodyPr wrap="square">
            <a:spAutoFit/>
          </a:bodyPr>
          <a:lstStyle/>
          <a:p>
            <a:r xmlns:a="http://schemas.openxmlformats.org/drawingml/2006/main">
              <a:rPr lang="es" sz="3200" dirty="0"/>
              <a:t>Un hallazgo suele ser descriptivo. </a:t>
            </a:r>
            <a:br xmlns:a="http://schemas.openxmlformats.org/drawingml/2006/main">
              <a:rPr lang="en-ZA" sz="3200" dirty="0"/>
            </a:br>
            <a:r xmlns:a="http://schemas.openxmlformats.org/drawingml/2006/main">
              <a:rPr lang="es" sz="3200" dirty="0"/>
              <a:t>Una intuición va un paso más allá: ayuda a explicar </a:t>
            </a:r>
            <a:r xmlns:a="http://schemas.openxmlformats.org/drawingml/2006/main">
              <a:rPr lang="es" sz="3200" b="1" dirty="0"/>
              <a:t>la importancia y la dirección.</a:t>
            </a:r>
            <a:endParaRPr xmlns:a="http://schemas.openxmlformats.org/drawingml/2006/main" lang="en-US" sz="3200" b="1" dirty="0"/>
          </a:p>
        </p:txBody>
      </p:sp>
      <p:sp>
        <p:nvSpPr>
          <p:cNvPr id="6" name="Freeform 3">
            <a:extLst>
              <a:ext uri="{FF2B5EF4-FFF2-40B4-BE49-F238E27FC236}">
                <a16:creationId xmlns:a16="http://schemas.microsoft.com/office/drawing/2014/main" id="{6A542FFA-73F3-3202-3187-3A7AF237BC3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42516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04CA5B-FC15-9A5C-FFBD-B9BA44462B15}"/>
              </a:ext>
            </a:extLst>
          </p:cNvPr>
          <p:cNvSpPr txBox="1"/>
          <p:nvPr/>
        </p:nvSpPr>
        <p:spPr>
          <a:xfrm>
            <a:off x="1645920" y="3139165"/>
            <a:ext cx="7796660" cy="1508105"/>
          </a:xfrm>
          <a:prstGeom prst="rect">
            <a:avLst/>
          </a:prstGeom>
          <a:noFill/>
        </p:spPr>
        <p:txBody>
          <a:bodyPr wrap="square" rtlCol="0">
            <a:spAutoFit/>
          </a:bodyPr>
          <a:lstStyle/>
          <a:p>
            <a:r xmlns:a="http://schemas.openxmlformats.org/drawingml/2006/main">
              <a:rPr lang="es" sz="3200" b="1" dirty="0"/>
              <a:t>Capa 1: ¿Cuál es el problema?</a:t>
            </a:r>
          </a:p>
          <a:p>
            <a:r xmlns:a="http://schemas.openxmlformats.org/drawingml/2006/main">
              <a:rPr lang="es" sz="2800" dirty="0"/>
              <a:t>¿Cuáles son las desigualdades, barreras o brechas más visibles?</a:t>
            </a:r>
          </a:p>
          <a:p>
            <a:endParaRPr lang="en-US" sz="3200" dirty="0"/>
          </a:p>
        </p:txBody>
      </p:sp>
      <p:sp>
        <p:nvSpPr>
          <p:cNvPr id="3" name="TextBox 2">
            <a:extLst>
              <a:ext uri="{FF2B5EF4-FFF2-40B4-BE49-F238E27FC236}">
                <a16:creationId xmlns:a16="http://schemas.microsoft.com/office/drawing/2014/main" id="{F9D2FE5F-AE1F-03D1-0B6A-0FD6D5406A24}"/>
              </a:ext>
            </a:extLst>
          </p:cNvPr>
          <p:cNvSpPr txBox="1"/>
          <p:nvPr/>
        </p:nvSpPr>
        <p:spPr>
          <a:xfrm>
            <a:off x="4318253" y="4453026"/>
            <a:ext cx="10248654" cy="1015663"/>
          </a:xfrm>
          <a:prstGeom prst="rect">
            <a:avLst/>
          </a:prstGeom>
          <a:noFill/>
        </p:spPr>
        <p:txBody>
          <a:bodyPr wrap="square" rtlCol="0">
            <a:spAutoFit/>
          </a:bodyPr>
          <a:lstStyle/>
          <a:p>
            <a:r xmlns:a="http://schemas.openxmlformats.org/drawingml/2006/main">
              <a:rPr lang="es" sz="3200" b="1" dirty="0"/>
              <a:t>Capa 2: ¿Cuál es la oportunidad?</a:t>
            </a:r>
          </a:p>
          <a:p>
            <a:r xmlns:a="http://schemas.openxmlformats.org/drawingml/2006/main">
              <a:rPr lang="es" sz="2800" dirty="0"/>
              <a:t>¿Qué fortalezas, contribuciones, prácticas o </a:t>
            </a:r>
            <a:r xmlns:a="http://schemas.openxmlformats.org/drawingml/2006/main">
              <a:rPr lang="es" sz="2800"/>
              <a:t>puntos de entrada son </a:t>
            </a:r>
            <a:r xmlns:a="http://schemas.openxmlformats.org/drawingml/2006/main">
              <a:rPr lang="es" sz="2800" dirty="0"/>
              <a:t>visibles?</a:t>
            </a:r>
          </a:p>
        </p:txBody>
      </p:sp>
      <p:sp>
        <p:nvSpPr>
          <p:cNvPr id="5" name="TextBox 4">
            <a:extLst>
              <a:ext uri="{FF2B5EF4-FFF2-40B4-BE49-F238E27FC236}">
                <a16:creationId xmlns:a16="http://schemas.microsoft.com/office/drawing/2014/main" id="{765F4577-D80C-D640-C4A2-F75DDAB7F1E9}"/>
              </a:ext>
            </a:extLst>
          </p:cNvPr>
          <p:cNvSpPr txBox="1"/>
          <p:nvPr/>
        </p:nvSpPr>
        <p:spPr>
          <a:xfrm>
            <a:off x="10245013" y="5703519"/>
            <a:ext cx="7315200" cy="1446550"/>
          </a:xfrm>
          <a:prstGeom prst="rect">
            <a:avLst/>
          </a:prstGeom>
          <a:noFill/>
        </p:spPr>
        <p:txBody>
          <a:bodyPr wrap="square">
            <a:spAutoFit/>
          </a:bodyPr>
          <a:lstStyle/>
          <a:p>
            <a:r xmlns:a="http://schemas.openxmlformats.org/drawingml/2006/main">
              <a:rPr lang="es" sz="3200" b="1" dirty="0"/>
              <a:t>Capa 3: ¿Qué acción sigue?</a:t>
            </a:r>
          </a:p>
          <a:p>
            <a:r xmlns:a="http://schemas.openxmlformats.org/drawingml/2006/main">
              <a:rPr lang="es" sz="2800" dirty="0"/>
              <a:t>¿Qué debería cambiar en cuanto a políticas, implementación, participación o apoyo?</a:t>
            </a:r>
          </a:p>
        </p:txBody>
      </p:sp>
      <p:sp>
        <p:nvSpPr>
          <p:cNvPr id="7" name="Freeform 3">
            <a:extLst>
              <a:ext uri="{FF2B5EF4-FFF2-40B4-BE49-F238E27FC236}">
                <a16:creationId xmlns:a16="http://schemas.microsoft.com/office/drawing/2014/main" id="{502CB2BA-32C8-10AB-63D7-6B3942C2618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8D691865-0BAA-4DAF-125E-3E43AC7B36F5}"/>
              </a:ext>
            </a:extLst>
          </p:cNvPr>
          <p:cNvSpPr txBox="1"/>
          <p:nvPr/>
        </p:nvSpPr>
        <p:spPr>
          <a:xfrm>
            <a:off x="3969834" y="8019708"/>
            <a:ext cx="9322418" cy="1077218"/>
          </a:xfrm>
          <a:prstGeom prst="rect">
            <a:avLst/>
          </a:prstGeom>
          <a:solidFill>
            <a:schemeClr val="accent3">
              <a:lumMod val="40000"/>
              <a:lumOff val="60000"/>
            </a:schemeClr>
          </a:solidFill>
        </p:spPr>
        <p:txBody>
          <a:bodyPr wrap="square">
            <a:spAutoFit/>
          </a:bodyPr>
          <a:lstStyle/>
          <a:p>
            <a:pPr xmlns:a="http://schemas.openxmlformats.org/drawingml/2006/main">
              <a:buNone/>
            </a:pPr>
            <a:r xmlns:a="http://schemas.openxmlformats.org/drawingml/2006/main">
              <a:rPr lang="es" sz="3200" dirty="0"/>
              <a:t>Un análisis extenso puede contener 20 o 30 puntos interesantes. </a:t>
            </a:r>
            <a:br xmlns:a="http://schemas.openxmlformats.org/drawingml/2006/main">
              <a:rPr lang="en-ZA" sz="3200" dirty="0"/>
            </a:br>
            <a:r xmlns:a="http://schemas.openxmlformats.org/drawingml/2006/main">
              <a:rPr lang="es" sz="3200" b="1" dirty="0"/>
              <a:t>Un producto generalmente solo necesita de 3 a 5 ideas principales.</a:t>
            </a:r>
          </a:p>
        </p:txBody>
      </p:sp>
      <p:sp>
        <p:nvSpPr>
          <p:cNvPr id="10" name="Rounded Rectangle 9">
            <a:extLst>
              <a:ext uri="{FF2B5EF4-FFF2-40B4-BE49-F238E27FC236}">
                <a16:creationId xmlns:a16="http://schemas.microsoft.com/office/drawing/2014/main" id="{07673084-7B76-35C6-6709-FC33176F79AE}"/>
              </a:ext>
            </a:extLst>
          </p:cNvPr>
          <p:cNvSpPr/>
          <p:nvPr/>
        </p:nvSpPr>
        <p:spPr>
          <a:xfrm>
            <a:off x="1180521" y="7913419"/>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4800">
                <a:solidFill>
                  <a:schemeClr val="tx1"/>
                </a:solidFill>
                <a:latin typeface="Calibri" panose="020F0502020204030204"/>
              </a:rPr>
              <a:t>CONSEJO</a:t>
            </a:r>
            <a:endParaRPr xmlns:a="http://schemas.openxmlformats.org/drawingml/2006/main" lang="en-US" sz="2700">
              <a:solidFill>
                <a:schemeClr val="tx1"/>
              </a:solidFill>
              <a:latin typeface="Calibri" panose="020F0502020204030204"/>
            </a:endParaRPr>
          </a:p>
        </p:txBody>
      </p:sp>
      <p:sp>
        <p:nvSpPr>
          <p:cNvPr id="4" name="Title 3">
            <a:extLst>
              <a:ext uri="{FF2B5EF4-FFF2-40B4-BE49-F238E27FC236}">
                <a16:creationId xmlns:a16="http://schemas.microsoft.com/office/drawing/2014/main" id="{377B62AA-20EC-2A11-DE2B-A479D739BBDA}"/>
              </a:ext>
            </a:extLst>
          </p:cNvPr>
          <p:cNvSpPr>
            <a:spLocks noGrp="1"/>
          </p:cNvSpPr>
          <p:nvPr>
            <p:ph type="title"/>
          </p:nvPr>
        </p:nvSpPr>
        <p:spPr/>
        <p:txBody>
          <a:bodyPr>
            <a:normAutofit/>
          </a:bodyPr>
          <a:lstStyle/>
          <a:p>
            <a:r xmlns:a="http://schemas.openxmlformats.org/drawingml/2006/main">
              <a:rPr lang="es" sz="6000" kern="0">
                <a:solidFill>
                  <a:prstClr val="black"/>
                </a:solidFill>
                <a:latin typeface="Calibri Light" panose="020F0302020204030204" pitchFamily="34" charset="0"/>
                <a:cs typeface="Calibri Light" panose="020F0302020204030204" pitchFamily="34" charset="0"/>
                <a:sym typeface="Arial"/>
              </a:rPr>
              <a:t>Enfoque por capas para desglosar un análisis situacional</a:t>
            </a:r>
            <a:endParaRPr xmlns:a="http://schemas.openxmlformats.org/drawingml/2006/main" lang="en-GB" sz="6000"/>
          </a:p>
        </p:txBody>
      </p:sp>
    </p:spTree>
    <p:extLst>
      <p:ext uri="{BB962C8B-B14F-4D97-AF65-F5344CB8AC3E}">
        <p14:creationId xmlns:p14="http://schemas.microsoft.com/office/powerpoint/2010/main" val="2461537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04E66-C34B-BC76-0595-F0A3E72D4BC8}"/>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640D1811-C169-CF7B-B1EA-482ABF025D85}"/>
              </a:ext>
            </a:extLst>
          </p:cNvPr>
          <p:cNvSpPr txBox="1">
            <a:spLocks/>
          </p:cNvSpPr>
          <p:nvPr/>
        </p:nvSpPr>
        <p:spPr>
          <a:xfrm>
            <a:off x="2349775" y="3388518"/>
            <a:ext cx="15557225"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xmlns:a="http://schemas.openxmlformats.org/drawingml/2006/main">
              <a:rPr lang="es" b="1" dirty="0">
                <a:solidFill>
                  <a:schemeClr val="accent2">
                    <a:lumMod val="60000"/>
                    <a:lumOff val="40000"/>
                  </a:schemeClr>
                </a:solidFill>
                <a:latin typeface="+mn-lt"/>
              </a:rPr>
              <a:t>Informe de políticas </a:t>
            </a:r>
            <a:br xmlns:a="http://schemas.openxmlformats.org/drawingml/2006/main">
              <a:rPr lang="en-ZA" dirty="0">
                <a:latin typeface="+mn-lt"/>
              </a:rPr>
            </a:br>
            <a:r xmlns:a="http://schemas.openxmlformats.org/drawingml/2006/main">
              <a:rPr lang="es" dirty="0">
                <a:latin typeface="+mn-lt"/>
              </a:rPr>
              <a:t>“Principales prioridades para la implementación del Plan Nacional de Acción para la Biodiversidad (NBSAP) con perspectiva de género”</a:t>
            </a:r>
          </a:p>
          <a:p>
            <a:r xmlns:a="http://schemas.openxmlformats.org/drawingml/2006/main">
              <a:rPr lang="es" b="1" dirty="0">
                <a:solidFill>
                  <a:schemeClr val="accent2">
                    <a:lumMod val="60000"/>
                    <a:lumOff val="40000"/>
                  </a:schemeClr>
                </a:solidFill>
                <a:latin typeface="+mn-lt"/>
              </a:rPr>
              <a:t>Historia de cambio </a:t>
            </a:r>
            <a:br xmlns:a="http://schemas.openxmlformats.org/drawingml/2006/main">
              <a:rPr lang="en-ZA" dirty="0">
                <a:latin typeface="+mn-lt"/>
              </a:rPr>
            </a:br>
            <a:r xmlns:a="http://schemas.openxmlformats.org/drawingml/2006/main">
              <a:rPr lang="es" dirty="0">
                <a:latin typeface="+mn-lt"/>
              </a:rPr>
              <a:t>: “Cómo las consultas visibilizaron el conocimiento de las mujeres”</a:t>
            </a:r>
          </a:p>
          <a:p>
            <a:r xmlns:a="http://schemas.openxmlformats.org/drawingml/2006/main">
              <a:rPr lang="es" b="1" dirty="0">
                <a:solidFill>
                  <a:schemeClr val="accent2">
                    <a:lumMod val="60000"/>
                    <a:lumOff val="40000"/>
                  </a:schemeClr>
                </a:solidFill>
                <a:latin typeface="+mn-lt"/>
              </a:rPr>
              <a:t>Caso práctico: </a:t>
            </a:r>
            <a:br xmlns:a="http://schemas.openxmlformats.org/drawingml/2006/main">
              <a:rPr lang="en-ZA" dirty="0">
                <a:latin typeface="+mn-lt"/>
              </a:rPr>
            </a:br>
            <a:r xmlns:a="http://schemas.openxmlformats.org/drawingml/2006/main">
              <a:rPr lang="es" dirty="0">
                <a:latin typeface="+mn-lt"/>
              </a:rPr>
              <a:t>“Lo que aprendimos de un proceso de consulta con múltiples actores”.</a:t>
            </a:r>
          </a:p>
          <a:p>
            <a:r xmlns:a="http://schemas.openxmlformats.org/drawingml/2006/main">
              <a:rPr lang="es" b="1">
                <a:solidFill>
                  <a:schemeClr val="accent2">
                    <a:lumMod val="60000"/>
                    <a:lumOff val="40000"/>
                  </a:schemeClr>
                </a:solidFill>
                <a:latin typeface="+mn-lt"/>
              </a:rPr>
              <a:t>Estrategia: </a:t>
            </a:r>
            <a:br xmlns:a="http://schemas.openxmlformats.org/drawingml/2006/main">
              <a:rPr lang="en-ZA" dirty="0">
                <a:latin typeface="+mn-lt"/>
              </a:rPr>
            </a:br>
            <a:r xmlns:a="http://schemas.openxmlformats.org/drawingml/2006/main">
              <a:rPr lang="es" dirty="0">
                <a:latin typeface="+mn-lt"/>
              </a:rPr>
              <a:t>“Acciones prioritarias y </a:t>
            </a:r>
            <a:r xmlns:a="http://schemas.openxmlformats.org/drawingml/2006/main">
              <a:rPr lang="es">
                <a:latin typeface="+mn-lt"/>
              </a:rPr>
              <a:t>condiciones propicias”</a:t>
            </a:r>
            <a:endParaRPr xmlns:a="http://schemas.openxmlformats.org/drawingml/2006/main" lang="en-ZA" dirty="0">
              <a:latin typeface="+mn-lt"/>
            </a:endParaRPr>
          </a:p>
        </p:txBody>
      </p:sp>
      <p:sp>
        <p:nvSpPr>
          <p:cNvPr id="6" name="TextBox 5">
            <a:extLst>
              <a:ext uri="{FF2B5EF4-FFF2-40B4-BE49-F238E27FC236}">
                <a16:creationId xmlns:a16="http://schemas.microsoft.com/office/drawing/2014/main" id="{2641C1BC-57DA-7822-2612-C5C3A718CEA2}"/>
              </a:ext>
            </a:extLst>
          </p:cNvPr>
          <p:cNvSpPr txBox="1"/>
          <p:nvPr/>
        </p:nvSpPr>
        <p:spPr>
          <a:xfrm>
            <a:off x="853833" y="2044721"/>
            <a:ext cx="11914280" cy="1046440"/>
          </a:xfrm>
          <a:prstGeom prst="rect">
            <a:avLst/>
          </a:prstGeom>
          <a:noFill/>
        </p:spPr>
        <p:txBody>
          <a:bodyPr wrap="square">
            <a:spAutoFit/>
          </a:bodyPr>
          <a:lstStyle/>
          <a:p>
            <a:pPr xmlns:a="http://schemas.openxmlformats.org/drawingml/2006/main" algn="just"/>
            <a:r xmlns:a="http://schemas.openxmlformats.org/drawingml/2006/main">
              <a:rPr lang="es" sz="3200" dirty="0"/>
              <a:t>Un mismo análisis puede generar diferentes productos.</a:t>
            </a:r>
            <a:r xmlns:a="http://schemas.openxmlformats.org/drawingml/2006/main">
              <a:rPr lang="es" sz="3000" b="1" dirty="0">
                <a:latin typeface="Calibri" panose="020F0502020204030204" pitchFamily="34" charset="0"/>
                <a:ea typeface="Times New Roman" panose="02020603050405020304" pitchFamily="18" charset="0"/>
                <a:cs typeface="Calibri" panose="020F0502020204030204" pitchFamily="34" charset="0"/>
              </a:rPr>
              <a:t>  </a:t>
            </a:r>
          </a:p>
          <a:p>
            <a:pPr xmlns:a="http://schemas.openxmlformats.org/drawingml/2006/main" algn="just"/>
            <a:r xmlns:a="http://schemas.openxmlformats.org/drawingml/2006/main">
              <a:rPr lang="es" sz="3000" b="1" dirty="0">
                <a:latin typeface="Calibri" panose="020F0502020204030204" pitchFamily="34" charset="0"/>
                <a:ea typeface="Times New Roman" panose="02020603050405020304" pitchFamily="18" charset="0"/>
                <a:cs typeface="Calibri" panose="020F0502020204030204" pitchFamily="34" charset="0"/>
              </a:rPr>
              <a:t>  </a:t>
            </a:r>
          </a:p>
        </p:txBody>
      </p:sp>
      <p:sp>
        <p:nvSpPr>
          <p:cNvPr id="89" name="Freeform 9">
            <a:extLst>
              <a:ext uri="{FF2B5EF4-FFF2-40B4-BE49-F238E27FC236}">
                <a16:creationId xmlns:a16="http://schemas.microsoft.com/office/drawing/2014/main" id="{951FD7AB-B56A-AE8A-E110-047FBF985FC7}"/>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cxnSp>
        <p:nvCxnSpPr>
          <p:cNvPr id="8" name="Straight Connector 7">
            <a:extLst>
              <a:ext uri="{FF2B5EF4-FFF2-40B4-BE49-F238E27FC236}">
                <a16:creationId xmlns:a16="http://schemas.microsoft.com/office/drawing/2014/main" id="{97076DA6-033D-48F3-7C84-A39895F868CF}"/>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8003310-0244-1749-6B44-A0DF82A2FA0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Google Shape;89;g328e14af98b_2_2">
            <a:extLst>
              <a:ext uri="{FF2B5EF4-FFF2-40B4-BE49-F238E27FC236}">
                <a16:creationId xmlns:a16="http://schemas.microsoft.com/office/drawing/2014/main" id="{EF021A7E-EA80-D7AF-0271-817DBF39B816}"/>
              </a:ext>
            </a:extLst>
          </p:cNvPr>
          <p:cNvSpPr txBox="1"/>
          <p:nvPr/>
        </p:nvSpPr>
        <p:spPr>
          <a:xfrm>
            <a:off x="3389272" y="480015"/>
            <a:ext cx="15960590" cy="769403"/>
          </a:xfrm>
          <a:prstGeom prst="rect">
            <a:avLst/>
          </a:prstGeom>
          <a:noFill/>
          <a:ln>
            <a:noFill/>
          </a:ln>
        </p:spPr>
        <p:txBody>
          <a:bodyPr spcFirstLastPara="1" wrap="square" lIns="91425" tIns="45701" rIns="91425" bIns="45701" anchor="t" anchorCtr="0">
            <a:spAutoFit/>
          </a:bodyPr>
          <a:lstStyle/>
          <a:p>
            <a:pPr xmlns:a="http://schemas.openxmlformats.org/drawingml/2006/main" algn="just"/>
            <a:r xmlns:a="http://schemas.openxmlformats.org/drawingml/2006/main">
              <a:rPr lang="es" sz="4400" b="1">
                <a:latin typeface="+mj-lt"/>
                <a:ea typeface="Times New Roman" panose="02020603050405020304" pitchFamily="18" charset="0"/>
                <a:cs typeface="Calibri" panose="020F0502020204030204" pitchFamily="34" charset="0"/>
              </a:rPr>
              <a:t>Elegir el producto adecuado</a:t>
            </a:r>
          </a:p>
        </p:txBody>
      </p:sp>
      <p:grpSp>
        <p:nvGrpSpPr>
          <p:cNvPr id="5" name="Group 4">
            <a:extLst>
              <a:ext uri="{FF2B5EF4-FFF2-40B4-BE49-F238E27FC236}">
                <a16:creationId xmlns:a16="http://schemas.microsoft.com/office/drawing/2014/main" id="{7728B31A-2B0D-C31A-06AE-808973B7192D}"/>
              </a:ext>
            </a:extLst>
          </p:cNvPr>
          <p:cNvGrpSpPr/>
          <p:nvPr/>
        </p:nvGrpSpPr>
        <p:grpSpPr>
          <a:xfrm>
            <a:off x="658611" y="308406"/>
            <a:ext cx="2525289" cy="1077218"/>
            <a:chOff x="3166147" y="6006156"/>
            <a:chExt cx="2525289" cy="1077218"/>
          </a:xfrm>
        </p:grpSpPr>
        <p:grpSp>
          <p:nvGrpSpPr>
            <p:cNvPr id="7" name="Group 6">
              <a:extLst>
                <a:ext uri="{FF2B5EF4-FFF2-40B4-BE49-F238E27FC236}">
                  <a16:creationId xmlns:a16="http://schemas.microsoft.com/office/drawing/2014/main" id="{6942B663-C65D-EC74-D53B-B64AC28E5F7D}"/>
                </a:ext>
              </a:extLst>
            </p:cNvPr>
            <p:cNvGrpSpPr/>
            <p:nvPr/>
          </p:nvGrpSpPr>
          <p:grpSpPr>
            <a:xfrm>
              <a:off x="3166147" y="6006156"/>
              <a:ext cx="2525289" cy="1077218"/>
              <a:chOff x="4089527" y="6103976"/>
              <a:chExt cx="3117679" cy="1316682"/>
            </a:xfrm>
          </p:grpSpPr>
          <p:sp>
            <p:nvSpPr>
              <p:cNvPr id="11" name="Pentagon 10">
                <a:extLst>
                  <a:ext uri="{FF2B5EF4-FFF2-40B4-BE49-F238E27FC236}">
                    <a16:creationId xmlns:a16="http://schemas.microsoft.com/office/drawing/2014/main" id="{ED452B34-6A19-79E7-AF9D-C25BF2A9B293}"/>
                  </a:ext>
                </a:extLst>
              </p:cNvPr>
              <p:cNvSpPr/>
              <p:nvPr/>
            </p:nvSpPr>
            <p:spPr>
              <a:xfrm>
                <a:off x="4089527" y="6103976"/>
                <a:ext cx="3117679" cy="1316682"/>
              </a:xfrm>
              <a:prstGeom prst="homePlate">
                <a:avLst/>
              </a:prstGeom>
              <a:solidFill>
                <a:schemeClr val="accent3">
                  <a:lumMod val="40000"/>
                  <a:lumOff val="60000"/>
                </a:schemeClr>
              </a:solidFill>
              <a:ln w="28575">
                <a:noFill/>
              </a:ln>
              <a:effectLst>
                <a:outerShdw blurRad="76200" dist="76200" dir="2700000" algn="tl"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D228EB5-BBBA-AE19-2D55-6F258CAF0064}"/>
                  </a:ext>
                </a:extLst>
              </p:cNvPr>
              <p:cNvGrpSpPr/>
              <p:nvPr/>
            </p:nvGrpSpPr>
            <p:grpSpPr>
              <a:xfrm>
                <a:off x="4343076" y="6242498"/>
                <a:ext cx="1063394" cy="1011676"/>
                <a:chOff x="10085410" y="3689660"/>
                <a:chExt cx="779859" cy="779859"/>
              </a:xfrm>
            </p:grpSpPr>
            <p:sp>
              <p:nvSpPr>
                <p:cNvPr id="13" name="Oval 12">
                  <a:extLst>
                    <a:ext uri="{FF2B5EF4-FFF2-40B4-BE49-F238E27FC236}">
                      <a16:creationId xmlns:a16="http://schemas.microsoft.com/office/drawing/2014/main" id="{FA4C1391-D744-4F73-79D9-495BD1900CC1}"/>
                    </a:ext>
                  </a:extLst>
                </p:cNvPr>
                <p:cNvSpPr/>
                <p:nvPr/>
              </p:nvSpPr>
              <p:spPr>
                <a:xfrm>
                  <a:off x="10085410" y="3689660"/>
                  <a:ext cx="779859" cy="779859"/>
                </a:xfrm>
                <a:prstGeom prst="ellipse">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4" name="Oval 5">
                  <a:extLst>
                    <a:ext uri="{FF2B5EF4-FFF2-40B4-BE49-F238E27FC236}">
                      <a16:creationId xmlns:a16="http://schemas.microsoft.com/office/drawing/2014/main" id="{17B43A9F-B005-F378-793F-B0D1E17FDE6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xmlns:a="http://schemas.openxmlformats.org/drawingml/2006/main" marL="0" lvl="0" indent="0" algn="ctr" defTabSz="1600200">
                    <a:lnSpc>
                      <a:spcPct val="90000"/>
                    </a:lnSpc>
                    <a:spcBef>
                      <a:spcPct val="0"/>
                    </a:spcBef>
                    <a:spcAft>
                      <a:spcPct val="35000"/>
                    </a:spcAft>
                    <a:buNone/>
                  </a:pPr>
                  <a:r xmlns:a="http://schemas.openxmlformats.org/drawingml/2006/main">
                    <a:rPr lang="es" sz="3600" kern="1200"/>
                    <a:t>4</a:t>
                  </a:r>
                </a:p>
              </p:txBody>
            </p:sp>
          </p:grpSp>
        </p:grpSp>
        <p:pic>
          <p:nvPicPr>
            <p:cNvPr id="10" name="Picture 4">
              <a:extLst>
                <a:ext uri="{FF2B5EF4-FFF2-40B4-BE49-F238E27FC236}">
                  <a16:creationId xmlns:a16="http://schemas.microsoft.com/office/drawing/2014/main" id="{8E86BA6C-3D1A-5B38-51E4-35E26C8B684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366955" y="6038095"/>
              <a:ext cx="861339" cy="1013340"/>
            </a:xfrm>
            <a:prstGeom prst="rect">
              <a:avLst/>
            </a:prstGeom>
          </p:spPr>
        </p:pic>
      </p:grpSp>
    </p:spTree>
    <p:extLst>
      <p:ext uri="{BB962C8B-B14F-4D97-AF65-F5344CB8AC3E}">
        <p14:creationId xmlns:p14="http://schemas.microsoft.com/office/powerpoint/2010/main" val="24849463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019B5-3FC0-D77D-A954-78D032649D88}"/>
              </a:ext>
            </a:extLst>
          </p:cNvPr>
          <p:cNvSpPr>
            <a:spLocks noGrp="1"/>
          </p:cNvSpPr>
          <p:nvPr>
            <p:ph type="title"/>
          </p:nvPr>
        </p:nvSpPr>
        <p:spPr/>
        <p:txBody>
          <a:bodyPr/>
          <a:lstStyle/>
          <a:p>
            <a:r xmlns:a="http://schemas.openxmlformats.org/drawingml/2006/main">
              <a:rPr lang="es" dirty="0"/>
              <a:t>Ideas para productos de conocimiento: principales conclusiones</a:t>
            </a:r>
          </a:p>
        </p:txBody>
      </p:sp>
      <p:sp>
        <p:nvSpPr>
          <p:cNvPr id="4" name="TextBox 3">
            <a:extLst>
              <a:ext uri="{FF2B5EF4-FFF2-40B4-BE49-F238E27FC236}">
                <a16:creationId xmlns:a16="http://schemas.microsoft.com/office/drawing/2014/main" id="{906AA86A-8715-0A19-6F06-707BF601F6E4}"/>
              </a:ext>
            </a:extLst>
          </p:cNvPr>
          <p:cNvSpPr txBox="1"/>
          <p:nvPr/>
        </p:nvSpPr>
        <p:spPr>
          <a:xfrm>
            <a:off x="1645920" y="3546387"/>
            <a:ext cx="3611880" cy="2372545"/>
          </a:xfrm>
          <a:prstGeom prst="rect">
            <a:avLst/>
          </a:prstGeom>
          <a:solidFill>
            <a:schemeClr val="accent1">
              <a:lumMod val="20000"/>
              <a:lumOff val="80000"/>
            </a:schemeClr>
          </a:solidFill>
        </p:spPr>
        <p:txBody>
          <a:bodyPr wrap="square" lIns="108000" tIns="108000" rIns="108000" bIns="108000">
            <a:spAutoFit/>
          </a:bodyPr>
          <a:lstStyle/>
          <a:p>
            <a:pPr xmlns:a="http://schemas.openxmlformats.org/drawingml/2006/main">
              <a:buNone/>
            </a:pPr>
            <a:r xmlns:a="http://schemas.openxmlformats.org/drawingml/2006/main">
              <a:rPr lang="es" sz="2800" b="1" dirty="0"/>
              <a:t>Productos centrados en el análisis de datos</a:t>
            </a:r>
          </a:p>
          <a:p>
            <a:pPr xmlns:a="http://schemas.openxmlformats.org/drawingml/2006/main" marL="457200" indent="-457200">
              <a:buFont typeface="Arial" panose="020B0604020202020204" pitchFamily="34" charset="0"/>
              <a:buChar char="•"/>
            </a:pPr>
            <a:r xmlns:a="http://schemas.openxmlformats.org/drawingml/2006/main">
              <a:rPr lang="es" sz="2800" dirty="0"/>
              <a:t>Informe de análisis</a:t>
            </a:r>
          </a:p>
          <a:p>
            <a:pPr xmlns:a="http://schemas.openxmlformats.org/drawingml/2006/main" marL="457200" indent="-457200">
              <a:buFont typeface="Arial" panose="020B0604020202020204" pitchFamily="34" charset="0"/>
              <a:buChar char="•"/>
            </a:pPr>
            <a:r xmlns:a="http://schemas.openxmlformats.org/drawingml/2006/main">
              <a:rPr lang="es" sz="2800" dirty="0"/>
              <a:t>Nota sobre perspectivas políticas</a:t>
            </a:r>
          </a:p>
          <a:p>
            <a:pPr xmlns:a="http://schemas.openxmlformats.org/drawingml/2006/main" marL="457200" indent="-457200">
              <a:buFont typeface="Arial" panose="020B0604020202020204" pitchFamily="34" charset="0"/>
              <a:buChar char="•"/>
            </a:pPr>
            <a:r xmlns:a="http://schemas.openxmlformats.org/drawingml/2006/main">
              <a:rPr lang="es" sz="2800" dirty="0"/>
              <a:t>Resumen de la investigación</a:t>
            </a:r>
          </a:p>
        </p:txBody>
      </p:sp>
      <p:sp>
        <p:nvSpPr>
          <p:cNvPr id="6" name="TextBox 5">
            <a:extLst>
              <a:ext uri="{FF2B5EF4-FFF2-40B4-BE49-F238E27FC236}">
                <a16:creationId xmlns:a16="http://schemas.microsoft.com/office/drawing/2014/main" id="{20BF2F39-948A-1A82-F95A-8AD3114106F8}"/>
              </a:ext>
            </a:extLst>
          </p:cNvPr>
          <p:cNvSpPr txBox="1"/>
          <p:nvPr/>
        </p:nvSpPr>
        <p:spPr>
          <a:xfrm>
            <a:off x="9658575" y="3638921"/>
            <a:ext cx="2832847" cy="2372545"/>
          </a:xfrm>
          <a:prstGeom prst="rect">
            <a:avLst/>
          </a:prstGeom>
          <a:solidFill>
            <a:schemeClr val="accent6">
              <a:lumMod val="20000"/>
              <a:lumOff val="80000"/>
            </a:schemeClr>
          </a:solidFill>
        </p:spPr>
        <p:txBody>
          <a:bodyPr wrap="square" lIns="108000" tIns="108000" rIns="108000" bIns="108000">
            <a:spAutoFit/>
          </a:bodyPr>
          <a:lstStyle/>
          <a:p>
            <a:pPr xmlns:a="http://schemas.openxmlformats.org/drawingml/2006/main">
              <a:buNone/>
            </a:pPr>
            <a:r xmlns:a="http://schemas.openxmlformats.org/drawingml/2006/main">
              <a:rPr lang="es" sz="2800" b="1" dirty="0"/>
              <a:t>Productos narrativos y de visibilidad</a:t>
            </a:r>
          </a:p>
          <a:p>
            <a:pPr xmlns:a="http://schemas.openxmlformats.org/drawingml/2006/main" marL="457200" indent="-457200">
              <a:buFont typeface="Arial" panose="020B0604020202020204" pitchFamily="34" charset="0"/>
              <a:buChar char="•"/>
            </a:pPr>
            <a:r xmlns:a="http://schemas.openxmlformats.org/drawingml/2006/main">
              <a:rPr lang="es" sz="2800" dirty="0"/>
              <a:t>Historia desde el terreno</a:t>
            </a:r>
          </a:p>
          <a:p>
            <a:pPr xmlns:a="http://schemas.openxmlformats.org/drawingml/2006/main" marL="457200" indent="-457200">
              <a:buFont typeface="Arial" panose="020B0604020202020204" pitchFamily="34" charset="0"/>
              <a:buChar char="•"/>
            </a:pPr>
            <a:r xmlns:a="http://schemas.openxmlformats.org/drawingml/2006/main">
              <a:rPr lang="es" sz="2800" dirty="0"/>
              <a:t>Historia de impacto</a:t>
            </a:r>
          </a:p>
        </p:txBody>
      </p:sp>
      <p:sp>
        <p:nvSpPr>
          <p:cNvPr id="9" name="Rounded Rectangle 8">
            <a:extLst>
              <a:ext uri="{FF2B5EF4-FFF2-40B4-BE49-F238E27FC236}">
                <a16:creationId xmlns:a16="http://schemas.microsoft.com/office/drawing/2014/main" id="{70E9AE94-6179-E3AE-8F78-4827AD9C3832}"/>
              </a:ext>
            </a:extLst>
          </p:cNvPr>
          <p:cNvSpPr/>
          <p:nvPr/>
        </p:nvSpPr>
        <p:spPr>
          <a:xfrm>
            <a:off x="4296598" y="8041205"/>
            <a:ext cx="11849860"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defTabSz="914445">
              <a:buClr>
                <a:srgbClr val="000000"/>
              </a:buClr>
              <a:defRPr/>
            </a:pPr>
            <a:r xmlns:a="http://schemas.openxmlformats.org/drawingml/2006/main">
              <a:rPr lang="es" sz="3200" dirty="0">
                <a:solidFill>
                  <a:schemeClr val="tx1"/>
                </a:solidFill>
              </a:rPr>
              <a:t>Ya tienes </a:t>
            </a:r>
            <a:r xmlns:a="http://schemas.openxmlformats.org/drawingml/2006/main">
              <a:rPr lang="es" sz="3200">
                <a:solidFill>
                  <a:schemeClr val="tx1"/>
                </a:solidFill>
              </a:rPr>
              <a:t>el conocimiento; estos </a:t>
            </a:r>
            <a:r xmlns:a="http://schemas.openxmlformats.org/drawingml/2006/main">
              <a:rPr lang="es" sz="3200" dirty="0">
                <a:solidFill>
                  <a:schemeClr val="tx1"/>
                </a:solidFill>
              </a:rPr>
              <a:t>productos son </a:t>
            </a:r>
            <a:r xmlns:a="http://schemas.openxmlformats.org/drawingml/2006/main">
              <a:rPr lang="es" sz="3200">
                <a:solidFill>
                  <a:schemeClr val="tx1"/>
                </a:solidFill>
              </a:rPr>
              <a:t>solo </a:t>
            </a:r>
            <a:br xmlns:a="http://schemas.openxmlformats.org/drawingml/2006/main">
              <a:rPr lang="en-ZA" sz="3200">
                <a:solidFill>
                  <a:schemeClr val="tx1"/>
                </a:solidFill>
              </a:rPr>
            </a:br>
            <a:r xmlns:a="http://schemas.openxmlformats.org/drawingml/2006/main">
              <a:rPr lang="es" sz="3200" b="1">
                <a:solidFill>
                  <a:schemeClr val="tx1"/>
                </a:solidFill>
              </a:rPr>
              <a:t>diferentes </a:t>
            </a:r>
            <a:r xmlns:a="http://schemas.openxmlformats.org/drawingml/2006/main">
              <a:rPr lang="es" sz="3200" b="1" dirty="0">
                <a:solidFill>
                  <a:schemeClr val="tx1"/>
                </a:solidFill>
              </a:rPr>
              <a:t>maneras de darle forma </a:t>
            </a:r>
            <a:r xmlns:a="http://schemas.openxmlformats.org/drawingml/2006/main">
              <a:rPr lang="es" sz="3200" dirty="0">
                <a:solidFill>
                  <a:schemeClr val="tx1"/>
                </a:solidFill>
              </a:rPr>
              <a:t>dependiendo de lo que quieras lograr.</a:t>
            </a:r>
            <a:endParaRPr xmlns:a="http://schemas.openxmlformats.org/drawingml/2006/main" lang="en-US" sz="3200" b="1" kern="0" dirty="0">
              <a:solidFill>
                <a:schemeClr val="tx1"/>
              </a:solidFill>
              <a:latin typeface="Calibri Light" panose="020F0302020204030204" pitchFamily="34" charset="0"/>
              <a:cs typeface="Calibri Light" panose="020F0302020204030204" pitchFamily="34" charset="0"/>
              <a:sym typeface="Arial"/>
            </a:endParaRPr>
          </a:p>
        </p:txBody>
      </p:sp>
      <p:sp>
        <p:nvSpPr>
          <p:cNvPr id="10" name="Rounded Rectangle 9">
            <a:extLst>
              <a:ext uri="{FF2B5EF4-FFF2-40B4-BE49-F238E27FC236}">
                <a16:creationId xmlns:a16="http://schemas.microsoft.com/office/drawing/2014/main" id="{7635177F-45B0-FC78-3D23-91C872BD462F}"/>
              </a:ext>
            </a:extLst>
          </p:cNvPr>
          <p:cNvSpPr/>
          <p:nvPr/>
        </p:nvSpPr>
        <p:spPr>
          <a:xfrm>
            <a:off x="1351637" y="8041205"/>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4800">
                <a:solidFill>
                  <a:schemeClr val="tx1"/>
                </a:solidFill>
                <a:latin typeface="Calibri" panose="020F0502020204030204"/>
              </a:rPr>
              <a:t>CONSEJO</a:t>
            </a:r>
            <a:endParaRPr xmlns:a="http://schemas.openxmlformats.org/drawingml/2006/main" lang="en-US" sz="2700">
              <a:solidFill>
                <a:schemeClr val="tx1"/>
              </a:solidFill>
              <a:latin typeface="Calibri" panose="020F0502020204030204"/>
            </a:endParaRPr>
          </a:p>
        </p:txBody>
      </p:sp>
      <p:sp>
        <p:nvSpPr>
          <p:cNvPr id="18" name="TextBox 17">
            <a:extLst>
              <a:ext uri="{FF2B5EF4-FFF2-40B4-BE49-F238E27FC236}">
                <a16:creationId xmlns:a16="http://schemas.microsoft.com/office/drawing/2014/main" id="{56D887EC-B82B-B72B-E62E-C062C95225E8}"/>
              </a:ext>
            </a:extLst>
          </p:cNvPr>
          <p:cNvSpPr txBox="1"/>
          <p:nvPr/>
        </p:nvSpPr>
        <p:spPr>
          <a:xfrm>
            <a:off x="5961082" y="3495412"/>
            <a:ext cx="2994210" cy="3296175"/>
          </a:xfrm>
          <a:prstGeom prst="rect">
            <a:avLst/>
          </a:prstGeom>
          <a:solidFill>
            <a:schemeClr val="accent2">
              <a:lumMod val="20000"/>
              <a:lumOff val="80000"/>
            </a:schemeClr>
          </a:solidFill>
        </p:spPr>
        <p:txBody>
          <a:bodyPr wrap="square" lIns="108000" tIns="108000" rIns="108000" bIns="108000">
            <a:spAutoFit/>
          </a:bodyPr>
          <a:lstStyle/>
          <a:p>
            <a:pPr xmlns:a="http://schemas.openxmlformats.org/drawingml/2006/main">
              <a:buNone/>
            </a:pPr>
            <a:r xmlns:a="http://schemas.openxmlformats.org/drawingml/2006/main">
              <a:rPr lang="es" sz="2800" b="1" dirty="0"/>
              <a:t>Productos de apoyo a políticas y decisiones</a:t>
            </a:r>
          </a:p>
          <a:p>
            <a:pPr xmlns:a="http://schemas.openxmlformats.org/drawingml/2006/main" marL="457200" indent="-457200">
              <a:buFont typeface="Arial" panose="020B0604020202020204" pitchFamily="34" charset="0"/>
              <a:buChar char="•"/>
            </a:pPr>
            <a:r xmlns:a="http://schemas.openxmlformats.org/drawingml/2006/main">
              <a:rPr lang="es" sz="2800" dirty="0"/>
              <a:t>Informe de política</a:t>
            </a:r>
          </a:p>
          <a:p>
            <a:pPr xmlns:a="http://schemas.openxmlformats.org/drawingml/2006/main" marL="457200" indent="-457200">
              <a:buFont typeface="Arial" panose="020B0604020202020204" pitchFamily="34" charset="0"/>
              <a:buChar char="•"/>
            </a:pPr>
            <a:r xmlns:a="http://schemas.openxmlformats.org/drawingml/2006/main">
              <a:rPr lang="es" sz="2800" dirty="0"/>
              <a:t>Informe de implementación</a:t>
            </a:r>
          </a:p>
          <a:p>
            <a:pPr xmlns:a="http://schemas.openxmlformats.org/drawingml/2006/main" marL="457200" indent="-457200">
              <a:buFont typeface="Arial" panose="020B0604020202020204" pitchFamily="34" charset="0"/>
              <a:buChar char="•"/>
            </a:pPr>
            <a:r xmlns:a="http://schemas.openxmlformats.org/drawingml/2006/main">
              <a:rPr lang="es" sz="2800" dirty="0"/>
              <a:t>Nota sobre acciones prioritarias</a:t>
            </a:r>
          </a:p>
        </p:txBody>
      </p:sp>
      <p:sp>
        <p:nvSpPr>
          <p:cNvPr id="20" name="TextBox 19">
            <a:extLst>
              <a:ext uri="{FF2B5EF4-FFF2-40B4-BE49-F238E27FC236}">
                <a16:creationId xmlns:a16="http://schemas.microsoft.com/office/drawing/2014/main" id="{B5AE1C29-4D96-80DC-BEE6-E89D1F6696F1}"/>
              </a:ext>
            </a:extLst>
          </p:cNvPr>
          <p:cNvSpPr txBox="1"/>
          <p:nvPr/>
        </p:nvSpPr>
        <p:spPr>
          <a:xfrm>
            <a:off x="13452433" y="3698879"/>
            <a:ext cx="2832847" cy="1941658"/>
          </a:xfrm>
          <a:prstGeom prst="rect">
            <a:avLst/>
          </a:prstGeom>
          <a:solidFill>
            <a:schemeClr val="accent3">
              <a:lumMod val="40000"/>
              <a:lumOff val="60000"/>
            </a:schemeClr>
          </a:solidFill>
        </p:spPr>
        <p:txBody>
          <a:bodyPr wrap="square" lIns="108000" tIns="108000" rIns="108000" bIns="108000">
            <a:spAutoFit/>
          </a:bodyPr>
          <a:lstStyle/>
          <a:p>
            <a:pPr xmlns:a="http://schemas.openxmlformats.org/drawingml/2006/main">
              <a:buNone/>
            </a:pPr>
            <a:r xmlns:a="http://schemas.openxmlformats.org/drawingml/2006/main">
              <a:rPr lang="es" sz="2800" b="1" dirty="0"/>
              <a:t>Productos para la práctica y el aprendizaje</a:t>
            </a:r>
          </a:p>
          <a:p>
            <a:pPr xmlns:a="http://schemas.openxmlformats.org/drawingml/2006/main" marL="457200" indent="-457200">
              <a:buFont typeface="Arial" panose="020B0604020202020204" pitchFamily="34" charset="0"/>
              <a:buChar char="•"/>
            </a:pPr>
            <a:r xmlns:a="http://schemas.openxmlformats.org/drawingml/2006/main">
              <a:rPr lang="es" sz="2800" dirty="0"/>
              <a:t>Estudio de caso</a:t>
            </a:r>
          </a:p>
          <a:p>
            <a:pPr xmlns:a="http://schemas.openxmlformats.org/drawingml/2006/main" marL="457200" indent="-457200">
              <a:buFont typeface="Arial" panose="020B0604020202020204" pitchFamily="34" charset="0"/>
              <a:buChar char="•"/>
            </a:pPr>
            <a:r xmlns:a="http://schemas.openxmlformats.org/drawingml/2006/main">
              <a:rPr lang="es" sz="2800" dirty="0"/>
              <a:t>Nota de aprendizaje</a:t>
            </a:r>
          </a:p>
        </p:txBody>
      </p:sp>
      <p:sp>
        <p:nvSpPr>
          <p:cNvPr id="21" name="Freeform 3">
            <a:extLst>
              <a:ext uri="{FF2B5EF4-FFF2-40B4-BE49-F238E27FC236}">
                <a16:creationId xmlns:a16="http://schemas.microsoft.com/office/drawing/2014/main" id="{96DE9935-E548-50C8-ED91-9F53C76C9FC3}"/>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03525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oster of women holding a bunch of plants&#10;&#10;AI-generated content may be incorrect.">
            <a:extLst>
              <a:ext uri="{FF2B5EF4-FFF2-40B4-BE49-F238E27FC236}">
                <a16:creationId xmlns:a16="http://schemas.microsoft.com/office/drawing/2014/main" id="{04D49B46-5B15-B075-0EF0-96EFE496A53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2473" y="1285178"/>
            <a:ext cx="5612105" cy="7716644"/>
          </a:xfrm>
          <a:prstGeom prst="rect">
            <a:avLst/>
          </a:prstGeom>
        </p:spPr>
      </p:pic>
      <p:sp>
        <p:nvSpPr>
          <p:cNvPr id="4" name="TextBox 3">
            <a:extLst>
              <a:ext uri="{FF2B5EF4-FFF2-40B4-BE49-F238E27FC236}">
                <a16:creationId xmlns:a16="http://schemas.microsoft.com/office/drawing/2014/main" id="{C2A8027E-D1A3-D885-331F-2ED53C964EFE}"/>
              </a:ext>
            </a:extLst>
          </p:cNvPr>
          <p:cNvSpPr txBox="1"/>
          <p:nvPr/>
        </p:nvSpPr>
        <p:spPr>
          <a:xfrm>
            <a:off x="6679580" y="1285178"/>
            <a:ext cx="4928839" cy="1938992"/>
          </a:xfrm>
          <a:prstGeom prst="rect">
            <a:avLst/>
          </a:prstGeom>
          <a:noFill/>
        </p:spPr>
        <p:txBody>
          <a:bodyPr wrap="square" rtlCol="0">
            <a:spAutoFit/>
          </a:bodyPr>
          <a:lstStyle/>
          <a:p>
            <a:r xmlns:a="http://schemas.openxmlformats.org/drawingml/2006/main">
              <a:rPr lang="es" sz="4000" b="1" dirty="0"/>
              <a:t>Visiones claras y </a:t>
            </a:r>
            <a:r xmlns:a="http://schemas.openxmlformats.org/drawingml/2006/main">
              <a:rPr lang="es" sz="4000" b="1" dirty="0"/>
              <a:t>recomendaciones </a:t>
            </a:r>
            <a:r xmlns:a="http://schemas.openxmlformats.org/drawingml/2006/main">
              <a:rPr lang="es" sz="4000" b="1"/>
              <a:t>con plazos definidos</a:t>
            </a:r>
          </a:p>
        </p:txBody>
      </p:sp>
      <p:pic>
        <p:nvPicPr>
          <p:cNvPr id="6" name="Picture 5" descr="A map of the united states&#10;&#10;AI-generated content may be incorrect.">
            <a:extLst>
              <a:ext uri="{FF2B5EF4-FFF2-40B4-BE49-F238E27FC236}">
                <a16:creationId xmlns:a16="http://schemas.microsoft.com/office/drawing/2014/main" id="{52AEBD14-BEE3-FEEF-4F87-F607C3723B3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903424" y="562113"/>
            <a:ext cx="6348751" cy="8693400"/>
          </a:xfrm>
          <a:prstGeom prst="rect">
            <a:avLst/>
          </a:prstGeom>
        </p:spPr>
      </p:pic>
      <p:sp>
        <p:nvSpPr>
          <p:cNvPr id="7" name="TextBox 6">
            <a:extLst>
              <a:ext uri="{FF2B5EF4-FFF2-40B4-BE49-F238E27FC236}">
                <a16:creationId xmlns:a16="http://schemas.microsoft.com/office/drawing/2014/main" id="{696690B5-50FE-2D75-B2FF-CBA1228014DD}"/>
              </a:ext>
            </a:extLst>
          </p:cNvPr>
          <p:cNvSpPr txBox="1"/>
          <p:nvPr/>
        </p:nvSpPr>
        <p:spPr>
          <a:xfrm>
            <a:off x="6974585" y="7062831"/>
            <a:ext cx="4928839" cy="1323439"/>
          </a:xfrm>
          <a:prstGeom prst="rect">
            <a:avLst/>
          </a:prstGeom>
          <a:noFill/>
        </p:spPr>
        <p:txBody>
          <a:bodyPr wrap="square" rtlCol="0">
            <a:spAutoFit/>
          </a:bodyPr>
          <a:lstStyle/>
          <a:p>
            <a:r xmlns:a="http://schemas.openxmlformats.org/drawingml/2006/main">
              <a:rPr lang="es" sz="4000" b="1" dirty="0"/>
              <a:t>Información obtenida a partir de hallazgos específicos de cada ubicación.</a:t>
            </a:r>
          </a:p>
        </p:txBody>
      </p:sp>
    </p:spTree>
    <p:extLst>
      <p:ext uri="{BB962C8B-B14F-4D97-AF65-F5344CB8AC3E}">
        <p14:creationId xmlns:p14="http://schemas.microsoft.com/office/powerpoint/2010/main" val="38032731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oster with people and text&#10;&#10;AI-generated content may be incorrect.">
            <a:extLst>
              <a:ext uri="{FF2B5EF4-FFF2-40B4-BE49-F238E27FC236}">
                <a16:creationId xmlns:a16="http://schemas.microsoft.com/office/drawing/2014/main" id="{F63D015F-B746-EBA7-16FD-B1DEAF9337B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5538" y="579863"/>
            <a:ext cx="12276805" cy="8809464"/>
          </a:xfrm>
          <a:prstGeom prst="rect">
            <a:avLst/>
          </a:prstGeom>
        </p:spPr>
      </p:pic>
      <p:sp>
        <p:nvSpPr>
          <p:cNvPr id="4" name="TextBox 3">
            <a:extLst>
              <a:ext uri="{FF2B5EF4-FFF2-40B4-BE49-F238E27FC236}">
                <a16:creationId xmlns:a16="http://schemas.microsoft.com/office/drawing/2014/main" id="{3BEF810D-7B0C-4177-5E18-5142A975C74B}"/>
              </a:ext>
            </a:extLst>
          </p:cNvPr>
          <p:cNvSpPr txBox="1"/>
          <p:nvPr/>
        </p:nvSpPr>
        <p:spPr>
          <a:xfrm>
            <a:off x="13359161" y="2163337"/>
            <a:ext cx="4760888" cy="2554545"/>
          </a:xfrm>
          <a:prstGeom prst="rect">
            <a:avLst/>
          </a:prstGeom>
          <a:noFill/>
        </p:spPr>
        <p:txBody>
          <a:bodyPr wrap="square" rtlCol="0">
            <a:spAutoFit/>
          </a:bodyPr>
          <a:lstStyle/>
          <a:p>
            <a:r xmlns:a="http://schemas.openxmlformats.org/drawingml/2006/main">
              <a:rPr lang="es" sz="4000" b="1"/>
              <a:t>Madagascar: Ejemplo </a:t>
            </a:r>
            <a:r xmlns:a="http://schemas.openxmlformats.org/drawingml/2006/main">
              <a:rPr lang="es" sz="4000" b="1" dirty="0"/>
              <a:t>de </a:t>
            </a:r>
            <a:r xmlns:a="http://schemas.openxmlformats.org/drawingml/2006/main">
              <a:rPr lang="es" sz="4000" b="1"/>
              <a:t>un</a:t>
            </a:r>
          </a:p>
          <a:p>
            <a:r xmlns:a="http://schemas.openxmlformats.org/drawingml/2006/main">
              <a:rPr lang="es" sz="4000" b="1"/>
              <a:t>Plan </a:t>
            </a:r>
            <a:r xmlns:a="http://schemas.openxmlformats.org/drawingml/2006/main">
              <a:rPr lang="es" sz="4000" b="1" dirty="0"/>
              <a:t>de acción </a:t>
            </a:r>
            <a:r xmlns:a="http://schemas.openxmlformats.org/drawingml/2006/main">
              <a:rPr lang="es" sz="4000" b="1"/>
              <a:t>decenal sobre </a:t>
            </a:r>
            <a:r xmlns:a="http://schemas.openxmlformats.org/drawingml/2006/main">
              <a:rPr lang="es" sz="4000" b="1" dirty="0"/>
              <a:t>derechos sobre la tierra</a:t>
            </a:r>
          </a:p>
        </p:txBody>
      </p:sp>
      <p:sp>
        <p:nvSpPr>
          <p:cNvPr id="2" name="Freeform 3">
            <a:extLst>
              <a:ext uri="{FF2B5EF4-FFF2-40B4-BE49-F238E27FC236}">
                <a16:creationId xmlns:a16="http://schemas.microsoft.com/office/drawing/2014/main" id="{1FE8F682-0FB0-05E5-1EAB-78C9ACAAB5A9}"/>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49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tanding in the dirt&#10;&#10;AI-generated content may be incorrect.">
            <a:extLst>
              <a:ext uri="{FF2B5EF4-FFF2-40B4-BE49-F238E27FC236}">
                <a16:creationId xmlns:a16="http://schemas.microsoft.com/office/drawing/2014/main" id="{4ED0857C-0D85-8BEF-443C-8102D070D3A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1877" y="0"/>
            <a:ext cx="7225724" cy="10058400"/>
          </a:xfrm>
          <a:prstGeom prst="rect">
            <a:avLst/>
          </a:prstGeom>
        </p:spPr>
      </p:pic>
      <p:pic>
        <p:nvPicPr>
          <p:cNvPr id="7" name="Picture 6" descr="A diagram of a landscape restoration plan&#10;&#10;AI-generated content may be incorrect.">
            <a:extLst>
              <a:ext uri="{FF2B5EF4-FFF2-40B4-BE49-F238E27FC236}">
                <a16:creationId xmlns:a16="http://schemas.microsoft.com/office/drawing/2014/main" id="{48650D9A-18CD-9058-662B-5CF7E76A106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07506" y="302279"/>
            <a:ext cx="7467600" cy="4597400"/>
          </a:xfrm>
          <a:prstGeom prst="rect">
            <a:avLst/>
          </a:prstGeom>
        </p:spPr>
      </p:pic>
      <p:sp>
        <p:nvSpPr>
          <p:cNvPr id="8" name="TextBox 7">
            <a:extLst>
              <a:ext uri="{FF2B5EF4-FFF2-40B4-BE49-F238E27FC236}">
                <a16:creationId xmlns:a16="http://schemas.microsoft.com/office/drawing/2014/main" id="{EA98F219-70A5-CBDB-CC6C-885B876727F9}"/>
              </a:ext>
            </a:extLst>
          </p:cNvPr>
          <p:cNvSpPr txBox="1"/>
          <p:nvPr/>
        </p:nvSpPr>
        <p:spPr>
          <a:xfrm>
            <a:off x="9144000" y="5599799"/>
            <a:ext cx="2720897" cy="2308324"/>
          </a:xfrm>
          <a:prstGeom prst="rect">
            <a:avLst/>
          </a:prstGeom>
          <a:noFill/>
        </p:spPr>
        <p:txBody>
          <a:bodyPr wrap="square" rtlCol="0">
            <a:spAutoFit/>
          </a:bodyPr>
          <a:lstStyle/>
          <a:p>
            <a:r xmlns:a="http://schemas.openxmlformats.org/drawingml/2006/main">
              <a:rPr lang="es" sz="3600" b="1" dirty="0"/>
              <a:t>Informes de políticas y resumen claro de indicadores</a:t>
            </a:r>
            <a:r xmlns:a="http://schemas.openxmlformats.org/drawingml/2006/main">
              <a:rPr lang="es" dirty="0"/>
              <a:t> </a:t>
            </a:r>
          </a:p>
        </p:txBody>
      </p:sp>
      <p:sp>
        <p:nvSpPr>
          <p:cNvPr id="9" name="Freeform 3">
            <a:extLst>
              <a:ext uri="{FF2B5EF4-FFF2-40B4-BE49-F238E27FC236}">
                <a16:creationId xmlns:a16="http://schemas.microsoft.com/office/drawing/2014/main" id="{9F837A92-B60F-D36F-CA83-580C8E081831}"/>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8929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oster of a farm&#10;&#10;AI-generated content may be incorrect.">
            <a:extLst>
              <a:ext uri="{FF2B5EF4-FFF2-40B4-BE49-F238E27FC236}">
                <a16:creationId xmlns:a16="http://schemas.microsoft.com/office/drawing/2014/main" id="{51EEE33A-5DF4-6A73-97C9-947E8B612AD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11254" y="0"/>
            <a:ext cx="4002596" cy="10058400"/>
          </a:xfrm>
          <a:prstGeom prst="rect">
            <a:avLst/>
          </a:prstGeom>
        </p:spPr>
      </p:pic>
      <p:pic>
        <p:nvPicPr>
          <p:cNvPr id="5" name="Picture 4" descr="A map of a city&#10;&#10;AI-generated content may be incorrect.">
            <a:extLst>
              <a:ext uri="{FF2B5EF4-FFF2-40B4-BE49-F238E27FC236}">
                <a16:creationId xmlns:a16="http://schemas.microsoft.com/office/drawing/2014/main" id="{7B2F3AC1-D14E-6153-478C-C9CA576952A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04346" y="3930395"/>
            <a:ext cx="7772400" cy="5443795"/>
          </a:xfrm>
          <a:prstGeom prst="rect">
            <a:avLst/>
          </a:prstGeom>
        </p:spPr>
      </p:pic>
      <p:pic>
        <p:nvPicPr>
          <p:cNvPr id="2" name="Picture 1" descr="A person showing a diagram to a group of women&#10;&#10;AI-generated content may be incorrect.">
            <a:extLst>
              <a:ext uri="{FF2B5EF4-FFF2-40B4-BE49-F238E27FC236}">
                <a16:creationId xmlns:a16="http://schemas.microsoft.com/office/drawing/2014/main" id="{E0A3256C-7015-080A-FBB2-FC52B6D88BC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74423" y="114300"/>
            <a:ext cx="7772400" cy="3142900"/>
          </a:xfrm>
          <a:prstGeom prst="rect">
            <a:avLst/>
          </a:prstGeom>
        </p:spPr>
      </p:pic>
      <p:sp>
        <p:nvSpPr>
          <p:cNvPr id="4" name="Freeform 3">
            <a:extLst>
              <a:ext uri="{FF2B5EF4-FFF2-40B4-BE49-F238E27FC236}">
                <a16:creationId xmlns:a16="http://schemas.microsoft.com/office/drawing/2014/main" id="{0F129100-0286-B43A-83DD-9667DEBE724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467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251113F-A499-2B74-F542-993E7A20A5D1}"/>
              </a:ext>
            </a:extLst>
          </p:cNvPr>
          <p:cNvSpPr/>
          <p:nvPr/>
        </p:nvSpPr>
        <p:spPr>
          <a:xfrm>
            <a:off x="2917586" y="547793"/>
            <a:ext cx="5002975" cy="1517490"/>
          </a:xfrm>
          <a:prstGeom prst="rect">
            <a:avLst/>
          </a:prstGeom>
          <a:solidFill>
            <a:schemeClr val="accent3">
              <a:lumMod val="40000"/>
              <a:lumOff val="60000"/>
            </a:schemeClr>
          </a:solidFill>
          <a:ln w="25400" cap="flat" cmpd="sng" algn="ctr">
            <a:noFill/>
            <a:prstDash val="solid"/>
          </a:ln>
          <a:effectLst/>
        </p:spPr>
        <p:txBody>
          <a:bodyPr lIns="792000" rIns="396000" rtlCol="0" anchor="ctr"/>
          <a:lstStyle/>
          <a:p>
            <a:pPr algn="ctr" defTabSz="1371600">
              <a:lnSpc>
                <a:spcPct val="107000"/>
              </a:lnSpc>
              <a:spcAft>
                <a:spcPts val="1200"/>
              </a:spcAft>
            </a:pPr>
            <a:endParaRPr lang="en-US" sz="2700" b="1">
              <a:solidFill>
                <a:prstClr val="black"/>
              </a:solidFill>
              <a:latin typeface="Calibri" panose="020F0502020204030204"/>
            </a:endParaRPr>
          </a:p>
          <a:p>
            <a:pPr xmlns:a="http://schemas.openxmlformats.org/drawingml/2006/main" algn="ctr" defTabSz="1371600">
              <a:lnSpc>
                <a:spcPct val="107000"/>
              </a:lnSpc>
              <a:spcAft>
                <a:spcPts val="1200"/>
              </a:spcAft>
            </a:pPr>
            <a:r xmlns:a="http://schemas.openxmlformats.org/drawingml/2006/main">
              <a:rPr lang="es" sz="2700" b="1">
                <a:solidFill>
                  <a:prstClr val="black"/>
                </a:solidFill>
                <a:latin typeface="Calibri" panose="020F0502020204030204"/>
              </a:rPr>
              <a:t>Bienvenido</a:t>
            </a:r>
            <a:endParaRPr xmlns:a="http://schemas.openxmlformats.org/drawingml/2006/main" lang="en-US" sz="2700" kern="0">
              <a:solidFill>
                <a:srgbClr val="322929"/>
              </a:solidFill>
              <a:latin typeface="Calibri Light" panose="020F0302020204030204" pitchFamily="34" charset="0"/>
              <a:ea typeface="Aptos" panose="020B0004020202020204" pitchFamily="34" charset="0"/>
              <a:cs typeface="Times New Roman" panose="02020603050405020304" pitchFamily="18" charset="0"/>
            </a:endParaRPr>
          </a:p>
          <a:p>
            <a:pPr algn="ctr" defTabSz="1371600">
              <a:defRPr/>
            </a:pPr>
            <a:endParaRPr lang="en-US" sz="2700" kern="0">
              <a:solidFill>
                <a:srgbClr val="FFFFFF"/>
              </a:solidFill>
              <a:latin typeface="Aptos" panose="02110004020202020204"/>
            </a:endParaRPr>
          </a:p>
        </p:txBody>
      </p:sp>
      <p:sp>
        <p:nvSpPr>
          <p:cNvPr id="15" name="Rectangle 14">
            <a:extLst>
              <a:ext uri="{FF2B5EF4-FFF2-40B4-BE49-F238E27FC236}">
                <a16:creationId xmlns:a16="http://schemas.microsoft.com/office/drawing/2014/main" id="{B727C327-BFFA-5182-5537-094F6FB8FA63}"/>
              </a:ext>
            </a:extLst>
          </p:cNvPr>
          <p:cNvSpPr/>
          <p:nvPr/>
        </p:nvSpPr>
        <p:spPr>
          <a:xfrm>
            <a:off x="2935440" y="2192913"/>
            <a:ext cx="5002975" cy="1517490"/>
          </a:xfrm>
          <a:prstGeom prst="rect">
            <a:avLst/>
          </a:prstGeom>
          <a:solidFill>
            <a:schemeClr val="accent2">
              <a:lumMod val="40000"/>
              <a:lumOff val="60000"/>
            </a:schemeClr>
          </a:solidFill>
          <a:ln w="25400" cap="flat" cmpd="sng" algn="ctr">
            <a:noFill/>
            <a:prstDash val="solid"/>
          </a:ln>
          <a:effectLst/>
        </p:spPr>
        <p:txBody>
          <a:bodyPr lIns="792000" rIns="396000" rtlCol="0" anchor="ctr"/>
          <a:lstStyle/>
          <a:p>
            <a:pPr xmlns:a="http://schemas.openxmlformats.org/drawingml/2006/main" algn="ctr" defTabSz="1371600">
              <a:lnSpc>
                <a:spcPct val="107000"/>
              </a:lnSpc>
              <a:spcAft>
                <a:spcPts val="1200"/>
              </a:spcAft>
            </a:pPr>
            <a:r xmlns:a="http://schemas.openxmlformats.org/drawingml/2006/main">
              <a:rPr lang="es" sz="2700" b="1" kern="0" dirty="0">
                <a:solidFill>
                  <a:prstClr val="black"/>
                </a:solidFill>
              </a:rPr>
              <a:t>Pasos clave en la elaboración de estrategias para productos de conocimiento.</a:t>
            </a:r>
            <a:endParaRPr xmlns:a="http://schemas.openxmlformats.org/drawingml/2006/main" lang="en-US" sz="2700" kern="0" dirty="0">
              <a:solidFill>
                <a:srgbClr val="FFFFFF"/>
              </a:solidFill>
              <a:latin typeface="Aptos" panose="02110004020202020204"/>
            </a:endParaRPr>
          </a:p>
        </p:txBody>
      </p:sp>
      <p:sp>
        <p:nvSpPr>
          <p:cNvPr id="18" name="Rectangle 17">
            <a:extLst>
              <a:ext uri="{FF2B5EF4-FFF2-40B4-BE49-F238E27FC236}">
                <a16:creationId xmlns:a16="http://schemas.microsoft.com/office/drawing/2014/main" id="{D26717E7-03A0-8BBF-917D-05BB38C1EBF1}"/>
              </a:ext>
            </a:extLst>
          </p:cNvPr>
          <p:cNvSpPr/>
          <p:nvPr/>
        </p:nvSpPr>
        <p:spPr>
          <a:xfrm>
            <a:off x="2935680" y="3853796"/>
            <a:ext cx="5002975" cy="1517490"/>
          </a:xfrm>
          <a:prstGeom prst="rect">
            <a:avLst/>
          </a:prstGeom>
          <a:solidFill>
            <a:schemeClr val="accent3">
              <a:lumMod val="40000"/>
              <a:lumOff val="60000"/>
            </a:schemeClr>
          </a:solidFill>
          <a:ln w="25400" cap="flat" cmpd="sng" algn="ctr">
            <a:noFill/>
            <a:prstDash val="solid"/>
          </a:ln>
          <a:effectLst/>
        </p:spPr>
        <p:txBody>
          <a:bodyPr lIns="792000" rIns="396000" rtlCol="0" anchor="ctr"/>
          <a:lstStyle/>
          <a:p>
            <a:pPr xmlns:a="http://schemas.openxmlformats.org/drawingml/2006/main" algn="ctr" defTabSz="1371600">
              <a:lnSpc>
                <a:spcPct val="107000"/>
              </a:lnSpc>
              <a:spcAft>
                <a:spcPts val="1200"/>
              </a:spcAft>
            </a:pPr>
            <a:r xmlns:a="http://schemas.openxmlformats.org/drawingml/2006/main">
              <a:rPr lang="es" sz="2700" b="1">
                <a:solidFill>
                  <a:prstClr val="black"/>
                </a:solidFill>
                <a:latin typeface="Calibri" panose="020F0502020204030204"/>
              </a:rPr>
              <a:t>Preguntas y respuestas</a:t>
            </a:r>
            <a:endParaRPr xmlns:a="http://schemas.openxmlformats.org/drawingml/2006/main" lang="en-US" sz="2700" kern="0">
              <a:solidFill>
                <a:srgbClr val="FFFFFF"/>
              </a:solidFill>
              <a:latin typeface="Aptos" panose="02110004020202020204"/>
            </a:endParaRPr>
          </a:p>
        </p:txBody>
      </p:sp>
      <p:sp>
        <p:nvSpPr>
          <p:cNvPr id="21" name="Rectangle 20">
            <a:extLst>
              <a:ext uri="{FF2B5EF4-FFF2-40B4-BE49-F238E27FC236}">
                <a16:creationId xmlns:a16="http://schemas.microsoft.com/office/drawing/2014/main" id="{CB55A817-7AC6-8733-0AAD-E77D32D5260B}"/>
              </a:ext>
            </a:extLst>
          </p:cNvPr>
          <p:cNvSpPr/>
          <p:nvPr/>
        </p:nvSpPr>
        <p:spPr>
          <a:xfrm>
            <a:off x="2935680" y="5522693"/>
            <a:ext cx="5002975" cy="1517490"/>
          </a:xfrm>
          <a:prstGeom prst="rect">
            <a:avLst/>
          </a:prstGeom>
          <a:solidFill>
            <a:schemeClr val="accent2">
              <a:lumMod val="40000"/>
              <a:lumOff val="60000"/>
            </a:schemeClr>
          </a:solidFill>
          <a:ln w="25400" cap="flat" cmpd="sng" algn="ctr">
            <a:noFill/>
            <a:prstDash val="solid"/>
          </a:ln>
          <a:effectLst/>
        </p:spPr>
        <p:txBody>
          <a:bodyPr lIns="792000" rIns="396000" rtlCol="0" anchor="ctr"/>
          <a:lstStyle/>
          <a:p>
            <a:pPr xmlns:a="http://schemas.openxmlformats.org/drawingml/2006/main" algn="ctr" defTabSz="1371600">
              <a:lnSpc>
                <a:spcPct val="107000"/>
              </a:lnSpc>
              <a:spcAft>
                <a:spcPts val="1200"/>
              </a:spcAft>
            </a:pPr>
            <a:r xmlns:a="http://schemas.openxmlformats.org/drawingml/2006/main">
              <a:rPr lang="es" sz="2700" b="1">
                <a:solidFill>
                  <a:prstClr val="black"/>
                </a:solidFill>
                <a:latin typeface="Calibri" panose="020F0502020204030204"/>
              </a:rPr>
              <a:t>Debate interactivo e intercambio entre pares</a:t>
            </a:r>
            <a:endParaRPr xmlns:a="http://schemas.openxmlformats.org/drawingml/2006/main" lang="en-US" sz="2700" kern="0" dirty="0">
              <a:solidFill>
                <a:srgbClr val="FFFFFF"/>
              </a:solidFill>
              <a:latin typeface="Aptos" panose="02110004020202020204"/>
            </a:endParaRPr>
          </a:p>
        </p:txBody>
      </p:sp>
      <p:sp>
        <p:nvSpPr>
          <p:cNvPr id="27" name="Rectangle 26">
            <a:extLst>
              <a:ext uri="{FF2B5EF4-FFF2-40B4-BE49-F238E27FC236}">
                <a16:creationId xmlns:a16="http://schemas.microsoft.com/office/drawing/2014/main" id="{91EDD141-CCC1-EC99-9E78-169BB52DEFF3}"/>
              </a:ext>
            </a:extLst>
          </p:cNvPr>
          <p:cNvSpPr/>
          <p:nvPr/>
        </p:nvSpPr>
        <p:spPr>
          <a:xfrm>
            <a:off x="2937825" y="7173320"/>
            <a:ext cx="5002975" cy="1517490"/>
          </a:xfrm>
          <a:prstGeom prst="rect">
            <a:avLst/>
          </a:prstGeom>
          <a:solidFill>
            <a:schemeClr val="accent2">
              <a:lumMod val="40000"/>
              <a:lumOff val="60000"/>
            </a:schemeClr>
          </a:solidFill>
          <a:ln w="25400" cap="flat" cmpd="sng" algn="ctr">
            <a:noFill/>
            <a:prstDash val="solid"/>
          </a:ln>
          <a:effectLst/>
        </p:spPr>
        <p:txBody>
          <a:bodyPr lIns="792000" rIns="396000" rtlCol="0" anchor="ctr"/>
          <a:lstStyle/>
          <a:p>
            <a:pPr xmlns:a="http://schemas.openxmlformats.org/drawingml/2006/main" algn="ctr" defTabSz="1371600">
              <a:lnSpc>
                <a:spcPct val="107000"/>
              </a:lnSpc>
              <a:spcAft>
                <a:spcPts val="1200"/>
              </a:spcAft>
            </a:pPr>
            <a:r xmlns:a="http://schemas.openxmlformats.org/drawingml/2006/main">
              <a:rPr lang="es" sz="2700" b="1" dirty="0">
                <a:solidFill>
                  <a:prstClr val="black"/>
                </a:solidFill>
                <a:latin typeface="Calibri" panose="020F0502020204030204"/>
              </a:rPr>
              <a:t>Apoyo y próximos pasos</a:t>
            </a:r>
            <a:endParaRPr xmlns:a="http://schemas.openxmlformats.org/drawingml/2006/main" lang="en-US" sz="2700" kern="0" dirty="0">
              <a:solidFill>
                <a:srgbClr val="FFFFFF"/>
              </a:solidFill>
              <a:latin typeface="Aptos" panose="02110004020202020204"/>
            </a:endParaRPr>
          </a:p>
        </p:txBody>
      </p:sp>
      <p:sp>
        <p:nvSpPr>
          <p:cNvPr id="13" name="Rounded Rectangle 12">
            <a:extLst>
              <a:ext uri="{FF2B5EF4-FFF2-40B4-BE49-F238E27FC236}">
                <a16:creationId xmlns:a16="http://schemas.microsoft.com/office/drawing/2014/main" id="{AE4E8065-99EB-5B94-FB8A-4E9710D5A4DB}"/>
              </a:ext>
            </a:extLst>
          </p:cNvPr>
          <p:cNvSpPr/>
          <p:nvPr/>
        </p:nvSpPr>
        <p:spPr>
          <a:xfrm>
            <a:off x="7508356" y="547794"/>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endParaRPr lang="en-US" sz="2100" dirty="0">
              <a:solidFill>
                <a:prstClr val="black"/>
              </a:solidFill>
              <a:latin typeface="Calibri Light" panose="020F0302020204030204"/>
            </a:endParaRPr>
          </a:p>
          <a:p>
            <a:pPr xmlns:a="http://schemas.openxmlformats.org/drawingml/2006/main" defTabSz="1371600"/>
            <a:r xmlns:a="http://schemas.openxmlformats.org/drawingml/2006/main">
              <a:rPr lang="es" sz="2100" dirty="0">
                <a:solidFill>
                  <a:prstClr val="black"/>
                </a:solidFill>
                <a:latin typeface="Calibri Light" panose="020F0302020204030204"/>
              </a:rPr>
              <a:t>Bienvenida y objetivos</a:t>
            </a:r>
          </a:p>
          <a:p>
            <a:pPr xmlns:a="http://schemas.openxmlformats.org/drawingml/2006/main" defTabSz="1371600"/>
            <a:r xmlns:a="http://schemas.openxmlformats.org/drawingml/2006/main">
              <a:rPr lang="es" sz="2100" dirty="0">
                <a:solidFill>
                  <a:prstClr val="black"/>
                </a:solidFill>
                <a:latin typeface="Calibri Light" panose="020F0302020204030204"/>
              </a:rPr>
              <a:t>Breve descripción de la Clínica Laboral</a:t>
            </a:r>
          </a:p>
          <a:p>
            <a:pPr algn="ctr" defTabSz="1371600">
              <a:defRPr/>
            </a:pPr>
            <a:endParaRPr lang="en-US" sz="2100" kern="0" dirty="0">
              <a:solidFill>
                <a:srgbClr val="FFFFFF"/>
              </a:solidFill>
              <a:latin typeface="Aptos" panose="02110004020202020204"/>
            </a:endParaRPr>
          </a:p>
        </p:txBody>
      </p:sp>
      <p:sp>
        <p:nvSpPr>
          <p:cNvPr id="16" name="Rounded Rectangle 15">
            <a:extLst>
              <a:ext uri="{FF2B5EF4-FFF2-40B4-BE49-F238E27FC236}">
                <a16:creationId xmlns:a16="http://schemas.microsoft.com/office/drawing/2014/main" id="{3AB968AF-DE55-C2B8-BE96-A3817D04012C}"/>
              </a:ext>
            </a:extLst>
          </p:cNvPr>
          <p:cNvSpPr/>
          <p:nvPr/>
        </p:nvSpPr>
        <p:spPr>
          <a:xfrm>
            <a:off x="7526211" y="2192915"/>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endParaRPr lang="en-US" sz="2100" dirty="0">
              <a:solidFill>
                <a:prstClr val="black"/>
              </a:solidFill>
              <a:latin typeface="Calibri Light" panose="020F0302020204030204"/>
            </a:endParaRPr>
          </a:p>
          <a:p>
            <a:pPr xmlns:a="http://schemas.openxmlformats.org/drawingml/2006/main" defTabSz="1371600"/>
            <a:r xmlns:a="http://schemas.openxmlformats.org/drawingml/2006/main">
              <a:rPr lang="es" sz="2100" dirty="0">
                <a:solidFill>
                  <a:prstClr val="black"/>
                </a:solidFill>
                <a:latin typeface="Calibri Light" panose="020F0302020204030204"/>
              </a:rPr>
              <a:t>Presentación interactiva para introducir los principales tipos y términos de conocimiento y los pasos sugeridos para producir productos de conocimiento.</a:t>
            </a:r>
          </a:p>
          <a:p>
            <a:pPr defTabSz="1371600"/>
            <a:endParaRPr lang="en-US" sz="2100" dirty="0">
              <a:solidFill>
                <a:prstClr val="black"/>
              </a:solidFill>
              <a:latin typeface="Calibri Light" panose="020F0302020204030204"/>
            </a:endParaRPr>
          </a:p>
          <a:p>
            <a:pPr algn="ctr" defTabSz="1371600">
              <a:defRPr/>
            </a:pPr>
            <a:endParaRPr lang="en-US" sz="2100" kern="0" dirty="0">
              <a:solidFill>
                <a:srgbClr val="FFFFFF"/>
              </a:solidFill>
              <a:latin typeface="Aptos" panose="02110004020202020204"/>
            </a:endParaRPr>
          </a:p>
        </p:txBody>
      </p:sp>
      <p:sp>
        <p:nvSpPr>
          <p:cNvPr id="19" name="Rounded Rectangle 18">
            <a:extLst>
              <a:ext uri="{FF2B5EF4-FFF2-40B4-BE49-F238E27FC236}">
                <a16:creationId xmlns:a16="http://schemas.microsoft.com/office/drawing/2014/main" id="{89976AA9-36B4-B15C-420A-A7558A4655CA}"/>
              </a:ext>
            </a:extLst>
          </p:cNvPr>
          <p:cNvSpPr/>
          <p:nvPr/>
        </p:nvSpPr>
        <p:spPr>
          <a:xfrm>
            <a:off x="7526451" y="3853797"/>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xmlns:a="http://schemas.openxmlformats.org/drawingml/2006/main" defTabSz="1371600"/>
            <a:r xmlns:a="http://schemas.openxmlformats.org/drawingml/2006/main">
              <a:rPr lang="es" sz="2100" dirty="0">
                <a:solidFill>
                  <a:prstClr val="black"/>
                </a:solidFill>
                <a:latin typeface="Calibri Light" panose="020F0302020204030204"/>
              </a:rPr>
              <a:t>Los participantes tendrán la oportunidad de hacer preguntas sobre los pasos clave.</a:t>
            </a:r>
          </a:p>
        </p:txBody>
      </p:sp>
      <p:sp>
        <p:nvSpPr>
          <p:cNvPr id="22" name="Rounded Rectangle 21">
            <a:extLst>
              <a:ext uri="{FF2B5EF4-FFF2-40B4-BE49-F238E27FC236}">
                <a16:creationId xmlns:a16="http://schemas.microsoft.com/office/drawing/2014/main" id="{00D93FD1-B972-F807-9297-692B87A18476}"/>
              </a:ext>
            </a:extLst>
          </p:cNvPr>
          <p:cNvSpPr/>
          <p:nvPr/>
        </p:nvSpPr>
        <p:spPr>
          <a:xfrm>
            <a:off x="7526451" y="5522694"/>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xmlns:a="http://schemas.openxmlformats.org/drawingml/2006/main" defTabSz="1371600"/>
            <a:r xmlns:a="http://schemas.openxmlformats.org/drawingml/2006/main">
              <a:rPr lang="es" sz="2100" dirty="0">
                <a:solidFill>
                  <a:prstClr val="black"/>
                </a:solidFill>
                <a:latin typeface="Calibri Light" panose="020F0302020204030204"/>
              </a:rPr>
              <a:t>interactivo </a:t>
            </a:r>
            <a:r xmlns:a="http://schemas.openxmlformats.org/drawingml/2006/main">
              <a:rPr lang="es" sz="2100">
                <a:solidFill>
                  <a:prstClr val="black"/>
                </a:solidFill>
                <a:latin typeface="Calibri Light" panose="020F0302020204030204"/>
              </a:rPr>
              <a:t>con la </a:t>
            </a:r>
            <a:r xmlns:a="http://schemas.openxmlformats.org/drawingml/2006/main">
              <a:rPr lang="es" sz="2100" dirty="0">
                <a:solidFill>
                  <a:prstClr val="black"/>
                </a:solidFill>
                <a:latin typeface="Calibri Light" panose="020F0302020204030204"/>
              </a:rPr>
              <a:t>asociación NBSAP e intercambio entre pares sobre ideas para productos de conocimiento nacionales.</a:t>
            </a:r>
            <a:endParaRPr xmlns:a="http://schemas.openxmlformats.org/drawingml/2006/main" lang="en-US" sz="2100" kern="0" dirty="0">
              <a:solidFill>
                <a:srgbClr val="FFFFFF"/>
              </a:solidFill>
              <a:latin typeface="Aptos" panose="02110004020202020204"/>
            </a:endParaRPr>
          </a:p>
        </p:txBody>
      </p:sp>
      <p:sp>
        <p:nvSpPr>
          <p:cNvPr id="28" name="Rounded Rectangle 27">
            <a:extLst>
              <a:ext uri="{FF2B5EF4-FFF2-40B4-BE49-F238E27FC236}">
                <a16:creationId xmlns:a16="http://schemas.microsoft.com/office/drawing/2014/main" id="{35C23FD9-2C92-9D17-808A-CB35E4085A22}"/>
              </a:ext>
            </a:extLst>
          </p:cNvPr>
          <p:cNvSpPr/>
          <p:nvPr/>
        </p:nvSpPr>
        <p:spPr>
          <a:xfrm>
            <a:off x="7528596" y="7173321"/>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xmlns:a="http://schemas.openxmlformats.org/drawingml/2006/main" defTabSz="1371600"/>
            <a:r xmlns:a="http://schemas.openxmlformats.org/drawingml/2006/main">
              <a:rPr lang="es" sz="2100" dirty="0">
                <a:solidFill>
                  <a:prstClr val="black"/>
                </a:solidFill>
                <a:latin typeface="Calibri Light" panose="020F0302020204030204"/>
              </a:rPr>
              <a:t>Planificación del apoyo para el desarrollo de productos de conocimiento y plazos acordados.</a:t>
            </a:r>
            <a:endParaRPr xmlns:a="http://schemas.openxmlformats.org/drawingml/2006/main" lang="en-US" sz="2100" kern="0" dirty="0">
              <a:solidFill>
                <a:srgbClr val="FFFFFF"/>
              </a:solidFill>
              <a:latin typeface="Aptos" panose="02110004020202020204"/>
            </a:endParaRPr>
          </a:p>
        </p:txBody>
      </p:sp>
      <p:sp>
        <p:nvSpPr>
          <p:cNvPr id="4" name="Title 1">
            <a:extLst>
              <a:ext uri="{FF2B5EF4-FFF2-40B4-BE49-F238E27FC236}">
                <a16:creationId xmlns:a16="http://schemas.microsoft.com/office/drawing/2014/main" id="{B9776029-7E3E-332B-9C17-F1004DE3F6F8}"/>
              </a:ext>
            </a:extLst>
          </p:cNvPr>
          <p:cNvSpPr txBox="1">
            <a:spLocks/>
          </p:cNvSpPr>
          <p:nvPr/>
        </p:nvSpPr>
        <p:spPr>
          <a:xfrm>
            <a:off x="13859309" y="4294830"/>
            <a:ext cx="4103465" cy="1697340"/>
          </a:xfrm>
          <a:prstGeom prst="rect">
            <a:avLst/>
          </a:prstGeom>
        </p:spPr>
        <p:txBody>
          <a:bodyPr vert="horz" lIns="137160" tIns="68580" rIns="137160" bIns="68580" rtlCol="0" anchor="b">
            <a:normAutofit/>
          </a:bodyPr>
          <a:lst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xmlns:a="http://schemas.openxmlformats.org/drawingml/2006/main" defTabSz="1371600"/>
            <a:r xmlns:a="http://schemas.openxmlformats.org/drawingml/2006/main">
              <a:rPr lang="es" sz="9900" spc="-75" dirty="0">
                <a:solidFill>
                  <a:schemeClr val="accent6"/>
                </a:solidFill>
                <a:latin typeface="Calibri Light" panose="020F0302020204030204"/>
              </a:rPr>
              <a:t>Orden del día</a:t>
            </a:r>
          </a:p>
        </p:txBody>
      </p:sp>
      <p:sp>
        <p:nvSpPr>
          <p:cNvPr id="10" name="Pentagon 9">
            <a:extLst>
              <a:ext uri="{FF2B5EF4-FFF2-40B4-BE49-F238E27FC236}">
                <a16:creationId xmlns:a16="http://schemas.microsoft.com/office/drawing/2014/main" id="{6BCE17E6-902B-8BCB-8DAF-DFCC37E8F4B4}"/>
              </a:ext>
            </a:extLst>
          </p:cNvPr>
          <p:cNvSpPr/>
          <p:nvPr/>
        </p:nvSpPr>
        <p:spPr>
          <a:xfrm>
            <a:off x="307127" y="547794"/>
            <a:ext cx="3623323" cy="1517490"/>
          </a:xfrm>
          <a:prstGeom prst="homePlate">
            <a:avLst/>
          </a:prstGeom>
          <a:solidFill>
            <a:schemeClr val="accent3"/>
          </a:solidFill>
          <a:ln w="25400" cap="flat" cmpd="sng" algn="ctr">
            <a:noFill/>
            <a:prstDash val="solid"/>
          </a:ln>
          <a:effectLst>
            <a:outerShdw blurRad="114300" dist="114300" dir="2700000" algn="tl" rotWithShape="0">
              <a:prstClr val="black">
                <a:alpha val="10000"/>
              </a:prstClr>
            </a:outerShdw>
          </a:effectLst>
        </p:spPr>
        <p:txBody>
          <a:bodyPr rtlCol="0" anchor="ctr"/>
          <a:lstStyle/>
          <a:p>
            <a:pPr xmlns:a="http://schemas.openxmlformats.org/drawingml/2006/main" algn="ctr" defTabSz="1371600">
              <a:defRPr/>
            </a:pPr>
            <a:r xmlns:a="http://schemas.openxmlformats.org/drawingml/2006/main">
              <a:rPr lang="es" sz="2700" b="1" kern="0">
                <a:solidFill>
                  <a:schemeClr val="bg1"/>
                </a:solidFill>
                <a:latin typeface="Aptos" panose="02110004020202020204"/>
              </a:rPr>
              <a:t>10:00–10:05</a:t>
            </a:r>
          </a:p>
        </p:txBody>
      </p:sp>
      <p:sp>
        <p:nvSpPr>
          <p:cNvPr id="14" name="Pentagon 13">
            <a:extLst>
              <a:ext uri="{FF2B5EF4-FFF2-40B4-BE49-F238E27FC236}">
                <a16:creationId xmlns:a16="http://schemas.microsoft.com/office/drawing/2014/main" id="{9B3AD9C6-5C2F-BA2C-4811-15EC0BDE5263}"/>
              </a:ext>
            </a:extLst>
          </p:cNvPr>
          <p:cNvSpPr/>
          <p:nvPr/>
        </p:nvSpPr>
        <p:spPr>
          <a:xfrm>
            <a:off x="324982" y="2192915"/>
            <a:ext cx="3623323" cy="1517490"/>
          </a:xfrm>
          <a:prstGeom prst="homePlate">
            <a:avLst/>
          </a:prstGeom>
          <a:solidFill>
            <a:schemeClr val="accent2"/>
          </a:solidFill>
          <a:ln w="25400" cap="flat" cmpd="sng" algn="ctr">
            <a:noFill/>
            <a:prstDash val="solid"/>
          </a:ln>
          <a:effectLst>
            <a:outerShdw blurRad="114300" dist="114300" dir="2700000" algn="tl" rotWithShape="0">
              <a:prstClr val="black">
                <a:alpha val="10000"/>
              </a:prstClr>
            </a:outerShdw>
          </a:effectLst>
        </p:spPr>
        <p:txBody>
          <a:bodyPr rtlCol="0" anchor="ctr"/>
          <a:lstStyle/>
          <a:p>
            <a:pPr xmlns:a="http://schemas.openxmlformats.org/drawingml/2006/main" algn="ctr" defTabSz="1371600">
              <a:defRPr/>
            </a:pPr>
            <a:r xmlns:a="http://schemas.openxmlformats.org/drawingml/2006/main">
              <a:rPr lang="es" sz="2700" b="1" kern="0">
                <a:solidFill>
                  <a:schemeClr val="bg1"/>
                </a:solidFill>
                <a:latin typeface="Aptos" panose="02110004020202020204"/>
              </a:rPr>
              <a:t>10:05–10:50</a:t>
            </a:r>
          </a:p>
        </p:txBody>
      </p:sp>
      <p:sp>
        <p:nvSpPr>
          <p:cNvPr id="17" name="Pentagon 16">
            <a:extLst>
              <a:ext uri="{FF2B5EF4-FFF2-40B4-BE49-F238E27FC236}">
                <a16:creationId xmlns:a16="http://schemas.microsoft.com/office/drawing/2014/main" id="{C94D00D9-1768-114F-88E5-360045FE58EC}"/>
              </a:ext>
            </a:extLst>
          </p:cNvPr>
          <p:cNvSpPr/>
          <p:nvPr/>
        </p:nvSpPr>
        <p:spPr>
          <a:xfrm>
            <a:off x="325222" y="3853797"/>
            <a:ext cx="3623323" cy="1517490"/>
          </a:xfrm>
          <a:prstGeom prst="homePlate">
            <a:avLst/>
          </a:prstGeom>
          <a:solidFill>
            <a:schemeClr val="accent3"/>
          </a:solidFill>
          <a:ln w="25400" cap="flat" cmpd="sng" algn="ctr">
            <a:noFill/>
            <a:prstDash val="solid"/>
          </a:ln>
          <a:effectLst>
            <a:outerShdw blurRad="114300" dist="114300" dir="2700000" algn="tl" rotWithShape="0">
              <a:prstClr val="black">
                <a:alpha val="10000"/>
              </a:prstClr>
            </a:outerShdw>
          </a:effectLst>
        </p:spPr>
        <p:txBody>
          <a:bodyPr rtlCol="0" anchor="ctr"/>
          <a:lstStyle/>
          <a:p>
            <a:pPr xmlns:a="http://schemas.openxmlformats.org/drawingml/2006/main" algn="ctr" defTabSz="1371600">
              <a:defRPr/>
            </a:pPr>
            <a:r xmlns:a="http://schemas.openxmlformats.org/drawingml/2006/main">
              <a:rPr lang="es" sz="2700" b="1" kern="0">
                <a:solidFill>
                  <a:schemeClr val="bg1"/>
                </a:solidFill>
                <a:latin typeface="Aptos" panose="02110004020202020204"/>
              </a:rPr>
              <a:t>10:50 - 11:00</a:t>
            </a:r>
          </a:p>
        </p:txBody>
      </p:sp>
      <p:sp>
        <p:nvSpPr>
          <p:cNvPr id="20" name="Pentagon 19">
            <a:extLst>
              <a:ext uri="{FF2B5EF4-FFF2-40B4-BE49-F238E27FC236}">
                <a16:creationId xmlns:a16="http://schemas.microsoft.com/office/drawing/2014/main" id="{4B6C7EE3-CEE7-73B2-93AF-FDE18BF3B7F3}"/>
              </a:ext>
            </a:extLst>
          </p:cNvPr>
          <p:cNvSpPr/>
          <p:nvPr/>
        </p:nvSpPr>
        <p:spPr>
          <a:xfrm>
            <a:off x="325222" y="5522694"/>
            <a:ext cx="3623323" cy="1517490"/>
          </a:xfrm>
          <a:prstGeom prst="homePlate">
            <a:avLst/>
          </a:prstGeom>
          <a:solidFill>
            <a:schemeClr val="accent2"/>
          </a:solidFill>
          <a:ln w="25400" cap="flat" cmpd="sng" algn="ctr">
            <a:noFill/>
            <a:prstDash val="solid"/>
          </a:ln>
          <a:effectLst>
            <a:outerShdw blurRad="114300" dist="114300" dir="2700000" algn="tl" rotWithShape="0">
              <a:prstClr val="black">
                <a:alpha val="10000"/>
              </a:prstClr>
            </a:outerShdw>
          </a:effectLst>
        </p:spPr>
        <p:txBody>
          <a:bodyPr rtlCol="0" anchor="ctr"/>
          <a:lstStyle/>
          <a:p>
            <a:pPr algn="ctr" defTabSz="1371600">
              <a:defRPr/>
            </a:pPr>
            <a:endParaRPr lang="en-US" sz="2700" b="1" kern="0" dirty="0">
              <a:solidFill>
                <a:schemeClr val="bg1"/>
              </a:solidFill>
              <a:latin typeface="Aptos" panose="02110004020202020204"/>
            </a:endParaRPr>
          </a:p>
          <a:p>
            <a:pPr xmlns:a="http://schemas.openxmlformats.org/drawingml/2006/main" algn="ctr" defTabSz="1371600">
              <a:defRPr/>
            </a:pPr>
            <a:r xmlns:a="http://schemas.openxmlformats.org/drawingml/2006/main">
              <a:rPr lang="es" sz="2700" b="1" kern="0" dirty="0">
                <a:solidFill>
                  <a:schemeClr val="bg1"/>
                </a:solidFill>
                <a:latin typeface="Aptos" panose="02110004020202020204"/>
              </a:rPr>
              <a:t>11:00 - 11:20</a:t>
            </a:r>
          </a:p>
          <a:p>
            <a:pPr algn="ctr" defTabSz="1371600">
              <a:defRPr/>
            </a:pPr>
            <a:endParaRPr lang="en-US" sz="2700" b="1" kern="0" dirty="0">
              <a:solidFill>
                <a:schemeClr val="bg1"/>
              </a:solidFill>
              <a:latin typeface="Aptos" panose="02110004020202020204"/>
            </a:endParaRPr>
          </a:p>
        </p:txBody>
      </p:sp>
      <p:sp>
        <p:nvSpPr>
          <p:cNvPr id="26" name="Pentagon 25">
            <a:extLst>
              <a:ext uri="{FF2B5EF4-FFF2-40B4-BE49-F238E27FC236}">
                <a16:creationId xmlns:a16="http://schemas.microsoft.com/office/drawing/2014/main" id="{AEFA3769-0062-483F-4DC2-E7B31D981AEB}"/>
              </a:ext>
            </a:extLst>
          </p:cNvPr>
          <p:cNvSpPr/>
          <p:nvPr/>
        </p:nvSpPr>
        <p:spPr>
          <a:xfrm>
            <a:off x="327367" y="7173321"/>
            <a:ext cx="3623323" cy="1517490"/>
          </a:xfrm>
          <a:prstGeom prst="homePlate">
            <a:avLst/>
          </a:prstGeom>
          <a:solidFill>
            <a:schemeClr val="accent2"/>
          </a:solidFill>
          <a:ln w="25400" cap="flat" cmpd="sng" algn="ctr">
            <a:noFill/>
            <a:prstDash val="solid"/>
          </a:ln>
          <a:effectLst>
            <a:outerShdw blurRad="114300" dist="114300" dir="2700000" algn="tl" rotWithShape="0">
              <a:prstClr val="black">
                <a:alpha val="10000"/>
              </a:prstClr>
            </a:outerShdw>
          </a:effectLst>
        </p:spPr>
        <p:txBody>
          <a:bodyPr rtlCol="0" anchor="ctr"/>
          <a:lstStyle/>
          <a:p>
            <a:pPr algn="ctr" defTabSz="1371600">
              <a:defRPr/>
            </a:pPr>
            <a:endParaRPr lang="en-US" sz="2700" b="1" kern="0" dirty="0">
              <a:solidFill>
                <a:schemeClr val="bg1"/>
              </a:solidFill>
              <a:latin typeface="Aptos" panose="02110004020202020204"/>
            </a:endParaRPr>
          </a:p>
          <a:p>
            <a:pPr xmlns:a="http://schemas.openxmlformats.org/drawingml/2006/main" algn="ctr" defTabSz="1371600">
              <a:defRPr/>
            </a:pPr>
            <a:r xmlns:a="http://schemas.openxmlformats.org/drawingml/2006/main">
              <a:rPr lang="es" sz="2700" b="1" kern="0" dirty="0">
                <a:solidFill>
                  <a:schemeClr val="bg1"/>
                </a:solidFill>
                <a:latin typeface="Aptos" panose="02110004020202020204"/>
              </a:rPr>
              <a:t>11:20 - 11:30</a:t>
            </a:r>
          </a:p>
          <a:p>
            <a:pPr algn="ctr" defTabSz="1371600">
              <a:defRPr/>
            </a:pPr>
            <a:endParaRPr lang="en-US" sz="2700" b="1" kern="0" dirty="0">
              <a:solidFill>
                <a:schemeClr val="bg1"/>
              </a:solidFill>
              <a:latin typeface="Aptos" panose="02110004020202020204"/>
            </a:endParaRPr>
          </a:p>
        </p:txBody>
      </p:sp>
      <p:sp>
        <p:nvSpPr>
          <p:cNvPr id="2" name="Freeform 1">
            <a:extLst>
              <a:ext uri="{FF2B5EF4-FFF2-40B4-BE49-F238E27FC236}">
                <a16:creationId xmlns:a16="http://schemas.microsoft.com/office/drawing/2014/main" id="{0D708A3D-D259-1A19-253E-77819A48D269}"/>
              </a:ext>
            </a:extLst>
          </p:cNvPr>
          <p:cNvSpPr/>
          <p:nvPr/>
        </p:nvSpPr>
        <p:spPr>
          <a:xfrm>
            <a:off x="15214042" y="499817"/>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1836137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738F6-EADD-CF55-33A2-D3CE6DA06C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3C4B03-0932-384E-AE21-EE5E049F6DBD}"/>
              </a:ext>
            </a:extLst>
          </p:cNvPr>
          <p:cNvSpPr>
            <a:spLocks noGrp="1"/>
          </p:cNvSpPr>
          <p:nvPr>
            <p:ph type="title"/>
          </p:nvPr>
        </p:nvSpPr>
        <p:spPr/>
        <p:txBody>
          <a:bodyPr/>
          <a:lstStyle/>
          <a:p>
            <a:r xmlns:a="http://schemas.openxmlformats.org/drawingml/2006/main">
              <a:rPr lang="es" dirty="0"/>
              <a:t>Ideas de productos de conocimiento: el proceso</a:t>
            </a:r>
          </a:p>
        </p:txBody>
      </p:sp>
      <p:sp>
        <p:nvSpPr>
          <p:cNvPr id="9" name="Rounded Rectangle 8">
            <a:extLst>
              <a:ext uri="{FF2B5EF4-FFF2-40B4-BE49-F238E27FC236}">
                <a16:creationId xmlns:a16="http://schemas.microsoft.com/office/drawing/2014/main" id="{24DC12E7-C1C7-AFFB-B52C-DBAEE1AC2E69}"/>
              </a:ext>
            </a:extLst>
          </p:cNvPr>
          <p:cNvSpPr/>
          <p:nvPr/>
        </p:nvSpPr>
        <p:spPr>
          <a:xfrm>
            <a:off x="4296598" y="8041205"/>
            <a:ext cx="13274226"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defTabSz="914445">
              <a:buClr>
                <a:srgbClr val="000000"/>
              </a:buClr>
              <a:defRPr/>
            </a:pPr>
            <a:r xmlns:a="http://schemas.openxmlformats.org/drawingml/2006/main">
              <a:rPr lang="es" sz="3200" dirty="0">
                <a:solidFill>
                  <a:schemeClr val="tx1"/>
                </a:solidFill>
              </a:rPr>
              <a:t>Documentar </a:t>
            </a:r>
            <a:r xmlns:a="http://schemas.openxmlformats.org/drawingml/2006/main">
              <a:rPr lang="es" sz="3200">
                <a:solidFill>
                  <a:schemeClr val="tx1"/>
                </a:solidFill>
              </a:rPr>
              <a:t>el proceso (incluyendo lo que funcionó y </a:t>
            </a:r>
            <a:r xmlns:a="http://schemas.openxmlformats.org/drawingml/2006/main">
              <a:rPr lang="es" sz="3200" dirty="0">
                <a:solidFill>
                  <a:schemeClr val="tx1"/>
                </a:solidFill>
              </a:rPr>
              <a:t>lo que no) es muy valioso para el aprendizaje entre pares </a:t>
            </a:r>
            <a:r xmlns:a="http://schemas.openxmlformats.org/drawingml/2006/main">
              <a:rPr lang="es" sz="3200">
                <a:solidFill>
                  <a:schemeClr val="tx1"/>
                </a:solidFill>
              </a:rPr>
              <a:t>, el intercambio a nivel nacional </a:t>
            </a:r>
            <a:r xmlns:a="http://schemas.openxmlformats.org/drawingml/2006/main">
              <a:rPr lang="es" sz="3200" dirty="0">
                <a:solidFill>
                  <a:schemeClr val="tx1"/>
                </a:solidFill>
              </a:rPr>
              <a:t>y las mejores prácticas.</a:t>
            </a:r>
            <a:endParaRPr xmlns:a="http://schemas.openxmlformats.org/drawingml/2006/main" lang="en-US" sz="3200" b="1" kern="0" dirty="0">
              <a:solidFill>
                <a:schemeClr val="tx1"/>
              </a:solidFill>
              <a:latin typeface="Calibri Light" panose="020F0302020204030204" pitchFamily="34" charset="0"/>
              <a:cs typeface="Calibri Light" panose="020F0302020204030204" pitchFamily="34" charset="0"/>
              <a:sym typeface="Arial"/>
            </a:endParaRPr>
          </a:p>
        </p:txBody>
      </p:sp>
      <p:sp>
        <p:nvSpPr>
          <p:cNvPr id="10" name="Rounded Rectangle 9">
            <a:extLst>
              <a:ext uri="{FF2B5EF4-FFF2-40B4-BE49-F238E27FC236}">
                <a16:creationId xmlns:a16="http://schemas.microsoft.com/office/drawing/2014/main" id="{3C350583-0660-FE79-2D78-130AA65993F7}"/>
              </a:ext>
            </a:extLst>
          </p:cNvPr>
          <p:cNvSpPr/>
          <p:nvPr/>
        </p:nvSpPr>
        <p:spPr>
          <a:xfrm>
            <a:off x="1351637" y="8041205"/>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4800">
                <a:solidFill>
                  <a:schemeClr val="tx1"/>
                </a:solidFill>
                <a:latin typeface="Calibri" panose="020F0502020204030204"/>
              </a:rPr>
              <a:t>CONSEJO</a:t>
            </a:r>
            <a:endParaRPr xmlns:a="http://schemas.openxmlformats.org/drawingml/2006/main" lang="en-US" sz="2700">
              <a:solidFill>
                <a:schemeClr val="tx1"/>
              </a:solidFill>
              <a:latin typeface="Calibri" panose="020F0502020204030204"/>
            </a:endParaRPr>
          </a:p>
        </p:txBody>
      </p:sp>
      <p:sp>
        <p:nvSpPr>
          <p:cNvPr id="12" name="TextBox 11">
            <a:extLst>
              <a:ext uri="{FF2B5EF4-FFF2-40B4-BE49-F238E27FC236}">
                <a16:creationId xmlns:a16="http://schemas.microsoft.com/office/drawing/2014/main" id="{235DE11B-A104-187E-290B-492BBC4BD098}"/>
              </a:ext>
            </a:extLst>
          </p:cNvPr>
          <p:cNvSpPr txBox="1"/>
          <p:nvPr/>
        </p:nvSpPr>
        <p:spPr>
          <a:xfrm>
            <a:off x="7866621" y="3507741"/>
            <a:ext cx="3498063" cy="2062103"/>
          </a:xfrm>
          <a:prstGeom prst="rect">
            <a:avLst/>
          </a:prstGeom>
          <a:solidFill>
            <a:schemeClr val="accent3">
              <a:lumMod val="40000"/>
              <a:lumOff val="60000"/>
            </a:schemeClr>
          </a:solidFill>
        </p:spPr>
        <p:txBody>
          <a:bodyPr wrap="square">
            <a:spAutoFit/>
          </a:bodyPr>
          <a:lstStyle/>
          <a:p>
            <a:pPr xmlns:a="http://schemas.openxmlformats.org/drawingml/2006/main">
              <a:buNone/>
            </a:pPr>
            <a:r xmlns:a="http://schemas.openxmlformats.org/drawingml/2006/main">
              <a:rPr lang="es" sz="3200" b="1" dirty="0"/>
              <a:t>Métodos y herramientas</a:t>
            </a:r>
          </a:p>
          <a:p>
            <a:pPr xmlns:a="http://schemas.openxmlformats.org/drawingml/2006/main">
              <a:buFont typeface="Arial" panose="020B0604020202020204" pitchFamily="34" charset="0"/>
              <a:buChar char="•"/>
            </a:pPr>
            <a:r xmlns:a="http://schemas.openxmlformats.org/drawingml/2006/main">
              <a:rPr lang="es" sz="3200" dirty="0"/>
              <a:t>Nota sobre el método</a:t>
            </a:r>
          </a:p>
          <a:p>
            <a:pPr xmlns:a="http://schemas.openxmlformats.org/drawingml/2006/main">
              <a:buFont typeface="Arial" panose="020B0604020202020204" pitchFamily="34" charset="0"/>
              <a:buChar char="•"/>
            </a:pPr>
            <a:r xmlns:a="http://schemas.openxmlformats.org/drawingml/2006/main">
              <a:rPr lang="es" sz="3200" dirty="0"/>
              <a:t>Kit de herramientas</a:t>
            </a:r>
          </a:p>
          <a:p>
            <a:pPr xmlns:a="http://schemas.openxmlformats.org/drawingml/2006/main">
              <a:buFont typeface="Arial" panose="020B0604020202020204" pitchFamily="34" charset="0"/>
              <a:buChar char="•"/>
            </a:pPr>
            <a:r xmlns:a="http://schemas.openxmlformats.org/drawingml/2006/main">
              <a:rPr lang="es" sz="3200" dirty="0"/>
              <a:t>Nota orientativa</a:t>
            </a:r>
          </a:p>
        </p:txBody>
      </p:sp>
      <p:sp>
        <p:nvSpPr>
          <p:cNvPr id="14" name="TextBox 13">
            <a:extLst>
              <a:ext uri="{FF2B5EF4-FFF2-40B4-BE49-F238E27FC236}">
                <a16:creationId xmlns:a16="http://schemas.microsoft.com/office/drawing/2014/main" id="{3D13B7BA-EF74-9860-CAE3-2840AB6A7884}"/>
              </a:ext>
            </a:extLst>
          </p:cNvPr>
          <p:cNvSpPr txBox="1"/>
          <p:nvPr/>
        </p:nvSpPr>
        <p:spPr>
          <a:xfrm>
            <a:off x="2650991" y="3498159"/>
            <a:ext cx="4708975" cy="1569660"/>
          </a:xfrm>
          <a:prstGeom prst="rect">
            <a:avLst/>
          </a:prstGeom>
          <a:solidFill>
            <a:schemeClr val="accent3">
              <a:lumMod val="40000"/>
              <a:lumOff val="60000"/>
            </a:schemeClr>
          </a:solidFill>
        </p:spPr>
        <p:txBody>
          <a:bodyPr wrap="square">
            <a:spAutoFit/>
          </a:bodyPr>
          <a:lstStyle/>
          <a:p>
            <a:pPr xmlns:a="http://schemas.openxmlformats.org/drawingml/2006/main">
              <a:buNone/>
            </a:pPr>
            <a:r xmlns:a="http://schemas.openxmlformats.org/drawingml/2006/main">
              <a:rPr lang="es" sz="3200" b="1" dirty="0"/>
              <a:t>Defensa e influencia</a:t>
            </a:r>
          </a:p>
          <a:p>
            <a:pPr xmlns:a="http://schemas.openxmlformats.org/drawingml/2006/main">
              <a:buFont typeface="Arial" panose="020B0604020202020204" pitchFamily="34" charset="0"/>
              <a:buChar char="•"/>
            </a:pPr>
            <a:r xmlns:a="http://schemas.openxmlformats.org/drawingml/2006/main">
              <a:rPr lang="es" sz="3200" dirty="0"/>
              <a:t>Informe de defensa</a:t>
            </a:r>
          </a:p>
          <a:p>
            <a:pPr xmlns:a="http://schemas.openxmlformats.org/drawingml/2006/main">
              <a:buFont typeface="Arial" panose="020B0604020202020204" pitchFamily="34" charset="0"/>
              <a:buChar char="•"/>
            </a:pPr>
            <a:r xmlns:a="http://schemas.openxmlformats.org/drawingml/2006/main">
              <a:rPr lang="es" sz="3200" dirty="0"/>
              <a:t>Marco de participación</a:t>
            </a:r>
          </a:p>
        </p:txBody>
      </p:sp>
      <p:sp>
        <p:nvSpPr>
          <p:cNvPr id="16" name="TextBox 15">
            <a:extLst>
              <a:ext uri="{FF2B5EF4-FFF2-40B4-BE49-F238E27FC236}">
                <a16:creationId xmlns:a16="http://schemas.microsoft.com/office/drawing/2014/main" id="{CECCDB3E-1D1C-57CF-B4D1-A02AA7553875}"/>
              </a:ext>
            </a:extLst>
          </p:cNvPr>
          <p:cNvSpPr txBox="1"/>
          <p:nvPr/>
        </p:nvSpPr>
        <p:spPr>
          <a:xfrm>
            <a:off x="12007563" y="3497590"/>
            <a:ext cx="4138895" cy="2554545"/>
          </a:xfrm>
          <a:prstGeom prst="rect">
            <a:avLst/>
          </a:prstGeom>
          <a:solidFill>
            <a:schemeClr val="accent3">
              <a:lumMod val="40000"/>
              <a:lumOff val="60000"/>
            </a:schemeClr>
          </a:solidFill>
        </p:spPr>
        <p:txBody>
          <a:bodyPr wrap="square">
            <a:spAutoFit/>
          </a:bodyPr>
          <a:lstStyle/>
          <a:p>
            <a:pPr xmlns:a="http://schemas.openxmlformats.org/drawingml/2006/main">
              <a:buNone/>
            </a:pPr>
            <a:r xmlns:a="http://schemas.openxmlformats.org/drawingml/2006/main">
              <a:rPr lang="es" sz="3200" b="1" dirty="0"/>
              <a:t>Reflexiones sobre el proceso</a:t>
            </a:r>
          </a:p>
          <a:p>
            <a:pPr xmlns:a="http://schemas.openxmlformats.org/drawingml/2006/main">
              <a:buFont typeface="Arial" panose="020B0604020202020204" pitchFamily="34" charset="0"/>
              <a:buChar char="•"/>
            </a:pPr>
            <a:r xmlns:a="http://schemas.openxmlformats.org/drawingml/2006/main">
              <a:rPr lang="es" sz="3200" dirty="0"/>
              <a:t>Reflexión sobre el proceso de consulta</a:t>
            </a:r>
          </a:p>
          <a:p>
            <a:pPr xmlns:a="http://schemas.openxmlformats.org/drawingml/2006/main">
              <a:buFont typeface="Arial" panose="020B0604020202020204" pitchFamily="34" charset="0"/>
              <a:buChar char="•"/>
            </a:pPr>
            <a:r xmlns:a="http://schemas.openxmlformats.org/drawingml/2006/main">
              <a:rPr lang="es" sz="3200" dirty="0"/>
              <a:t>Reflexión institucional o de coordinación</a:t>
            </a:r>
          </a:p>
        </p:txBody>
      </p:sp>
      <p:sp>
        <p:nvSpPr>
          <p:cNvPr id="3" name="Freeform 3">
            <a:extLst>
              <a:ext uri="{FF2B5EF4-FFF2-40B4-BE49-F238E27FC236}">
                <a16:creationId xmlns:a16="http://schemas.microsoft.com/office/drawing/2014/main" id="{9D563D96-A3C4-B5DE-5180-07F1EAA2DD81}"/>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47854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18E0BD-6370-7A0E-203C-1FF2550FFE0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292090" y="1008256"/>
            <a:ext cx="11854368" cy="8270488"/>
          </a:xfrm>
          <a:prstGeom prst="rect">
            <a:avLst/>
          </a:prstGeom>
        </p:spPr>
      </p:pic>
      <p:sp>
        <p:nvSpPr>
          <p:cNvPr id="4" name="TextBox 3">
            <a:extLst>
              <a:ext uri="{FF2B5EF4-FFF2-40B4-BE49-F238E27FC236}">
                <a16:creationId xmlns:a16="http://schemas.microsoft.com/office/drawing/2014/main" id="{B8D6E170-98E1-16D4-FC71-D3DF5DB8A7C2}"/>
              </a:ext>
            </a:extLst>
          </p:cNvPr>
          <p:cNvSpPr txBox="1"/>
          <p:nvPr/>
        </p:nvSpPr>
        <p:spPr>
          <a:xfrm>
            <a:off x="334535" y="3289891"/>
            <a:ext cx="3657602" cy="2554545"/>
          </a:xfrm>
          <a:prstGeom prst="rect">
            <a:avLst/>
          </a:prstGeom>
          <a:noFill/>
        </p:spPr>
        <p:txBody>
          <a:bodyPr wrap="square" rtlCol="0">
            <a:spAutoFit/>
          </a:bodyPr>
          <a:lstStyle/>
          <a:p>
            <a:r xmlns:a="http://schemas.openxmlformats.org/drawingml/2006/main">
              <a:rPr lang="es" sz="4000" b="1" dirty="0">
                <a:latin typeface="+mj-lt"/>
              </a:rPr>
              <a:t>Infografía o póster de síntesis sobre los hallazgos</a:t>
            </a:r>
          </a:p>
        </p:txBody>
      </p:sp>
      <p:sp>
        <p:nvSpPr>
          <p:cNvPr id="5" name="Freeform 4">
            <a:extLst>
              <a:ext uri="{FF2B5EF4-FFF2-40B4-BE49-F238E27FC236}">
                <a16:creationId xmlns:a16="http://schemas.microsoft.com/office/drawing/2014/main" id="{B8EC28EC-2012-34D0-D226-89B7B8C17C3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65922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04046-151C-AF2E-8A8F-7FFE079E872C}"/>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BBF8C614-DD9F-241F-A179-F68FA2DF31B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32B94BD-400F-9BAF-D362-CEC6AB72C94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5B6E46F-BE2C-2704-717B-064DD3B71CFB}"/>
              </a:ext>
            </a:extLst>
          </p:cNvPr>
          <p:cNvSpPr/>
          <p:nvPr/>
        </p:nvSpPr>
        <p:spPr>
          <a:xfrm>
            <a:off x="542225" y="4042926"/>
            <a:ext cx="5359581" cy="3785229"/>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914445">
              <a:buClr>
                <a:srgbClr val="000000"/>
              </a:buClr>
              <a:defRPr/>
            </a:pPr>
            <a:r xmlns:a="http://schemas.openxmlformats.org/drawingml/2006/main">
              <a:rPr lang="es" sz="3200" b="1" dirty="0">
                <a:solidFill>
                  <a:prstClr val="black"/>
                </a:solidFill>
                <a:latin typeface="Calibri" panose="020F0502020204030204" pitchFamily="34" charset="0"/>
              </a:rPr>
              <a:t>Kits de herramientas </a:t>
            </a:r>
            <a:r xmlns:a="http://schemas.openxmlformats.org/drawingml/2006/main">
              <a:rPr lang="es" sz="3200" dirty="0">
                <a:solidFill>
                  <a:prstClr val="black"/>
                </a:solidFill>
                <a:latin typeface="Calibri" panose="020F0502020204030204" pitchFamily="34" charset="0"/>
              </a:rPr>
              <a:t>–</a:t>
            </a:r>
          </a:p>
          <a:p>
            <a:pPr xmlns:a="http://schemas.openxmlformats.org/drawingml/2006/main" algn="ctr" defTabSz="914445">
              <a:buClr>
                <a:srgbClr val="000000"/>
              </a:buClr>
              <a:defRPr/>
            </a:pPr>
            <a:r xmlns:a="http://schemas.openxmlformats.org/drawingml/2006/main">
              <a:rPr lang="es" sz="3200" dirty="0">
                <a:solidFill>
                  <a:prstClr val="black"/>
                </a:solidFill>
                <a:latin typeface="Calibri" panose="020F0502020204030204" pitchFamily="34" charset="0"/>
              </a:rPr>
              <a:t>para compartir innovaciones en sus actividades de análisis o participación y consultorías</a:t>
            </a:r>
            <a:endParaRPr xmlns:a="http://schemas.openxmlformats.org/drawingml/2006/main" lang="en-US" sz="2700" dirty="0">
              <a:solidFill>
                <a:prstClr val="white"/>
              </a:solidFill>
            </a:endParaRPr>
          </a:p>
        </p:txBody>
      </p:sp>
      <p:pic>
        <p:nvPicPr>
          <p:cNvPr id="3" name="Picture 2" descr="A page of a discussion&#10;&#10;AI-generated content may be incorrect.">
            <a:extLst>
              <a:ext uri="{FF2B5EF4-FFF2-40B4-BE49-F238E27FC236}">
                <a16:creationId xmlns:a16="http://schemas.microsoft.com/office/drawing/2014/main" id="{3D70D2EC-3471-BED7-3E30-0DF6A4BDDBA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236718" y="833164"/>
            <a:ext cx="11483009" cy="8251264"/>
          </a:xfrm>
          <a:prstGeom prst="rect">
            <a:avLst/>
          </a:prstGeom>
        </p:spPr>
      </p:pic>
    </p:spTree>
    <p:extLst>
      <p:ext uri="{BB962C8B-B14F-4D97-AF65-F5344CB8AC3E}">
        <p14:creationId xmlns:p14="http://schemas.microsoft.com/office/powerpoint/2010/main" val="34344246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oster of a village&#10;&#10;AI-generated content may be incorrect.">
            <a:extLst>
              <a:ext uri="{FF2B5EF4-FFF2-40B4-BE49-F238E27FC236}">
                <a16:creationId xmlns:a16="http://schemas.microsoft.com/office/drawing/2014/main" id="{BA8CE8EE-F8C8-B7A2-EC84-D7387723D02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51823" y="295452"/>
            <a:ext cx="6027398" cy="8781639"/>
          </a:xfrm>
          <a:prstGeom prst="rect">
            <a:avLst/>
          </a:prstGeom>
        </p:spPr>
      </p:pic>
      <p:pic>
        <p:nvPicPr>
          <p:cNvPr id="5" name="Picture 4" descr="A poster with text and images&#10;&#10;AI-generated content may be incorrect.">
            <a:extLst>
              <a:ext uri="{FF2B5EF4-FFF2-40B4-BE49-F238E27FC236}">
                <a16:creationId xmlns:a16="http://schemas.microsoft.com/office/drawing/2014/main" id="{E115AFBF-49B1-856F-5DFF-017A6BEC3D8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708781" y="675360"/>
            <a:ext cx="5931319" cy="8401731"/>
          </a:xfrm>
          <a:prstGeom prst="rect">
            <a:avLst/>
          </a:prstGeom>
        </p:spPr>
      </p:pic>
      <p:sp>
        <p:nvSpPr>
          <p:cNvPr id="6" name="TextBox 5">
            <a:extLst>
              <a:ext uri="{FF2B5EF4-FFF2-40B4-BE49-F238E27FC236}">
                <a16:creationId xmlns:a16="http://schemas.microsoft.com/office/drawing/2014/main" id="{57EBAB98-F837-8AFD-EB85-6F4428B41DE5}"/>
              </a:ext>
            </a:extLst>
          </p:cNvPr>
          <p:cNvSpPr txBox="1"/>
          <p:nvPr/>
        </p:nvSpPr>
        <p:spPr>
          <a:xfrm>
            <a:off x="8341113" y="4039940"/>
            <a:ext cx="2720897" cy="646331"/>
          </a:xfrm>
          <a:prstGeom prst="rect">
            <a:avLst/>
          </a:prstGeom>
          <a:noFill/>
        </p:spPr>
        <p:txBody>
          <a:bodyPr wrap="square" rtlCol="0">
            <a:spAutoFit/>
          </a:bodyPr>
          <a:lstStyle/>
          <a:p>
            <a:r xmlns:a="http://schemas.openxmlformats.org/drawingml/2006/main">
              <a:rPr lang="es" sz="3600" b="1" dirty="0"/>
              <a:t>Carteles</a:t>
            </a:r>
            <a:r xmlns:a="http://schemas.openxmlformats.org/drawingml/2006/main">
              <a:rPr lang="es" dirty="0"/>
              <a:t> </a:t>
            </a:r>
          </a:p>
        </p:txBody>
      </p:sp>
    </p:spTree>
    <p:extLst>
      <p:ext uri="{BB962C8B-B14F-4D97-AF65-F5344CB8AC3E}">
        <p14:creationId xmlns:p14="http://schemas.microsoft.com/office/powerpoint/2010/main" val="13231158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AF965-1C1C-4783-00B8-518848EBB83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63822CC-8B0A-5C31-B6E8-BAEC0FD0D5BD}"/>
              </a:ext>
            </a:extLst>
          </p:cNvPr>
          <p:cNvSpPr/>
          <p:nvPr/>
        </p:nvSpPr>
        <p:spPr>
          <a:xfrm>
            <a:off x="2842851" y="3314642"/>
            <a:ext cx="13355576"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674F68EE-7CA6-5224-C8B8-78371B1513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56283E1E-EC13-8EA3-0641-08EA0C855710}"/>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6487E7F1-5D43-934B-2AF0-712B426C746D}"/>
              </a:ext>
            </a:extLst>
          </p:cNvPr>
          <p:cNvSpPr/>
          <p:nvPr/>
        </p:nvSpPr>
        <p:spPr>
          <a:xfrm>
            <a:off x="3276600" y="1423308"/>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914445">
              <a:buClr>
                <a:srgbClr val="000000"/>
              </a:buClr>
              <a:defRPr/>
            </a:pPr>
            <a:r xmlns:a="http://schemas.openxmlformats.org/drawingml/2006/main">
              <a:rPr lang="es" sz="6000" b="1" kern="0" dirty="0">
                <a:solidFill>
                  <a:prstClr val="black"/>
                </a:solidFill>
                <a:latin typeface="Calibri Light" panose="020F0302020204030204" pitchFamily="34" charset="0"/>
                <a:cs typeface="Calibri Light" panose="020F0302020204030204" pitchFamily="34" charset="0"/>
                <a:sym typeface="Arial"/>
              </a:rPr>
              <a:t>¡¡Reflejar!!</a:t>
            </a:r>
            <a:endParaRPr xmlns:a="http://schemas.openxmlformats.org/drawingml/2006/main" lang="en-US" sz="4800" dirty="0">
              <a:solidFill>
                <a:prstClr val="white"/>
              </a:solidFill>
            </a:endParaRPr>
          </a:p>
        </p:txBody>
      </p:sp>
      <p:sp>
        <p:nvSpPr>
          <p:cNvPr id="8" name="Rounded Rectangle 7">
            <a:extLst>
              <a:ext uri="{FF2B5EF4-FFF2-40B4-BE49-F238E27FC236}">
                <a16:creationId xmlns:a16="http://schemas.microsoft.com/office/drawing/2014/main" id="{EE100E3F-B5F2-CC0F-BA47-52A836C23481}"/>
              </a:ext>
            </a:extLst>
          </p:cNvPr>
          <p:cNvSpPr/>
          <p:nvPr/>
        </p:nvSpPr>
        <p:spPr>
          <a:xfrm>
            <a:off x="456811" y="136805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4800">
                <a:solidFill>
                  <a:schemeClr val="tx1"/>
                </a:solidFill>
                <a:latin typeface="Calibri" panose="020F0502020204030204"/>
              </a:rPr>
              <a:t>CONSEJO</a:t>
            </a:r>
            <a:endParaRPr xmlns:a="http://schemas.openxmlformats.org/drawingml/2006/main" lang="en-US" sz="2700">
              <a:solidFill>
                <a:schemeClr val="tx1"/>
              </a:solidFill>
              <a:latin typeface="Calibri" panose="020F0502020204030204"/>
            </a:endParaRPr>
          </a:p>
        </p:txBody>
      </p:sp>
      <p:sp>
        <p:nvSpPr>
          <p:cNvPr id="3" name="TextBox 2">
            <a:extLst>
              <a:ext uri="{FF2B5EF4-FFF2-40B4-BE49-F238E27FC236}">
                <a16:creationId xmlns:a16="http://schemas.microsoft.com/office/drawing/2014/main" id="{8CA96E15-90E7-F366-AE57-91374AB264F8}"/>
              </a:ext>
            </a:extLst>
          </p:cNvPr>
          <p:cNvSpPr txBox="1"/>
          <p:nvPr/>
        </p:nvSpPr>
        <p:spPr>
          <a:xfrm>
            <a:off x="2985930" y="3435163"/>
            <a:ext cx="13069419" cy="5016758"/>
          </a:xfrm>
          <a:prstGeom prst="rect">
            <a:avLst/>
          </a:prstGeom>
          <a:noFill/>
        </p:spPr>
        <p:txBody>
          <a:bodyPr wrap="square">
            <a:spAutoFit/>
          </a:bodyPr>
          <a:lstStyle/>
          <a:p>
            <a:pPr xmlns:a="http://schemas.openxmlformats.org/drawingml/2006/main">
              <a:buNone/>
            </a:pPr>
            <a:r xmlns:a="http://schemas.openxmlformats.org/drawingml/2006/main">
              <a:rPr lang="es" sz="3200" dirty="0"/>
              <a:t>Aquí es donde los equipos suelen precipitarse </a:t>
            </a:r>
            <a:r xmlns:a="http://schemas.openxmlformats.org/drawingml/2006/main">
              <a:rPr lang="es" sz="3200"/>
              <a:t>.</a:t>
            </a:r>
          </a:p>
          <a:p>
            <a:pPr xmlns:a="http://schemas.openxmlformats.org/drawingml/2006/main">
              <a:buNone/>
            </a:pPr>
            <a:r xmlns:a="http://schemas.openxmlformats.org/drawingml/2006/main">
              <a:rPr lang="es" sz="3200"/>
              <a:t>Empiezan </a:t>
            </a:r>
            <a:r xmlns:a="http://schemas.openxmlformats.org/drawingml/2006/main">
              <a:rPr lang="es" sz="3200" dirty="0"/>
              <a:t>con "vamos a hacer un vídeo" o "vamos a hacer un reportaje".</a:t>
            </a:r>
          </a:p>
          <a:p>
            <a:pPr>
              <a:buNone/>
            </a:pPr>
            <a:endParaRPr lang="en-ZA" sz="3200"/>
          </a:p>
          <a:p>
            <a:pPr xmlns:a="http://schemas.openxmlformats.org/drawingml/2006/main">
              <a:buNone/>
            </a:pPr>
            <a:r xmlns:a="http://schemas.openxmlformats.org/drawingml/2006/main">
              <a:rPr lang="es" sz="3200"/>
              <a:t>Pero </a:t>
            </a:r>
            <a:r xmlns:a="http://schemas.openxmlformats.org/drawingml/2006/main">
              <a:rPr lang="es" sz="3200" dirty="0"/>
              <a:t>el </a:t>
            </a:r>
            <a:r xmlns:a="http://schemas.openxmlformats.org/drawingml/2006/main">
              <a:rPr lang="es" sz="3200" b="1" dirty="0"/>
              <a:t>orden importa </a:t>
            </a:r>
            <a:r xmlns:a="http://schemas.openxmlformats.org/drawingml/2006/main">
              <a:rPr lang="es" sz="3200" dirty="0"/>
              <a:t>:</a:t>
            </a:r>
          </a:p>
          <a:p>
            <a:pPr xmlns:a="http://schemas.openxmlformats.org/drawingml/2006/main" lvl="2">
              <a:buFont typeface="Arial" panose="020B0604020202020204" pitchFamily="34" charset="0"/>
              <a:buChar char="•"/>
            </a:pPr>
            <a:r xmlns:a="http://schemas.openxmlformats.org/drawingml/2006/main">
              <a:rPr lang="es" sz="3200"/>
              <a:t>Primero, define el propósito,</a:t>
            </a:r>
            <a:endParaRPr xmlns:a="http://schemas.openxmlformats.org/drawingml/2006/main" lang="en-ZA" sz="3200" dirty="0"/>
          </a:p>
          <a:p>
            <a:pPr xmlns:a="http://schemas.openxmlformats.org/drawingml/2006/main" lvl="2">
              <a:buFont typeface="Arial" panose="020B0604020202020204" pitchFamily="34" charset="0"/>
              <a:buChar char="•"/>
            </a:pPr>
            <a:r xmlns:a="http://schemas.openxmlformats.org/drawingml/2006/main">
              <a:rPr lang="es" sz="3200"/>
              <a:t>entonces el público,</a:t>
            </a:r>
            <a:endParaRPr xmlns:a="http://schemas.openxmlformats.org/drawingml/2006/main" lang="en-ZA" sz="3200" dirty="0"/>
          </a:p>
          <a:p>
            <a:pPr xmlns:a="http://schemas.openxmlformats.org/drawingml/2006/main" lvl="2">
              <a:buFont typeface="Arial" panose="020B0604020202020204" pitchFamily="34" charset="0"/>
              <a:buChar char="•"/>
            </a:pPr>
            <a:r xmlns:a="http://schemas.openxmlformats.org/drawingml/2006/main">
              <a:rPr lang="es" sz="3200"/>
              <a:t>luego mensaje,</a:t>
            </a:r>
            <a:endParaRPr xmlns:a="http://schemas.openxmlformats.org/drawingml/2006/main" lang="en-ZA" sz="3200" dirty="0"/>
          </a:p>
          <a:p>
            <a:pPr xmlns:a="http://schemas.openxmlformats.org/drawingml/2006/main" lvl="2">
              <a:buFont typeface="Arial" panose="020B0604020202020204" pitchFamily="34" charset="0"/>
              <a:buChar char="•"/>
            </a:pPr>
            <a:r xmlns:a="http://schemas.openxmlformats.org/drawingml/2006/main">
              <a:rPr lang="es" sz="3200"/>
              <a:t>luego producto.</a:t>
            </a:r>
            <a:endParaRPr xmlns:a="http://schemas.openxmlformats.org/drawingml/2006/main" lang="en-ZA" sz="3200" dirty="0"/>
          </a:p>
          <a:p>
            <a:pPr>
              <a:buNone/>
            </a:pPr>
            <a:endParaRPr lang="en-ZA" sz="3200"/>
          </a:p>
          <a:p>
            <a:pPr xmlns:a="http://schemas.openxmlformats.org/drawingml/2006/main">
              <a:buNone/>
            </a:pPr>
            <a:r xmlns:a="http://schemas.openxmlformats.org/drawingml/2006/main">
              <a:rPr lang="es" sz="3200" b="1"/>
              <a:t>¿Qué </a:t>
            </a:r>
            <a:r xmlns:a="http://schemas.openxmlformats.org/drawingml/2006/main">
              <a:rPr lang="es" sz="3200" b="1" dirty="0"/>
              <a:t>formato ayudará mejor a este público a comprender y utilizar este mensaje?</a:t>
            </a:r>
          </a:p>
        </p:txBody>
      </p:sp>
    </p:spTree>
    <p:extLst>
      <p:ext uri="{BB962C8B-B14F-4D97-AF65-F5344CB8AC3E}">
        <p14:creationId xmlns:p14="http://schemas.microsoft.com/office/powerpoint/2010/main" val="41302636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CE58-9C21-BB0C-4770-BA770933F8C3}"/>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E3125362-08FC-051D-1B9E-755238FF9DC8}"/>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cxnSp>
        <p:nvCxnSpPr>
          <p:cNvPr id="8" name="Straight Connector 7">
            <a:extLst>
              <a:ext uri="{FF2B5EF4-FFF2-40B4-BE49-F238E27FC236}">
                <a16:creationId xmlns:a16="http://schemas.microsoft.com/office/drawing/2014/main" id="{710494DE-893F-D167-4CF0-7E97AD62B3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09A1FD5-2B8F-DE5F-4BF1-8D446F41FCB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682E0A60-4EFA-B5DE-3640-E057259FDDCD}"/>
              </a:ext>
            </a:extLst>
          </p:cNvPr>
          <p:cNvSpPr txBox="1"/>
          <p:nvPr/>
        </p:nvSpPr>
        <p:spPr>
          <a:xfrm>
            <a:off x="3737106" y="432945"/>
            <a:ext cx="12658299" cy="707886"/>
          </a:xfrm>
          <a:prstGeom prst="rect">
            <a:avLst/>
          </a:prstGeom>
          <a:noFill/>
        </p:spPr>
        <p:txBody>
          <a:bodyPr wrap="square">
            <a:spAutoFit/>
          </a:bodyPr>
          <a:lstStyle/>
          <a:p>
            <a:r xmlns:a="http://schemas.openxmlformats.org/drawingml/2006/main">
              <a:rPr lang="es" sz="4000" b="1">
                <a:latin typeface="+mj-lt"/>
                <a:ea typeface="Times New Roman" panose="02020603050405020304" pitchFamily="18" charset="0"/>
                <a:cs typeface="Calibri" panose="020F0502020204030204" pitchFamily="34" charset="0"/>
              </a:rPr>
              <a:t>Envases, planificación estratégica y canales de distribución.</a:t>
            </a:r>
            <a:endParaRPr xmlns:a="http://schemas.openxmlformats.org/drawingml/2006/main" lang="en-US" sz="4000" b="1" dirty="0">
              <a:latin typeface="+mj-lt"/>
              <a:ea typeface="Times New Roman" panose="02020603050405020304" pitchFamily="18" charset="0"/>
              <a:cs typeface="Calibri" panose="020F0502020204030204" pitchFamily="34" charset="0"/>
            </a:endParaRPr>
          </a:p>
        </p:txBody>
      </p:sp>
      <p:sp>
        <p:nvSpPr>
          <p:cNvPr id="7" name="TextBox 6">
            <a:extLst>
              <a:ext uri="{FF2B5EF4-FFF2-40B4-BE49-F238E27FC236}">
                <a16:creationId xmlns:a16="http://schemas.microsoft.com/office/drawing/2014/main" id="{BF130967-B9F9-C731-68DD-09BCE3C2334C}"/>
              </a:ext>
            </a:extLst>
          </p:cNvPr>
          <p:cNvSpPr txBox="1"/>
          <p:nvPr/>
        </p:nvSpPr>
        <p:spPr>
          <a:xfrm>
            <a:off x="4813334" y="3289838"/>
            <a:ext cx="9350535" cy="4174652"/>
          </a:xfrm>
          <a:prstGeom prst="rect">
            <a:avLst/>
          </a:prstGeom>
          <a:solidFill>
            <a:schemeClr val="accent3">
              <a:lumMod val="40000"/>
              <a:lumOff val="60000"/>
            </a:schemeClr>
          </a:solidFill>
        </p:spPr>
        <p:txBody>
          <a:bodyPr wrap="square">
            <a:noAutofit/>
          </a:bodyPr>
          <a:lstStyle/>
          <a:p>
            <a:pPr xmlns:a="http://schemas.openxmlformats.org/drawingml/2006/main">
              <a:buNone/>
            </a:pPr>
            <a:r xmlns:a="http://schemas.openxmlformats.org/drawingml/2006/main">
              <a:rPr lang="es" sz="4000" b="1" dirty="0"/>
              <a:t>Un buen embalaje significa</a:t>
            </a:r>
            <a:endParaRPr xmlns:a="http://schemas.openxmlformats.org/drawingml/2006/main" lang="en-ZA" sz="4800" dirty="0"/>
          </a:p>
          <a:p>
            <a:pPr marL="457200" indent="-457200">
              <a:buFont typeface="Arial" panose="020B0604020202020204" pitchFamily="34" charset="0"/>
              <a:buChar char="•"/>
            </a:pPr>
            <a:endParaRPr lang="en-ZA" sz="3600"/>
          </a:p>
          <a:p>
            <a:pPr xmlns:a="http://schemas.openxmlformats.org/drawingml/2006/main" marL="1371600" lvl="2" indent="-457200">
              <a:buFont typeface="Arial" panose="020B0604020202020204" pitchFamily="34" charset="0"/>
              <a:buChar char="•"/>
            </a:pPr>
            <a:r xmlns:a="http://schemas.openxmlformats.org/drawingml/2006/main">
              <a:rPr lang="es" sz="3600" dirty="0"/>
              <a:t>mensaje </a:t>
            </a:r>
            <a:r xmlns:a="http://schemas.openxmlformats.org/drawingml/2006/main">
              <a:rPr lang="es" sz="3600"/>
              <a:t>claro</a:t>
            </a:r>
          </a:p>
          <a:p>
            <a:pPr xmlns:a="http://schemas.openxmlformats.org/drawingml/2006/main" marL="1371600" lvl="2" indent="-457200">
              <a:buFont typeface="Arial" panose="020B0604020202020204" pitchFamily="34" charset="0"/>
              <a:buChar char="•"/>
            </a:pPr>
            <a:r xmlns:a="http://schemas.openxmlformats.org/drawingml/2006/main">
              <a:rPr lang="es" sz="3600" dirty="0"/>
              <a:t>estructura simple</a:t>
            </a:r>
          </a:p>
          <a:p>
            <a:pPr xmlns:a="http://schemas.openxmlformats.org/drawingml/2006/main" marL="1371600" lvl="2" indent="-457200">
              <a:buFont typeface="Arial" panose="020B0604020202020204" pitchFamily="34" charset="0"/>
              <a:buChar char="•"/>
            </a:pPr>
            <a:r xmlns:a="http://schemas.openxmlformats.org/drawingml/2006/main">
              <a:rPr lang="es" sz="3600" dirty="0"/>
              <a:t>contenido conciso</a:t>
            </a:r>
          </a:p>
          <a:p>
            <a:pPr xmlns:a="http://schemas.openxmlformats.org/drawingml/2006/main" marL="1371600" lvl="2" indent="-457200">
              <a:buFont typeface="Arial" panose="020B0604020202020204" pitchFamily="34" charset="0"/>
              <a:buChar char="•"/>
            </a:pPr>
            <a:r xmlns:a="http://schemas.openxmlformats.org/drawingml/2006/main">
              <a:rPr lang="es" sz="3600" dirty="0"/>
              <a:t>fácil de leer</a:t>
            </a:r>
          </a:p>
          <a:p>
            <a:pPr xmlns:a="http://schemas.openxmlformats.org/drawingml/2006/main" marL="1371600" lvl="2" indent="-457200">
              <a:buFont typeface="Arial" panose="020B0604020202020204" pitchFamily="34" charset="0"/>
              <a:buChar char="•"/>
            </a:pPr>
            <a:r xmlns:a="http://schemas.openxmlformats.org/drawingml/2006/main">
              <a:rPr lang="es" sz="3600" dirty="0"/>
              <a:t>visualmente accesible</a:t>
            </a:r>
          </a:p>
        </p:txBody>
      </p:sp>
      <p:grpSp>
        <p:nvGrpSpPr>
          <p:cNvPr id="2" name="Group 1">
            <a:extLst>
              <a:ext uri="{FF2B5EF4-FFF2-40B4-BE49-F238E27FC236}">
                <a16:creationId xmlns:a16="http://schemas.microsoft.com/office/drawing/2014/main" id="{E1C4733F-E8D5-DD26-4A1B-19DDFFFA8F32}"/>
              </a:ext>
            </a:extLst>
          </p:cNvPr>
          <p:cNvGrpSpPr/>
          <p:nvPr/>
        </p:nvGrpSpPr>
        <p:grpSpPr>
          <a:xfrm>
            <a:off x="1006445" y="199819"/>
            <a:ext cx="2525289" cy="1077218"/>
            <a:chOff x="5194075" y="7520669"/>
            <a:chExt cx="3117679" cy="1316682"/>
          </a:xfrm>
        </p:grpSpPr>
        <p:sp>
          <p:nvSpPr>
            <p:cNvPr id="6" name="Pentagon 5">
              <a:extLst>
                <a:ext uri="{FF2B5EF4-FFF2-40B4-BE49-F238E27FC236}">
                  <a16:creationId xmlns:a16="http://schemas.microsoft.com/office/drawing/2014/main" id="{986E80AA-864F-20BB-7FA0-07C3869748E3}"/>
                </a:ext>
              </a:extLst>
            </p:cNvPr>
            <p:cNvSpPr/>
            <p:nvPr/>
          </p:nvSpPr>
          <p:spPr>
            <a:xfrm>
              <a:off x="5194075" y="7520669"/>
              <a:ext cx="3117679" cy="1316682"/>
            </a:xfrm>
            <a:prstGeom prst="homePlate">
              <a:avLst/>
            </a:prstGeom>
            <a:solidFill>
              <a:schemeClr val="accent3">
                <a:lumMod val="20000"/>
                <a:lumOff val="80000"/>
              </a:schemeClr>
            </a:solidFill>
            <a:ln w="28575">
              <a:noFill/>
            </a:ln>
            <a:effectLst>
              <a:outerShdw blurRad="76200" dist="76200" dir="2700000" algn="tl" rotWithShape="0">
                <a:prstClr val="black">
                  <a:alpha val="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27B6856F-FD7C-2605-D95B-0FCFDA87B3A3}"/>
                </a:ext>
              </a:extLst>
            </p:cNvPr>
            <p:cNvGrpSpPr/>
            <p:nvPr/>
          </p:nvGrpSpPr>
          <p:grpSpPr>
            <a:xfrm>
              <a:off x="5447624" y="7659191"/>
              <a:ext cx="1063394" cy="1011676"/>
              <a:chOff x="10085410" y="3689660"/>
              <a:chExt cx="779859" cy="779859"/>
            </a:xfrm>
          </p:grpSpPr>
          <p:sp>
            <p:nvSpPr>
              <p:cNvPr id="18" name="Oval 17">
                <a:extLst>
                  <a:ext uri="{FF2B5EF4-FFF2-40B4-BE49-F238E27FC236}">
                    <a16:creationId xmlns:a16="http://schemas.microsoft.com/office/drawing/2014/main" id="{6CBE1278-408B-3198-67B9-503747974F83}"/>
                  </a:ext>
                </a:extLst>
              </p:cNvPr>
              <p:cNvSpPr/>
              <p:nvPr/>
            </p:nvSpPr>
            <p:spPr>
              <a:xfrm>
                <a:off x="10085410" y="3689660"/>
                <a:ext cx="779859" cy="779859"/>
              </a:xfrm>
              <a:prstGeom prst="ellipse">
                <a:avLst/>
              </a:prstGeom>
              <a:solidFill>
                <a:schemeClr val="accent3">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Oval 5">
                <a:extLst>
                  <a:ext uri="{FF2B5EF4-FFF2-40B4-BE49-F238E27FC236}">
                    <a16:creationId xmlns:a16="http://schemas.microsoft.com/office/drawing/2014/main" id="{94DFD2BD-D619-A8DB-D7D8-3BAA618FAAB9}"/>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xmlns:a="http://schemas.openxmlformats.org/drawingml/2006/main" marL="0" lvl="0" indent="0" algn="ctr" defTabSz="1600200">
                  <a:lnSpc>
                    <a:spcPct val="90000"/>
                  </a:lnSpc>
                  <a:spcBef>
                    <a:spcPct val="0"/>
                  </a:spcBef>
                  <a:spcAft>
                    <a:spcPct val="35000"/>
                  </a:spcAft>
                  <a:buNone/>
                </a:pPr>
                <a:r xmlns:a="http://schemas.openxmlformats.org/drawingml/2006/main">
                  <a:rPr lang="es" sz="3600" kern="1200" dirty="0"/>
                  <a:t>5</a:t>
                </a:r>
              </a:p>
            </p:txBody>
          </p:sp>
        </p:grpSp>
        <p:pic>
          <p:nvPicPr>
            <p:cNvPr id="16" name="Picture 91">
              <a:extLst>
                <a:ext uri="{FF2B5EF4-FFF2-40B4-BE49-F238E27FC236}">
                  <a16:creationId xmlns:a16="http://schemas.microsoft.com/office/drawing/2014/main" id="{CF637A88-7ED8-881A-0325-797CCEF4062B}"/>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568255" y="7626542"/>
              <a:ext cx="1277582" cy="1047470"/>
            </a:xfrm>
            <a:prstGeom prst="rect">
              <a:avLst/>
            </a:prstGeom>
          </p:spPr>
        </p:pic>
      </p:grpSp>
    </p:spTree>
    <p:extLst>
      <p:ext uri="{BB962C8B-B14F-4D97-AF65-F5344CB8AC3E}">
        <p14:creationId xmlns:p14="http://schemas.microsoft.com/office/powerpoint/2010/main" val="2772670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4079C6BC-95D3-3DCD-0CA9-3BA4B1971948}"/>
              </a:ext>
            </a:extLst>
          </p:cNvPr>
          <p:cNvSpPr/>
          <p:nvPr/>
        </p:nvSpPr>
        <p:spPr>
          <a:xfrm>
            <a:off x="3294530" y="7737021"/>
            <a:ext cx="13892034"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914445">
              <a:buClr>
                <a:srgbClr val="000000"/>
              </a:buClr>
              <a:defRPr/>
            </a:pPr>
            <a:r xmlns:a="http://schemas.openxmlformats.org/drawingml/2006/main">
              <a:rPr lang="es" sz="3200" dirty="0">
                <a:solidFill>
                  <a:schemeClr val="tx1"/>
                </a:solidFill>
              </a:rPr>
              <a:t>Si alguien lee solo la primera página, aún así debería comprender el mensaje clave.</a:t>
            </a:r>
            <a:endParaRPr xmlns:a="http://schemas.openxmlformats.org/drawingml/2006/main" lang="en-US" sz="3200" dirty="0">
              <a:solidFill>
                <a:schemeClr val="tx1"/>
              </a:solidFill>
            </a:endParaRPr>
          </a:p>
        </p:txBody>
      </p:sp>
      <p:sp>
        <p:nvSpPr>
          <p:cNvPr id="5" name="Rounded Rectangle 4">
            <a:extLst>
              <a:ext uri="{FF2B5EF4-FFF2-40B4-BE49-F238E27FC236}">
                <a16:creationId xmlns:a16="http://schemas.microsoft.com/office/drawing/2014/main" id="{68F44715-3C41-B6B5-C73C-44205E758D2B}"/>
              </a:ext>
            </a:extLst>
          </p:cNvPr>
          <p:cNvSpPr/>
          <p:nvPr/>
        </p:nvSpPr>
        <p:spPr>
          <a:xfrm>
            <a:off x="474741" y="7681767"/>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4800">
                <a:solidFill>
                  <a:schemeClr val="tx1"/>
                </a:solidFill>
                <a:latin typeface="Calibri" panose="020F0502020204030204"/>
              </a:rPr>
              <a:t>CONSEJO</a:t>
            </a:r>
            <a:endParaRPr xmlns:a="http://schemas.openxmlformats.org/drawingml/2006/main" lang="en-US" sz="2700">
              <a:solidFill>
                <a:schemeClr val="tx1"/>
              </a:solidFill>
              <a:latin typeface="Calibri" panose="020F0502020204030204"/>
            </a:endParaRPr>
          </a:p>
        </p:txBody>
      </p:sp>
      <p:sp>
        <p:nvSpPr>
          <p:cNvPr id="6" name="TextBox 5">
            <a:extLst>
              <a:ext uri="{FF2B5EF4-FFF2-40B4-BE49-F238E27FC236}">
                <a16:creationId xmlns:a16="http://schemas.microsoft.com/office/drawing/2014/main" id="{3022D8ED-3703-25DD-547C-8351FCE17CF4}"/>
              </a:ext>
            </a:extLst>
          </p:cNvPr>
          <p:cNvSpPr txBox="1"/>
          <p:nvPr/>
        </p:nvSpPr>
        <p:spPr>
          <a:xfrm>
            <a:off x="680013" y="3868214"/>
            <a:ext cx="2848738" cy="2246769"/>
          </a:xfrm>
          <a:prstGeom prst="rect">
            <a:avLst/>
          </a:prstGeom>
          <a:noFill/>
        </p:spPr>
        <p:txBody>
          <a:bodyPr wrap="square">
            <a:spAutoFit/>
          </a:bodyPr>
          <a:lstStyle/>
          <a:p>
            <a:pPr xmlns:a="http://schemas.openxmlformats.org/drawingml/2006/main">
              <a:buNone/>
            </a:pPr>
            <a:r xmlns:a="http://schemas.openxmlformats.org/drawingml/2006/main">
              <a:rPr lang="es" sz="2800" b="1" dirty="0">
                <a:solidFill>
                  <a:schemeClr val="tx2"/>
                </a:solidFill>
              </a:rPr>
              <a:t>Una apertura clara</a:t>
            </a:r>
          </a:p>
          <a:p>
            <a:r xmlns:a="http://schemas.openxmlformats.org/drawingml/2006/main">
              <a:rPr lang="es" sz="2800" dirty="0">
                <a:solidFill>
                  <a:schemeClr val="tx2"/>
                </a:solidFill>
              </a:rPr>
              <a:t>¿De qué se trata esto?</a:t>
            </a:r>
          </a:p>
          <a:p>
            <a:r xmlns:a="http://schemas.openxmlformats.org/drawingml/2006/main">
              <a:rPr lang="es" sz="2800" dirty="0">
                <a:solidFill>
                  <a:schemeClr val="tx2"/>
                </a:solidFill>
              </a:rPr>
              <a:t>¿Por qué importa?</a:t>
            </a:r>
          </a:p>
        </p:txBody>
      </p:sp>
      <p:sp>
        <p:nvSpPr>
          <p:cNvPr id="7" name="TextBox 6">
            <a:extLst>
              <a:ext uri="{FF2B5EF4-FFF2-40B4-BE49-F238E27FC236}">
                <a16:creationId xmlns:a16="http://schemas.microsoft.com/office/drawing/2014/main" id="{B17AD7C2-5D7F-0390-C8FF-1B837D6B2184}"/>
              </a:ext>
            </a:extLst>
          </p:cNvPr>
          <p:cNvSpPr txBox="1"/>
          <p:nvPr/>
        </p:nvSpPr>
        <p:spPr>
          <a:xfrm>
            <a:off x="3767369" y="3868214"/>
            <a:ext cx="2848738" cy="2246769"/>
          </a:xfrm>
          <a:prstGeom prst="rect">
            <a:avLst/>
          </a:prstGeom>
          <a:noFill/>
        </p:spPr>
        <p:txBody>
          <a:bodyPr wrap="square">
            <a:spAutoFit/>
          </a:bodyPr>
          <a:lstStyle/>
          <a:p>
            <a:pPr xmlns:a="http://schemas.openxmlformats.org/drawingml/2006/main">
              <a:buNone/>
            </a:pPr>
            <a:r xmlns:a="http://schemas.openxmlformats.org/drawingml/2006/main">
              <a:rPr lang="es" sz="2800" b="1" dirty="0">
                <a:solidFill>
                  <a:schemeClr val="tx2"/>
                </a:solidFill>
              </a:rPr>
              <a:t>Ideas o mensajes clave</a:t>
            </a:r>
          </a:p>
          <a:p>
            <a:r xmlns:a="http://schemas.openxmlformats.org/drawingml/2006/main">
              <a:rPr lang="es" sz="2800" dirty="0">
                <a:solidFill>
                  <a:schemeClr val="tx2"/>
                </a:solidFill>
              </a:rPr>
              <a:t>3-5 puntos principales</a:t>
            </a:r>
          </a:p>
          <a:p>
            <a:r xmlns:a="http://schemas.openxmlformats.org/drawingml/2006/main">
              <a:rPr lang="es" sz="2800" dirty="0">
                <a:solidFill>
                  <a:schemeClr val="tx2"/>
                </a:solidFill>
              </a:rPr>
              <a:t>¿Qué es lo más importante?</a:t>
            </a:r>
          </a:p>
        </p:txBody>
      </p:sp>
      <p:sp>
        <p:nvSpPr>
          <p:cNvPr id="8" name="TextBox 7">
            <a:extLst>
              <a:ext uri="{FF2B5EF4-FFF2-40B4-BE49-F238E27FC236}">
                <a16:creationId xmlns:a16="http://schemas.microsoft.com/office/drawing/2014/main" id="{8DB1D636-16A8-BE3B-5F0E-9DC6BFB48510}"/>
              </a:ext>
            </a:extLst>
          </p:cNvPr>
          <p:cNvSpPr txBox="1"/>
          <p:nvPr/>
        </p:nvSpPr>
        <p:spPr>
          <a:xfrm>
            <a:off x="6854725" y="3868214"/>
            <a:ext cx="3460376" cy="3108543"/>
          </a:xfrm>
          <a:prstGeom prst="rect">
            <a:avLst/>
          </a:prstGeom>
          <a:noFill/>
        </p:spPr>
        <p:txBody>
          <a:bodyPr wrap="square">
            <a:spAutoFit/>
          </a:bodyPr>
          <a:lstStyle/>
          <a:p>
            <a:pPr xmlns:a="http://schemas.openxmlformats.org/drawingml/2006/main">
              <a:buNone/>
            </a:pPr>
            <a:r xmlns:a="http://schemas.openxmlformats.org/drawingml/2006/main">
              <a:rPr lang="es" sz="2800" b="1" dirty="0">
                <a:solidFill>
                  <a:schemeClr val="tx2"/>
                </a:solidFill>
              </a:rPr>
              <a:t>Explicación o ejemplos</a:t>
            </a:r>
          </a:p>
          <a:p>
            <a:r xmlns:a="http://schemas.openxmlformats.org/drawingml/2006/main">
              <a:rPr lang="es" sz="2800" dirty="0">
                <a:solidFill>
                  <a:schemeClr val="tx2"/>
                </a:solidFill>
              </a:rPr>
              <a:t>Evidencia de su análisis</a:t>
            </a:r>
          </a:p>
          <a:p>
            <a:r xmlns:a="http://schemas.openxmlformats.org/drawingml/2006/main">
              <a:rPr lang="es" sz="2800" dirty="0">
                <a:solidFill>
                  <a:schemeClr val="tx2"/>
                </a:solidFill>
              </a:rPr>
              <a:t>Ejemplos o citas</a:t>
            </a:r>
          </a:p>
          <a:p>
            <a:r xmlns:a="http://schemas.openxmlformats.org/drawingml/2006/main">
              <a:rPr lang="es" sz="2800" dirty="0">
                <a:solidFill>
                  <a:schemeClr val="tx2"/>
                </a:solidFill>
              </a:rPr>
              <a:t>Cómo se ve esto en la práctica</a:t>
            </a:r>
          </a:p>
        </p:txBody>
      </p:sp>
      <p:sp>
        <p:nvSpPr>
          <p:cNvPr id="9" name="TextBox 8">
            <a:extLst>
              <a:ext uri="{FF2B5EF4-FFF2-40B4-BE49-F238E27FC236}">
                <a16:creationId xmlns:a16="http://schemas.microsoft.com/office/drawing/2014/main" id="{E084C02A-5BA1-9E70-E27B-ADC94E8EE5F3}"/>
              </a:ext>
            </a:extLst>
          </p:cNvPr>
          <p:cNvSpPr txBox="1"/>
          <p:nvPr/>
        </p:nvSpPr>
        <p:spPr>
          <a:xfrm>
            <a:off x="10553719" y="3868214"/>
            <a:ext cx="2816956" cy="2677656"/>
          </a:xfrm>
          <a:prstGeom prst="rect">
            <a:avLst/>
          </a:prstGeom>
          <a:noFill/>
        </p:spPr>
        <p:txBody>
          <a:bodyPr wrap="square">
            <a:spAutoFit/>
          </a:bodyPr>
          <a:lstStyle/>
          <a:p>
            <a:pPr xmlns:a="http://schemas.openxmlformats.org/drawingml/2006/main">
              <a:buNone/>
            </a:pPr>
            <a:r xmlns:a="http://schemas.openxmlformats.org/drawingml/2006/main">
              <a:rPr lang="es" sz="2800" b="1" dirty="0">
                <a:solidFill>
                  <a:schemeClr val="tx2"/>
                </a:solidFill>
              </a:rPr>
              <a:t>Por qué es importante</a:t>
            </a:r>
          </a:p>
          <a:p>
            <a:r xmlns:a="http://schemas.openxmlformats.org/drawingml/2006/main">
              <a:rPr lang="es" sz="2800" dirty="0">
                <a:solidFill>
                  <a:schemeClr val="tx2"/>
                </a:solidFill>
              </a:rPr>
              <a:t>Por qué esto es importante ahora</a:t>
            </a:r>
          </a:p>
          <a:p>
            <a:r xmlns:a="http://schemas.openxmlformats.org/drawingml/2006/main">
              <a:rPr lang="es" sz="2800" dirty="0">
                <a:solidFill>
                  <a:schemeClr val="tx2"/>
                </a:solidFill>
              </a:rPr>
              <a:t>Enlace a los NBSAP, políticas o implementación</a:t>
            </a:r>
          </a:p>
        </p:txBody>
      </p:sp>
      <p:sp>
        <p:nvSpPr>
          <p:cNvPr id="10" name="TextBox 9">
            <a:extLst>
              <a:ext uri="{FF2B5EF4-FFF2-40B4-BE49-F238E27FC236}">
                <a16:creationId xmlns:a16="http://schemas.microsoft.com/office/drawing/2014/main" id="{19AC5BDB-6EA0-F910-3ED9-B906C1C510AC}"/>
              </a:ext>
            </a:extLst>
          </p:cNvPr>
          <p:cNvSpPr txBox="1"/>
          <p:nvPr/>
        </p:nvSpPr>
        <p:spPr>
          <a:xfrm>
            <a:off x="13609294" y="3868214"/>
            <a:ext cx="4101690" cy="1815882"/>
          </a:xfrm>
          <a:prstGeom prst="rect">
            <a:avLst/>
          </a:prstGeom>
          <a:noFill/>
        </p:spPr>
        <p:txBody>
          <a:bodyPr wrap="square">
            <a:spAutoFit/>
          </a:bodyPr>
          <a:lstStyle/>
          <a:p>
            <a:pPr xmlns:a="http://schemas.openxmlformats.org/drawingml/2006/main">
              <a:buNone/>
            </a:pPr>
            <a:r xmlns:a="http://schemas.openxmlformats.org/drawingml/2006/main">
              <a:rPr lang="es" sz="2800" b="1" dirty="0">
                <a:solidFill>
                  <a:schemeClr val="tx2"/>
                </a:solidFill>
              </a:rPr>
              <a:t>Próximos pasos o implicaciones</a:t>
            </a:r>
          </a:p>
          <a:p>
            <a:r xmlns:a="http://schemas.openxmlformats.org/drawingml/2006/main">
              <a:rPr lang="es" sz="2800" dirty="0">
                <a:solidFill>
                  <a:schemeClr val="tx2"/>
                </a:solidFill>
              </a:rPr>
              <a:t>¿Qué debería suceder a continuación?</a:t>
            </a:r>
          </a:p>
          <a:p>
            <a:r xmlns:a="http://schemas.openxmlformats.org/drawingml/2006/main">
              <a:rPr lang="es" sz="2800" dirty="0">
                <a:solidFill>
                  <a:schemeClr val="tx2"/>
                </a:solidFill>
              </a:rPr>
              <a:t>Recomendaciones, acciones o reflexiones</a:t>
            </a:r>
          </a:p>
        </p:txBody>
      </p:sp>
      <p:sp>
        <p:nvSpPr>
          <p:cNvPr id="2" name="Title 1">
            <a:extLst>
              <a:ext uri="{FF2B5EF4-FFF2-40B4-BE49-F238E27FC236}">
                <a16:creationId xmlns:a16="http://schemas.microsoft.com/office/drawing/2014/main" id="{E0008A87-89D4-0C98-F02D-EFF8309E4EC8}"/>
              </a:ext>
            </a:extLst>
          </p:cNvPr>
          <p:cNvSpPr>
            <a:spLocks noGrp="1"/>
          </p:cNvSpPr>
          <p:nvPr>
            <p:ph type="title"/>
          </p:nvPr>
        </p:nvSpPr>
        <p:spPr/>
        <p:txBody>
          <a:bodyPr/>
          <a:lstStyle/>
          <a:p>
            <a:r xmlns:a="http://schemas.openxmlformats.org/drawingml/2006/main">
              <a:rPr lang="es"/>
              <a:t>Orientación general</a:t>
            </a:r>
          </a:p>
        </p:txBody>
      </p:sp>
    </p:spTree>
    <p:extLst>
      <p:ext uri="{BB962C8B-B14F-4D97-AF65-F5344CB8AC3E}">
        <p14:creationId xmlns:p14="http://schemas.microsoft.com/office/powerpoint/2010/main" val="17985456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865A6-2748-BA18-41B4-4731C41BA5D8}"/>
              </a:ext>
            </a:extLst>
          </p:cNvPr>
          <p:cNvSpPr>
            <a:spLocks noGrp="1"/>
          </p:cNvSpPr>
          <p:nvPr>
            <p:ph type="title"/>
          </p:nvPr>
        </p:nvSpPr>
        <p:spPr/>
        <p:txBody>
          <a:bodyPr/>
          <a:lstStyle/>
          <a:p>
            <a:r xmlns:a="http://schemas.openxmlformats.org/drawingml/2006/main">
              <a:rPr lang="es" dirty="0"/>
              <a:t>Plan de difusión</a:t>
            </a:r>
          </a:p>
        </p:txBody>
      </p:sp>
      <p:sp>
        <p:nvSpPr>
          <p:cNvPr id="4" name="TextBox 3">
            <a:extLst>
              <a:ext uri="{FF2B5EF4-FFF2-40B4-BE49-F238E27FC236}">
                <a16:creationId xmlns:a16="http://schemas.microsoft.com/office/drawing/2014/main" id="{CED78CB3-CD38-C76B-437A-20632D239A0D}"/>
              </a:ext>
            </a:extLst>
          </p:cNvPr>
          <p:cNvSpPr txBox="1"/>
          <p:nvPr/>
        </p:nvSpPr>
        <p:spPr>
          <a:xfrm>
            <a:off x="1645920" y="3384797"/>
            <a:ext cx="9144000" cy="3108543"/>
          </a:xfrm>
          <a:prstGeom prst="rect">
            <a:avLst/>
          </a:prstGeom>
          <a:noFill/>
        </p:spPr>
        <p:txBody>
          <a:bodyPr wrap="square">
            <a:spAutoFit/>
          </a:bodyPr>
          <a:lstStyle/>
          <a:p>
            <a:r xmlns:a="http://schemas.openxmlformats.org/drawingml/2006/main">
              <a:rPr lang="es" sz="2800" b="1" dirty="0"/>
              <a:t>¿Quién necesita recibir esto?</a:t>
            </a:r>
          </a:p>
          <a:p>
            <a:endParaRPr lang="en-ZA" sz="2800" b="1" dirty="0"/>
          </a:p>
          <a:p>
            <a:r xmlns:a="http://schemas.openxmlformats.org/drawingml/2006/main">
              <a:rPr lang="es" sz="2800" b="1" dirty="0"/>
              <a:t>¿Dónde se compartirá?</a:t>
            </a:r>
          </a:p>
          <a:p>
            <a:endParaRPr lang="en-ZA" sz="2800" b="1" dirty="0"/>
          </a:p>
          <a:p>
            <a:r xmlns:a="http://schemas.openxmlformats.org/drawingml/2006/main">
              <a:rPr lang="es" sz="2800" b="1" dirty="0"/>
              <a:t>¿Quién lo compartirá?</a:t>
            </a:r>
          </a:p>
          <a:p>
            <a:endParaRPr lang="en-ZA" sz="2800" b="1" dirty="0"/>
          </a:p>
          <a:p>
            <a:r xmlns:a="http://schemas.openxmlformats.org/drawingml/2006/main">
              <a:rPr lang="es" sz="2800" b="1" dirty="0"/>
              <a:t>¿Cuántas veces se utilizará?</a:t>
            </a:r>
          </a:p>
        </p:txBody>
      </p:sp>
      <p:sp>
        <p:nvSpPr>
          <p:cNvPr id="7" name="Rounded Rectangle 6">
            <a:extLst>
              <a:ext uri="{FF2B5EF4-FFF2-40B4-BE49-F238E27FC236}">
                <a16:creationId xmlns:a16="http://schemas.microsoft.com/office/drawing/2014/main" id="{37D1659C-81C5-6A7A-E8D5-A57FCB49B70A}"/>
              </a:ext>
            </a:extLst>
          </p:cNvPr>
          <p:cNvSpPr/>
          <p:nvPr/>
        </p:nvSpPr>
        <p:spPr>
          <a:xfrm>
            <a:off x="4011706" y="7680957"/>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buNone/>
            </a:pPr>
            <a:r xmlns:a="http://schemas.openxmlformats.org/drawingml/2006/main">
              <a:rPr lang="es" sz="3200" dirty="0">
                <a:solidFill>
                  <a:schemeClr val="tx1"/>
                </a:solidFill>
              </a:rPr>
              <a:t>La difusión es un proceso, no un evento aislado.</a:t>
            </a:r>
          </a:p>
        </p:txBody>
      </p:sp>
      <p:sp>
        <p:nvSpPr>
          <p:cNvPr id="8" name="Rounded Rectangle 7">
            <a:extLst>
              <a:ext uri="{FF2B5EF4-FFF2-40B4-BE49-F238E27FC236}">
                <a16:creationId xmlns:a16="http://schemas.microsoft.com/office/drawing/2014/main" id="{E8D82416-81FD-429A-4C7A-1B2917B760A2}"/>
              </a:ext>
            </a:extLst>
          </p:cNvPr>
          <p:cNvSpPr/>
          <p:nvPr/>
        </p:nvSpPr>
        <p:spPr>
          <a:xfrm>
            <a:off x="987931" y="7688470"/>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4800">
                <a:solidFill>
                  <a:schemeClr val="tx1"/>
                </a:solidFill>
                <a:latin typeface="Calibri" panose="020F0502020204030204"/>
              </a:rPr>
              <a:t>CONSEJO</a:t>
            </a:r>
            <a:endParaRPr xmlns:a="http://schemas.openxmlformats.org/drawingml/2006/main" lang="en-US" sz="2700">
              <a:solidFill>
                <a:schemeClr val="tx1"/>
              </a:solidFill>
              <a:latin typeface="Calibri" panose="020F0502020204030204"/>
            </a:endParaRPr>
          </a:p>
        </p:txBody>
      </p:sp>
      <p:sp>
        <p:nvSpPr>
          <p:cNvPr id="9" name="Rectangle 1">
            <a:extLst>
              <a:ext uri="{FF2B5EF4-FFF2-40B4-BE49-F238E27FC236}">
                <a16:creationId xmlns:a16="http://schemas.microsoft.com/office/drawing/2014/main" id="{CF7233D2-8F82-BAAF-6DA1-1C7B5E98E7A7}"/>
              </a:ext>
            </a:extLst>
          </p:cNvPr>
          <p:cNvSpPr>
            <a:spLocks noChangeArrowheads="1"/>
          </p:cNvSpPr>
          <p:nvPr/>
        </p:nvSpPr>
        <p:spPr bwMode="auto">
          <a:xfrm>
            <a:off x="8986186" y="3272335"/>
            <a:ext cx="5252328" cy="3323987"/>
          </a:xfrm>
          <a:prstGeom prst="rect">
            <a:avLst/>
          </a:prstGeom>
          <a:solidFill>
            <a:schemeClr val="accent5">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p>
            <a:pPr xmlns:a="http://schemas.openxmlformats.org/drawingml/2006/main" marR="0" lvl="0" algn="l" defTabSz="914400" rtl="0" eaLnBrk="0" fontAlgn="base" latinLnBrk="0" hangingPunct="0">
              <a:lnSpc>
                <a:spcPct val="100000"/>
              </a:lnSpc>
              <a:spcBef>
                <a:spcPct val="0"/>
              </a:spcBef>
              <a:spcAft>
                <a:spcPct val="0"/>
              </a:spcAft>
              <a:buClrTx/>
              <a:buSzTx/>
              <a:tabLst/>
            </a:pPr>
            <a:r xmlns:a="http://schemas.openxmlformats.org/drawingml/2006/main">
              <a:rPr lang="es" altLang="en-US" sz="2800" b="1"/>
              <a:t>Entre las posibles oportunidades se incluyen:</a:t>
            </a:r>
          </a:p>
          <a:p>
            <a:pPr xmlns:a="http://schemas.openxmlformats.org/drawingml/2006/main" marL="914400" lvl="1" indent="-457200" eaLnBrk="0" fontAlgn="base" hangingPunct="0">
              <a:spcBef>
                <a:spcPct val="0"/>
              </a:spcBef>
              <a:spcAft>
                <a:spcPct val="0"/>
              </a:spcAft>
              <a:buFont typeface="Courier New" panose="02070309020205020404" pitchFamily="49" charset="0"/>
              <a:buChar char="o"/>
            </a:pPr>
            <a:r xmlns:a="http://schemas.openxmlformats.org/drawingml/2006/main">
              <a:rPr lang="es" altLang="en-US" sz="2600" dirty="0"/>
              <a:t>Reuniones </a:t>
            </a:r>
            <a:r xmlns:a="http://schemas.openxmlformats.org/drawingml/2006/main">
              <a:rPr lang="es" altLang="en-US" sz="2600"/>
              <a:t>ministeriales</a:t>
            </a:r>
          </a:p>
          <a:p>
            <a:pPr xmlns:a="http://schemas.openxmlformats.org/drawingml/2006/main" marL="914400" lvl="1" indent="-457200" eaLnBrk="0" fontAlgn="base" hangingPunct="0">
              <a:spcBef>
                <a:spcPct val="0"/>
              </a:spcBef>
              <a:spcAft>
                <a:spcPct val="0"/>
              </a:spcAft>
              <a:buFont typeface="Courier New" panose="02070309020205020404" pitchFamily="49" charset="0"/>
              <a:buChar char="o"/>
            </a:pPr>
            <a:r xmlns:a="http://schemas.openxmlformats.org/drawingml/2006/main">
              <a:rPr lang="es" altLang="en-US" sz="2600" dirty="0"/>
              <a:t>Debates del NBSAP</a:t>
            </a:r>
          </a:p>
          <a:p>
            <a:pPr xmlns:a="http://schemas.openxmlformats.org/drawingml/2006/main" marL="914400" lvl="1" indent="-457200" eaLnBrk="0" fontAlgn="base" hangingPunct="0">
              <a:spcBef>
                <a:spcPct val="0"/>
              </a:spcBef>
              <a:spcAft>
                <a:spcPct val="0"/>
              </a:spcAft>
              <a:buFont typeface="Courier New" panose="02070309020205020404" pitchFamily="49" charset="0"/>
              <a:buChar char="o"/>
            </a:pPr>
            <a:r xmlns:a="http://schemas.openxmlformats.org/drawingml/2006/main">
              <a:rPr lang="es" altLang="en-US" sz="2600" dirty="0"/>
              <a:t>Talleres de validación</a:t>
            </a:r>
          </a:p>
          <a:p>
            <a:pPr xmlns:a="http://schemas.openxmlformats.org/drawingml/2006/main" marL="914400" lvl="1" indent="-457200" eaLnBrk="0" fontAlgn="base" hangingPunct="0">
              <a:spcBef>
                <a:spcPct val="0"/>
              </a:spcBef>
              <a:spcAft>
                <a:spcPct val="0"/>
              </a:spcAft>
              <a:buFont typeface="Courier New" panose="02070309020205020404" pitchFamily="49" charset="0"/>
              <a:buChar char="o"/>
            </a:pPr>
            <a:r xmlns:a="http://schemas.openxmlformats.org/drawingml/2006/main">
              <a:rPr lang="es" altLang="en-US" sz="2600" dirty="0"/>
              <a:t>Plataformas interministeriales</a:t>
            </a:r>
          </a:p>
          <a:p>
            <a:pPr xmlns:a="http://schemas.openxmlformats.org/drawingml/2006/main" marL="914400" lvl="1" indent="-457200" eaLnBrk="0" fontAlgn="base" hangingPunct="0">
              <a:spcBef>
                <a:spcPct val="0"/>
              </a:spcBef>
              <a:spcAft>
                <a:spcPct val="0"/>
              </a:spcAft>
              <a:buFont typeface="Courier New" panose="02070309020205020404" pitchFamily="49" charset="0"/>
              <a:buChar char="o"/>
            </a:pPr>
            <a:r xmlns:a="http://schemas.openxmlformats.org/drawingml/2006/main">
              <a:rPr lang="es" altLang="en-US" sz="2600" dirty="0"/>
              <a:t>foros de coordinación de género</a:t>
            </a:r>
          </a:p>
          <a:p>
            <a:pPr xmlns:a="http://schemas.openxmlformats.org/drawingml/2006/main" marL="914400" lvl="1" indent="-457200" eaLnBrk="0" fontAlgn="base" hangingPunct="0">
              <a:spcBef>
                <a:spcPct val="0"/>
              </a:spcBef>
              <a:spcAft>
                <a:spcPct val="0"/>
              </a:spcAft>
              <a:buFont typeface="Courier New" panose="02070309020205020404" pitchFamily="49" charset="0"/>
              <a:buChar char="o"/>
            </a:pPr>
            <a:r xmlns:a="http://schemas.openxmlformats.org/drawingml/2006/main">
              <a:rPr lang="es" altLang="en-US" sz="2600" dirty="0"/>
              <a:t>Reuniones de diseño </a:t>
            </a:r>
            <a:r xmlns:a="http://schemas.openxmlformats.org/drawingml/2006/main">
              <a:rPr lang="es" altLang="en-US" sz="2600"/>
              <a:t>del programa</a:t>
            </a:r>
          </a:p>
          <a:p>
            <a:pPr xmlns:a="http://schemas.openxmlformats.org/drawingml/2006/main" marL="914400" lvl="1" indent="-457200" eaLnBrk="0" fontAlgn="base" hangingPunct="0">
              <a:spcBef>
                <a:spcPct val="0"/>
              </a:spcBef>
              <a:spcAft>
                <a:spcPct val="0"/>
              </a:spcAft>
              <a:buFont typeface="Courier New" panose="02070309020205020404" pitchFamily="49" charset="0"/>
              <a:buChar char="o"/>
            </a:pPr>
            <a:r xmlns:a="http://schemas.openxmlformats.org/drawingml/2006/main">
              <a:rPr lang="es" altLang="en-US" sz="2600" dirty="0"/>
              <a:t>Discusiones sobre presupuesto y financiación</a:t>
            </a:r>
          </a:p>
        </p:txBody>
      </p:sp>
    </p:spTree>
    <p:extLst>
      <p:ext uri="{BB962C8B-B14F-4D97-AF65-F5344CB8AC3E}">
        <p14:creationId xmlns:p14="http://schemas.microsoft.com/office/powerpoint/2010/main" val="30606523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AF8E7-105B-98A9-4FC9-01DC231F2B7A}"/>
              </a:ext>
            </a:extLst>
          </p:cNvPr>
          <p:cNvSpPr>
            <a:spLocks noGrp="1"/>
          </p:cNvSpPr>
          <p:nvPr>
            <p:ph type="title"/>
          </p:nvPr>
        </p:nvSpPr>
        <p:spPr/>
        <p:txBody>
          <a:bodyPr/>
          <a:lstStyle/>
          <a:p>
            <a:r xmlns:a="http://schemas.openxmlformats.org/drawingml/2006/main">
              <a:rPr lang="es"/>
              <a:t>Reutilización de </a:t>
            </a:r>
            <a:r xmlns:a="http://schemas.openxmlformats.org/drawingml/2006/main">
              <a:rPr lang="es" dirty="0"/>
              <a:t>su producto de conocimiento</a:t>
            </a:r>
          </a:p>
        </p:txBody>
      </p:sp>
      <p:sp>
        <p:nvSpPr>
          <p:cNvPr id="4" name="TextBox 3">
            <a:extLst>
              <a:ext uri="{FF2B5EF4-FFF2-40B4-BE49-F238E27FC236}">
                <a16:creationId xmlns:a16="http://schemas.microsoft.com/office/drawing/2014/main" id="{146420F4-BDB5-D716-7110-74C5A41F9AC3}"/>
              </a:ext>
            </a:extLst>
          </p:cNvPr>
          <p:cNvSpPr txBox="1"/>
          <p:nvPr/>
        </p:nvSpPr>
        <p:spPr>
          <a:xfrm>
            <a:off x="5719481" y="3215679"/>
            <a:ext cx="5962446" cy="3354765"/>
          </a:xfrm>
          <a:prstGeom prst="rect">
            <a:avLst/>
          </a:prstGeom>
          <a:noFill/>
        </p:spPr>
        <p:txBody>
          <a:bodyPr wrap="square">
            <a:spAutoFit/>
          </a:bodyPr>
          <a:lstStyle/>
          <a:p>
            <a:pPr xmlns:a="http://schemas.openxmlformats.org/drawingml/2006/main">
              <a:buNone/>
            </a:pPr>
            <a:r xmlns:a="http://schemas.openxmlformats.org/drawingml/2006/main">
              <a:rPr lang="es" sz="3200" b="1" dirty="0"/>
              <a:t>Tu producto puede convertirse en:</a:t>
            </a:r>
          </a:p>
          <a:p>
            <a:pPr xmlns:a="http://schemas.openxmlformats.org/drawingml/2006/main" lvl="1">
              <a:buFont typeface="Arial" panose="020B0604020202020204" pitchFamily="34" charset="0"/>
              <a:buChar char="•"/>
            </a:pPr>
            <a:r xmlns:a="http://schemas.openxmlformats.org/drawingml/2006/main">
              <a:rPr lang="es" sz="3000" dirty="0"/>
              <a:t>diapositivas</a:t>
            </a:r>
          </a:p>
          <a:p>
            <a:pPr xmlns:a="http://schemas.openxmlformats.org/drawingml/2006/main" lvl="1">
              <a:buFont typeface="Arial" panose="020B0604020202020204" pitchFamily="34" charset="0"/>
              <a:buChar char="•"/>
            </a:pPr>
            <a:r xmlns:a="http://schemas.openxmlformats.org/drawingml/2006/main">
              <a:rPr lang="es" sz="3000" dirty="0"/>
              <a:t>puntos de discusión</a:t>
            </a:r>
          </a:p>
          <a:p>
            <a:pPr xmlns:a="http://schemas.openxmlformats.org/drawingml/2006/main" lvl="1">
              <a:buFont typeface="Arial" panose="020B0604020202020204" pitchFamily="34" charset="0"/>
              <a:buChar char="•"/>
            </a:pPr>
            <a:r xmlns:a="http://schemas.openxmlformats.org/drawingml/2006/main">
              <a:rPr lang="es" sz="3000" dirty="0"/>
              <a:t>contenido de redes sociales</a:t>
            </a:r>
          </a:p>
          <a:p>
            <a:pPr xmlns:a="http://schemas.openxmlformats.org/drawingml/2006/main" lvl="1">
              <a:buFont typeface="Arial" panose="020B0604020202020204" pitchFamily="34" charset="0"/>
              <a:buChar char="•"/>
            </a:pPr>
            <a:r xmlns:a="http://schemas.openxmlformats.org/drawingml/2006/main">
              <a:rPr lang="es" sz="3000" dirty="0"/>
              <a:t>entradas para informes</a:t>
            </a:r>
          </a:p>
          <a:p>
            <a:pPr xmlns:a="http://schemas.openxmlformats.org/drawingml/2006/main" lvl="1">
              <a:buFont typeface="Arial" panose="020B0604020202020204" pitchFamily="34" charset="0"/>
              <a:buChar char="•"/>
            </a:pPr>
            <a:r xmlns:a="http://schemas.openxmlformats.org/drawingml/2006/main">
              <a:rPr lang="es" sz="3000" dirty="0"/>
              <a:t>contenido de la propuesta</a:t>
            </a:r>
          </a:p>
          <a:p>
            <a:pPr xmlns:a="http://schemas.openxmlformats.org/drawingml/2006/main" lvl="1">
              <a:buFont typeface="Arial" panose="020B0604020202020204" pitchFamily="34" charset="0"/>
              <a:buChar char="•"/>
            </a:pPr>
            <a:r xmlns:a="http://schemas.openxmlformats.org/drawingml/2006/main">
              <a:rPr lang="es" sz="3000" dirty="0"/>
              <a:t>materiales del taller</a:t>
            </a:r>
          </a:p>
        </p:txBody>
      </p:sp>
      <p:sp>
        <p:nvSpPr>
          <p:cNvPr id="7" name="Rounded Rectangle 6">
            <a:extLst>
              <a:ext uri="{FF2B5EF4-FFF2-40B4-BE49-F238E27FC236}">
                <a16:creationId xmlns:a16="http://schemas.microsoft.com/office/drawing/2014/main" id="{874DFBDF-F20A-7976-4F05-6B954AAB0652}"/>
              </a:ext>
            </a:extLst>
          </p:cNvPr>
          <p:cNvSpPr/>
          <p:nvPr/>
        </p:nvSpPr>
        <p:spPr>
          <a:xfrm>
            <a:off x="987931" y="7688470"/>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4800">
                <a:solidFill>
                  <a:schemeClr val="tx1"/>
                </a:solidFill>
                <a:latin typeface="Calibri" panose="020F0502020204030204"/>
              </a:rPr>
              <a:t>CONSEJO</a:t>
            </a:r>
            <a:endParaRPr xmlns:a="http://schemas.openxmlformats.org/drawingml/2006/main" lang="en-US" sz="2700" dirty="0">
              <a:solidFill>
                <a:schemeClr val="tx1"/>
              </a:solidFill>
              <a:latin typeface="Calibri" panose="020F0502020204030204"/>
            </a:endParaRPr>
          </a:p>
        </p:txBody>
      </p:sp>
      <p:sp>
        <p:nvSpPr>
          <p:cNvPr id="8" name="Rounded Rectangle 7">
            <a:extLst>
              <a:ext uri="{FF2B5EF4-FFF2-40B4-BE49-F238E27FC236}">
                <a16:creationId xmlns:a16="http://schemas.microsoft.com/office/drawing/2014/main" id="{1EB09EF6-EE76-13F0-224F-F5E96F1D4C3B}"/>
              </a:ext>
            </a:extLst>
          </p:cNvPr>
          <p:cNvSpPr/>
          <p:nvPr/>
        </p:nvSpPr>
        <p:spPr>
          <a:xfrm>
            <a:off x="4271681" y="7680959"/>
            <a:ext cx="11665005"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buNone/>
            </a:pPr>
            <a:r xmlns:a="http://schemas.openxmlformats.org/drawingml/2006/main">
              <a:rPr lang="es" sz="3200">
                <a:solidFill>
                  <a:schemeClr val="tx1"/>
                </a:solidFill>
              </a:rPr>
              <a:t>El objetivo no es </a:t>
            </a:r>
            <a:r xmlns:a="http://schemas.openxmlformats.org/drawingml/2006/main">
              <a:rPr lang="es" sz="3200" dirty="0">
                <a:solidFill>
                  <a:schemeClr val="tx1"/>
                </a:solidFill>
              </a:rPr>
              <a:t>producir </a:t>
            </a:r>
            <a:r xmlns:a="http://schemas.openxmlformats.org/drawingml/2006/main">
              <a:rPr lang="es" sz="3200">
                <a:solidFill>
                  <a:schemeClr val="tx1"/>
                </a:solidFill>
              </a:rPr>
              <a:t>un documento; </a:t>
            </a:r>
            <a:br xmlns:a="http://schemas.openxmlformats.org/drawingml/2006/main">
              <a:rPr lang="en-ZA" sz="3200">
                <a:solidFill>
                  <a:schemeClr val="tx1"/>
                </a:solidFill>
              </a:rPr>
            </a:br>
            <a:r xmlns:a="http://schemas.openxmlformats.org/drawingml/2006/main">
              <a:rPr lang="es" sz="3200">
                <a:solidFill>
                  <a:schemeClr val="tx1"/>
                </a:solidFill>
              </a:rPr>
              <a:t>es </a:t>
            </a:r>
            <a:r xmlns:a="http://schemas.openxmlformats.org/drawingml/2006/main">
              <a:rPr lang="es" sz="3200" b="1" dirty="0">
                <a:solidFill>
                  <a:schemeClr val="tx1"/>
                </a:solidFill>
              </a:rPr>
              <a:t>hacer llegar tu mensaje a los espacios </a:t>
            </a:r>
            <a:r xmlns:a="http://schemas.openxmlformats.org/drawingml/2006/main">
              <a:rPr lang="es" sz="3200" dirty="0">
                <a:solidFill>
                  <a:schemeClr val="tx1"/>
                </a:solidFill>
              </a:rPr>
              <a:t>donde se toman las decisiones.</a:t>
            </a:r>
          </a:p>
        </p:txBody>
      </p:sp>
    </p:spTree>
    <p:extLst>
      <p:ext uri="{BB962C8B-B14F-4D97-AF65-F5344CB8AC3E}">
        <p14:creationId xmlns:p14="http://schemas.microsoft.com/office/powerpoint/2010/main" val="14711933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34999-0FE1-FFD6-793F-E1520575829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198952-2482-1980-761A-B0248691104D}"/>
              </a:ext>
            </a:extLst>
          </p:cNvPr>
          <p:cNvSpPr>
            <a:spLocks noGrp="1"/>
          </p:cNvSpPr>
          <p:nvPr>
            <p:ph type="body" sz="half" idx="2"/>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3D1E3482-1B28-52ED-5D6B-2E4772AAA8A2}"/>
              </a:ext>
            </a:extLst>
          </p:cNvPr>
          <p:cNvSpPr txBox="1"/>
          <p:nvPr/>
        </p:nvSpPr>
        <p:spPr>
          <a:xfrm>
            <a:off x="7492403" y="3815240"/>
            <a:ext cx="8972832" cy="3108223"/>
          </a:xfrm>
          <a:prstGeom prst="rect">
            <a:avLst/>
          </a:prstGeom>
          <a:noFill/>
        </p:spPr>
        <p:txBody>
          <a:bodyPr wrap="square" rtlCol="0">
            <a:spAutoFit/>
          </a:bodyPr>
          <a:lstStyle/>
          <a:p>
            <a:pPr xmlns:a="http://schemas.openxmlformats.org/drawingml/2006/main" algn="ctr" defTabSz="1371600">
              <a:lnSpc>
                <a:spcPct val="80000"/>
              </a:lnSpc>
            </a:pPr>
            <a:r xmlns:a="http://schemas.openxmlformats.org/drawingml/2006/main">
              <a:rPr lang="es" sz="23900" b="1" kern="100">
                <a:solidFill>
                  <a:schemeClr val="accent6"/>
                </a:solidFill>
              </a:rPr>
              <a:t>Preguntas </a:t>
            </a:r>
            <a:r xmlns:a="http://schemas.openxmlformats.org/drawingml/2006/main">
              <a:rPr lang="es" sz="23900" b="1" kern="100">
                <a:solidFill>
                  <a:schemeClr val="accent3">
                    <a:lumMod val="75000"/>
                  </a:schemeClr>
                </a:solidFill>
              </a:rPr>
              <a:t>y </a:t>
            </a:r>
            <a:r xmlns:a="http://schemas.openxmlformats.org/drawingml/2006/main">
              <a:rPr lang="es" sz="23900" b="1" kern="100">
                <a:solidFill>
                  <a:schemeClr val="accent6"/>
                </a:solidFill>
              </a:rPr>
              <a:t>respuestas</a:t>
            </a:r>
            <a:endParaRPr xmlns:a="http://schemas.openxmlformats.org/drawingml/2006/main" lang="en-US" sz="23900" b="1" dirty="0">
              <a:solidFill>
                <a:schemeClr val="accent6"/>
              </a:solidFill>
            </a:endParaRPr>
          </a:p>
        </p:txBody>
      </p:sp>
      <p:pic>
        <p:nvPicPr>
          <p:cNvPr id="6" name="Picture 5" descr="A bird flying in the sky&#10;&#10;AI-generated content may be incorrect.">
            <a:extLst>
              <a:ext uri="{FF2B5EF4-FFF2-40B4-BE49-F238E27FC236}">
                <a16:creationId xmlns:a16="http://schemas.microsoft.com/office/drawing/2014/main" id="{1CDB3445-7233-C765-EED7-9CE5CA4BFE7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22765" y="7757656"/>
            <a:ext cx="2428928" cy="1609010"/>
          </a:xfrm>
          <a:prstGeom prst="rect">
            <a:avLst/>
          </a:prstGeom>
        </p:spPr>
      </p:pic>
      <p:pic>
        <p:nvPicPr>
          <p:cNvPr id="7" name="Picture 6" descr="An old person smiling at the camera&#10;&#10;AI-generated content may be incorrect.">
            <a:extLst>
              <a:ext uri="{FF2B5EF4-FFF2-40B4-BE49-F238E27FC236}">
                <a16:creationId xmlns:a16="http://schemas.microsoft.com/office/drawing/2014/main" id="{03838C35-79B6-6471-F72C-46D3C564C78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22765" y="5543086"/>
            <a:ext cx="2420237" cy="1814867"/>
          </a:xfrm>
          <a:prstGeom prst="rect">
            <a:avLst/>
          </a:prstGeom>
        </p:spPr>
      </p:pic>
      <p:pic>
        <p:nvPicPr>
          <p:cNvPr id="8" name="Picture 7" descr="A person standing in front of a sign&#10;&#10;AI-generated content may be incorrect.">
            <a:extLst>
              <a:ext uri="{FF2B5EF4-FFF2-40B4-BE49-F238E27FC236}">
                <a16:creationId xmlns:a16="http://schemas.microsoft.com/office/drawing/2014/main" id="{4FE396FB-86FF-CA82-CB1A-CB9DB246265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22766" y="1231267"/>
            <a:ext cx="2420237" cy="1615169"/>
          </a:xfrm>
          <a:prstGeom prst="rect">
            <a:avLst/>
          </a:prstGeom>
        </p:spPr>
      </p:pic>
      <p:pic>
        <p:nvPicPr>
          <p:cNvPr id="10" name="Picture 9" descr="A snake on a branch&#10;&#10;AI-generated content may be incorrect.">
            <a:extLst>
              <a:ext uri="{FF2B5EF4-FFF2-40B4-BE49-F238E27FC236}">
                <a16:creationId xmlns:a16="http://schemas.microsoft.com/office/drawing/2014/main" id="{ABB813E7-AF2E-47D8-A298-ADDDEFC3785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2765" y="3246138"/>
            <a:ext cx="2420237" cy="1821168"/>
          </a:xfrm>
          <a:prstGeom prst="rect">
            <a:avLst/>
          </a:prstGeom>
        </p:spPr>
      </p:pic>
    </p:spTree>
    <p:extLst>
      <p:ext uri="{BB962C8B-B14F-4D97-AF65-F5344CB8AC3E}">
        <p14:creationId xmlns:p14="http://schemas.microsoft.com/office/powerpoint/2010/main" val="3047768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AF101-0B1B-8097-1E3C-973D976B6F2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59FF18-9DBF-AD53-758D-641AB724CDA8}"/>
              </a:ext>
            </a:extLst>
          </p:cNvPr>
          <p:cNvSpPr>
            <a:spLocks noGrp="1"/>
          </p:cNvSpPr>
          <p:nvPr>
            <p:ph type="body" sz="half" idx="2"/>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F1CBC937-690A-80D9-37B9-7BDA006F6635}"/>
              </a:ext>
            </a:extLst>
          </p:cNvPr>
          <p:cNvSpPr txBox="1"/>
          <p:nvPr/>
        </p:nvSpPr>
        <p:spPr>
          <a:xfrm>
            <a:off x="7431345" y="3488649"/>
            <a:ext cx="8972832" cy="2550250"/>
          </a:xfrm>
          <a:prstGeom prst="rect">
            <a:avLst/>
          </a:prstGeom>
          <a:noFill/>
        </p:spPr>
        <p:txBody>
          <a:bodyPr wrap="square" rtlCol="0">
            <a:spAutoFit/>
          </a:bodyPr>
          <a:lstStyle/>
          <a:p>
            <a:pPr xmlns:a="http://schemas.openxmlformats.org/drawingml/2006/main" algn="ctr" defTabSz="1371600">
              <a:lnSpc>
                <a:spcPct val="80000"/>
              </a:lnSpc>
              <a:defRPr/>
            </a:pPr>
            <a:r xmlns:a="http://schemas.openxmlformats.org/drawingml/2006/main">
              <a:rPr lang="es" sz="6600" b="1" kern="0" dirty="0">
                <a:cs typeface="Calibri Light" panose="020F0302020204030204" pitchFamily="34" charset="0"/>
                <a:sym typeface="Arial"/>
              </a:rPr>
              <a:t>¿Cómo aprovechamos el conocimiento que hemos generado?</a:t>
            </a:r>
            <a:endParaRPr xmlns:a="http://schemas.openxmlformats.org/drawingml/2006/main" lang="en-US" sz="6600" kern="100" dirty="0">
              <a:ea typeface="Calibri" panose="020F0502020204030204" pitchFamily="34" charset="0"/>
              <a:cs typeface="Arial" panose="020B0604020202020204" pitchFamily="34" charset="0"/>
            </a:endParaRPr>
          </a:p>
        </p:txBody>
      </p:sp>
      <p:pic>
        <p:nvPicPr>
          <p:cNvPr id="5" name="Picture 4" descr="A person feeding sheep in a pen&#10;&#10;AI-generated content may be incorrect.">
            <a:extLst>
              <a:ext uri="{FF2B5EF4-FFF2-40B4-BE49-F238E27FC236}">
                <a16:creationId xmlns:a16="http://schemas.microsoft.com/office/drawing/2014/main" id="{4A804727-3117-52BA-135F-0332F2E85B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2A346B89-71E3-AF25-1D4A-765B182AB5A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7" name="Picture 6" descr="A group of women in yellow shirts&#10;&#10;AI-generated content may be incorrect.">
            <a:extLst>
              <a:ext uri="{FF2B5EF4-FFF2-40B4-BE49-F238E27FC236}">
                <a16:creationId xmlns:a16="http://schemas.microsoft.com/office/drawing/2014/main" id="{BFCF1EE8-2A4D-9042-88D5-DCACA6497B4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8" name="Picture 7" descr="A person preparing fish on the beach&#10;&#10;AI-generated content may be incorrect.">
            <a:extLst>
              <a:ext uri="{FF2B5EF4-FFF2-40B4-BE49-F238E27FC236}">
                <a16:creationId xmlns:a16="http://schemas.microsoft.com/office/drawing/2014/main" id="{BE220E04-5D44-A6E0-BDA2-7625874134A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Tree>
    <p:extLst>
      <p:ext uri="{BB962C8B-B14F-4D97-AF65-F5344CB8AC3E}">
        <p14:creationId xmlns:p14="http://schemas.microsoft.com/office/powerpoint/2010/main" val="19233913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9DCCB-8B19-2E6D-FF07-E19DA272CD6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13F46-AD54-5E99-F84B-917D1B61A4F7}"/>
              </a:ext>
            </a:extLst>
          </p:cNvPr>
          <p:cNvSpPr>
            <a:spLocks noGrp="1"/>
          </p:cNvSpPr>
          <p:nvPr>
            <p:ph type="body" sz="half" idx="2"/>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871435D4-D117-CFFA-4301-025F838CF413}"/>
              </a:ext>
            </a:extLst>
          </p:cNvPr>
          <p:cNvSpPr txBox="1"/>
          <p:nvPr/>
        </p:nvSpPr>
        <p:spPr>
          <a:xfrm>
            <a:off x="7320881" y="4284012"/>
            <a:ext cx="10281319" cy="1887248"/>
          </a:xfrm>
          <a:prstGeom prst="rect">
            <a:avLst/>
          </a:prstGeom>
          <a:noFill/>
        </p:spPr>
        <p:txBody>
          <a:bodyPr wrap="square" rtlCol="0">
            <a:spAutoFit/>
          </a:bodyPr>
          <a:lstStyle/>
          <a:p>
            <a:pPr xmlns:a="http://schemas.openxmlformats.org/drawingml/2006/main" algn="ctr" defTabSz="1371600">
              <a:lnSpc>
                <a:spcPct val="80000"/>
              </a:lnSpc>
            </a:pPr>
            <a:r xmlns:a="http://schemas.openxmlformats.org/drawingml/2006/main">
              <a:rPr lang="es" sz="7200" b="1" kern="100">
                <a:solidFill>
                  <a:schemeClr val="accent3">
                    <a:lumMod val="75000"/>
                  </a:schemeClr>
                </a:solidFill>
              </a:rPr>
              <a:t>NBSAP</a:t>
            </a:r>
            <a:r xmlns:a="http://schemas.openxmlformats.org/drawingml/2006/main">
              <a:rPr lang="es" sz="7200" b="1" kern="100">
                <a:solidFill>
                  <a:schemeClr val="accent6"/>
                </a:solidFill>
              </a:rPr>
              <a:t> </a:t>
            </a:r>
            <a:r xmlns:a="http://schemas.openxmlformats.org/drawingml/2006/main">
              <a:rPr lang="es" sz="7200" b="1" kern="100">
                <a:solidFill>
                  <a:schemeClr val="accent6"/>
                </a:solidFill>
              </a:rPr>
              <a:t>Perspectivas de comunicación </a:t>
            </a:r>
            <a:endParaRPr xmlns:a="http://schemas.openxmlformats.org/drawingml/2006/main" lang="en-US" sz="7200" b="1" dirty="0">
              <a:solidFill>
                <a:schemeClr val="accent6"/>
              </a:solidFill>
            </a:endParaRPr>
            <a:r xmlns:a="http://schemas.openxmlformats.org/drawingml/2006/main">
              <a:rPr lang="es" sz="7200" b="1" kern="100">
                <a:solidFill>
                  <a:schemeClr val="accent3">
                    <a:lumMod val="75000"/>
                  </a:schemeClr>
                </a:solidFill>
              </a:rPr>
              <a:t>del acelerador</a:t>
            </a:r>
          </a:p>
        </p:txBody>
      </p:sp>
      <p:pic>
        <p:nvPicPr>
          <p:cNvPr id="6" name="Picture 5" descr="A person sweeping the ground&#10;&#10;AI-generated content may be incorrect.">
            <a:extLst>
              <a:ext uri="{FF2B5EF4-FFF2-40B4-BE49-F238E27FC236}">
                <a16:creationId xmlns:a16="http://schemas.microsoft.com/office/drawing/2014/main" id="{4FE2B06B-CB52-C152-487E-DF5411EAC38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7" name="Picture 6" descr="A orangutan in the jungle&#10;&#10;AI-generated content may be incorrect.">
            <a:extLst>
              <a:ext uri="{FF2B5EF4-FFF2-40B4-BE49-F238E27FC236}">
                <a16:creationId xmlns:a16="http://schemas.microsoft.com/office/drawing/2014/main" id="{C63D33ED-AAAB-FB78-EDCD-82C5150EC69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8" name="Picture 7" descr="Bribris Rio.tif">
            <a:extLst>
              <a:ext uri="{FF2B5EF4-FFF2-40B4-BE49-F238E27FC236}">
                <a16:creationId xmlns:a16="http://schemas.microsoft.com/office/drawing/2014/main" id="{97FC3670-ED3C-0F84-9B9E-B9188ED52CF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10" name="Picture 9" descr="A crab on a shell&#10;&#10;AI-generated content may be incorrect.">
            <a:extLst>
              <a:ext uri="{FF2B5EF4-FFF2-40B4-BE49-F238E27FC236}">
                <a16:creationId xmlns:a16="http://schemas.microsoft.com/office/drawing/2014/main" id="{E4B39ADA-7A73-A2FA-0B20-932195C5A6C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Tree>
    <p:extLst>
      <p:ext uri="{BB962C8B-B14F-4D97-AF65-F5344CB8AC3E}">
        <p14:creationId xmlns:p14="http://schemas.microsoft.com/office/powerpoint/2010/main" val="23819503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D1F88-7127-C4D9-0CD8-47F78E609A9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CCD5DD-6CD2-C314-590F-F1AD6BAF5CFA}"/>
              </a:ext>
            </a:extLst>
          </p:cNvPr>
          <p:cNvSpPr>
            <a:spLocks noGrp="1"/>
          </p:cNvSpPr>
          <p:nvPr>
            <p:ph type="body" sz="half" idx="2"/>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013E1E7B-B465-C5A9-E2D8-57C47F26BB94}"/>
              </a:ext>
            </a:extLst>
          </p:cNvPr>
          <p:cNvSpPr txBox="1"/>
          <p:nvPr/>
        </p:nvSpPr>
        <p:spPr>
          <a:xfrm>
            <a:off x="7992586" y="2988223"/>
            <a:ext cx="8972832" cy="1000851"/>
          </a:xfrm>
          <a:prstGeom prst="rect">
            <a:avLst/>
          </a:prstGeom>
          <a:noFill/>
        </p:spPr>
        <p:txBody>
          <a:bodyPr wrap="square" rtlCol="0">
            <a:spAutoFit/>
          </a:bodyPr>
          <a:lstStyle/>
          <a:p>
            <a:pPr xmlns:a="http://schemas.openxmlformats.org/drawingml/2006/main" algn="ctr" defTabSz="1371600">
              <a:lnSpc>
                <a:spcPct val="80000"/>
              </a:lnSpc>
            </a:pPr>
            <a:r xmlns:a="http://schemas.openxmlformats.org/drawingml/2006/main">
              <a:rPr lang="es" sz="7200" b="1" kern="100" dirty="0">
                <a:solidFill>
                  <a:schemeClr val="accent6"/>
                </a:solidFill>
              </a:rPr>
              <a:t>Aprendizaje entre pares</a:t>
            </a:r>
            <a:endParaRPr xmlns:a="http://schemas.openxmlformats.org/drawingml/2006/main" lang="en-US" sz="7200" b="1" dirty="0">
              <a:solidFill>
                <a:schemeClr val="accent6"/>
              </a:solidFill>
            </a:endParaRPr>
          </a:p>
        </p:txBody>
      </p:sp>
      <p:sp>
        <p:nvSpPr>
          <p:cNvPr id="5" name="TextBox 4">
            <a:extLst>
              <a:ext uri="{FF2B5EF4-FFF2-40B4-BE49-F238E27FC236}">
                <a16:creationId xmlns:a16="http://schemas.microsoft.com/office/drawing/2014/main" id="{1684EB5C-DE03-C400-BB3A-5251B011CB35}"/>
              </a:ext>
            </a:extLst>
          </p:cNvPr>
          <p:cNvSpPr txBox="1"/>
          <p:nvPr/>
        </p:nvSpPr>
        <p:spPr>
          <a:xfrm>
            <a:off x="7992587" y="4845971"/>
            <a:ext cx="8972831" cy="4154984"/>
          </a:xfrm>
          <a:prstGeom prst="rect">
            <a:avLst/>
          </a:prstGeom>
          <a:noFill/>
        </p:spPr>
        <p:txBody>
          <a:bodyPr wrap="square">
            <a:spAutoFit/>
          </a:bodyPr>
          <a:lstStyle/>
          <a:p>
            <a:pPr xmlns:a="http://schemas.openxmlformats.org/drawingml/2006/main" algn="ctr" defTabSz="1371600"/>
            <a:r xmlns:a="http://schemas.openxmlformats.org/drawingml/2006/main">
              <a:rPr lang="es" sz="4400" b="1" i="1">
                <a:solidFill>
                  <a:schemeClr val="accent3">
                    <a:lumMod val="75000"/>
                  </a:schemeClr>
                </a:solidFill>
                <a:latin typeface="Calibri" panose="020F0502020204030204" pitchFamily="34" charset="0"/>
              </a:rPr>
              <a:t>Compartir ideas:</a:t>
            </a:r>
          </a:p>
          <a:p>
            <a:pPr xmlns:a="http://schemas.openxmlformats.org/drawingml/2006/main" algn="ctr" defTabSz="1371600"/>
            <a:r xmlns:a="http://schemas.openxmlformats.org/drawingml/2006/main">
              <a:rPr lang="es" sz="4400" i="1">
                <a:solidFill>
                  <a:schemeClr val="accent3">
                    <a:lumMod val="75000"/>
                  </a:schemeClr>
                </a:solidFill>
                <a:latin typeface="Calibri" panose="020F0502020204030204" pitchFamily="34" charset="0"/>
              </a:rPr>
              <a:t>¿A quién </a:t>
            </a:r>
            <a:r xmlns:a="http://schemas.openxmlformats.org/drawingml/2006/main">
              <a:rPr lang="es" sz="4400" i="1" dirty="0">
                <a:solidFill>
                  <a:schemeClr val="accent3">
                    <a:lumMod val="75000"/>
                  </a:schemeClr>
                </a:solidFill>
                <a:latin typeface="Calibri" panose="020F0502020204030204" pitchFamily="34" charset="0"/>
              </a:rPr>
              <a:t>intentas </a:t>
            </a:r>
            <a:r xmlns:a="http://schemas.openxmlformats.org/drawingml/2006/main">
              <a:rPr lang="es" sz="4400" i="1">
                <a:solidFill>
                  <a:schemeClr val="accent3">
                    <a:lumMod val="75000"/>
                  </a:schemeClr>
                </a:solidFill>
                <a:latin typeface="Calibri" panose="020F0502020204030204" pitchFamily="34" charset="0"/>
              </a:rPr>
              <a:t>influir? ¿ </a:t>
            </a:r>
            <a:br xmlns:a="http://schemas.openxmlformats.org/drawingml/2006/main">
              <a:rPr lang="en-ZA" sz="4400" i="1">
                <a:solidFill>
                  <a:schemeClr val="accent3">
                    <a:lumMod val="75000"/>
                  </a:schemeClr>
                </a:solidFill>
                <a:latin typeface="Calibri" panose="020F0502020204030204" pitchFamily="34" charset="0"/>
              </a:rPr>
            </a:br>
            <a:r xmlns:a="http://schemas.openxmlformats.org/drawingml/2006/main">
              <a:rPr lang="es" sz="4400" i="1">
                <a:solidFill>
                  <a:schemeClr val="accent3">
                    <a:lumMod val="75000"/>
                  </a:schemeClr>
                </a:solidFill>
                <a:latin typeface="Calibri" panose="020F0502020204030204" pitchFamily="34" charset="0"/>
              </a:rPr>
              <a:t>Con qué mensaje?</a:t>
            </a:r>
          </a:p>
          <a:p>
            <a:pPr xmlns:a="http://schemas.openxmlformats.org/drawingml/2006/main" algn="ctr" defTabSz="1371600"/>
            <a:r xmlns:a="http://schemas.openxmlformats.org/drawingml/2006/main">
              <a:rPr lang="es" sz="4400" i="1">
                <a:solidFill>
                  <a:schemeClr val="accent3">
                    <a:lumMod val="75000"/>
                  </a:schemeClr>
                </a:solidFill>
                <a:latin typeface="Calibri" panose="020F0502020204030204" pitchFamily="34" charset="0"/>
              </a:rPr>
              <a:t>¿Cómo </a:t>
            </a:r>
            <a:r xmlns:a="http://schemas.openxmlformats.org/drawingml/2006/main">
              <a:rPr lang="es" sz="4400" i="1" dirty="0">
                <a:solidFill>
                  <a:schemeClr val="accent3">
                    <a:lumMod val="75000"/>
                  </a:schemeClr>
                </a:solidFill>
                <a:latin typeface="Calibri" panose="020F0502020204030204" pitchFamily="34" charset="0"/>
              </a:rPr>
              <a:t>(qué tipo de </a:t>
            </a:r>
            <a:r xmlns:a="http://schemas.openxmlformats.org/drawingml/2006/main">
              <a:rPr lang="es" sz="4400" i="1">
                <a:solidFill>
                  <a:schemeClr val="accent3">
                    <a:lumMod val="75000"/>
                  </a:schemeClr>
                </a:solidFill>
                <a:latin typeface="Calibri" panose="020F0502020204030204" pitchFamily="34" charset="0"/>
              </a:rPr>
              <a:t>producto)? </a:t>
            </a:r>
            <a:br xmlns:a="http://schemas.openxmlformats.org/drawingml/2006/main">
              <a:rPr lang="en-ZA" sz="4400" i="1">
                <a:solidFill>
                  <a:schemeClr val="accent3">
                    <a:lumMod val="75000"/>
                  </a:schemeClr>
                </a:solidFill>
                <a:latin typeface="Calibri" panose="020F0502020204030204" pitchFamily="34" charset="0"/>
              </a:rPr>
            </a:br>
            <a:r xmlns:a="http://schemas.openxmlformats.org/drawingml/2006/main">
              <a:rPr lang="es" sz="4400" i="1">
                <a:solidFill>
                  <a:schemeClr val="accent3">
                    <a:lumMod val="75000"/>
                  </a:schemeClr>
                </a:solidFill>
                <a:latin typeface="Calibri" panose="020F0502020204030204" pitchFamily="34" charset="0"/>
              </a:rPr>
              <a:t>¿Con quién trabajas?</a:t>
            </a:r>
            <a:endParaRPr xmlns:a="http://schemas.openxmlformats.org/drawingml/2006/main" lang="en-US" sz="16600" i="1" kern="100" dirty="0">
              <a:solidFill>
                <a:schemeClr val="accent3">
                  <a:lumMod val="75000"/>
                </a:schemeClr>
              </a:solidFill>
              <a:latin typeface="Calibri" panose="020F0502020204030204"/>
            </a:endParaRPr>
          </a:p>
          <a:p>
            <a:pPr xmlns:a="http://schemas.openxmlformats.org/drawingml/2006/main" algn="ctr" defTabSz="1371600"/>
            <a:r xmlns:a="http://schemas.openxmlformats.org/drawingml/2006/main">
              <a:rPr lang="es" sz="4400" i="1">
                <a:solidFill>
                  <a:schemeClr val="accent3">
                    <a:lumMod val="75000"/>
                  </a:schemeClr>
                </a:solidFill>
                <a:latin typeface="Calibri" panose="020F0502020204030204" pitchFamily="34" charset="0"/>
              </a:rPr>
              <a:t>¿Necesitará contratar a un consultor?</a:t>
            </a:r>
            <a:endParaRPr xmlns:a="http://schemas.openxmlformats.org/drawingml/2006/main" lang="en-ZA" sz="4400" i="1">
              <a:solidFill>
                <a:schemeClr val="accent3">
                  <a:lumMod val="75000"/>
                </a:schemeClr>
              </a:solidFill>
              <a:latin typeface="Calibri" panose="020F0502020204030204" pitchFamily="34" charset="0"/>
            </a:endParaRPr>
          </a:p>
        </p:txBody>
      </p:sp>
      <p:pic>
        <p:nvPicPr>
          <p:cNvPr id="7" name="Picture 6" descr="A person sweeping the ground&#10;&#10;AI-generated content may be incorrect.">
            <a:extLst>
              <a:ext uri="{FF2B5EF4-FFF2-40B4-BE49-F238E27FC236}">
                <a16:creationId xmlns:a16="http://schemas.microsoft.com/office/drawing/2014/main" id="{83B1F116-440E-060C-AF3F-9C09FB79E6F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8" name="Picture 7" descr="A orangutan in the jungle&#10;&#10;AI-generated content may be incorrect.">
            <a:extLst>
              <a:ext uri="{FF2B5EF4-FFF2-40B4-BE49-F238E27FC236}">
                <a16:creationId xmlns:a16="http://schemas.microsoft.com/office/drawing/2014/main" id="{8477D8A8-5473-70DE-A4FC-BBA40258F8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10" name="Picture 9" descr="Bribris Rio.tif">
            <a:extLst>
              <a:ext uri="{FF2B5EF4-FFF2-40B4-BE49-F238E27FC236}">
                <a16:creationId xmlns:a16="http://schemas.microsoft.com/office/drawing/2014/main" id="{0AB2CF41-9BD2-59CD-F0E8-0C36BA66214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11" name="Picture 10" descr="A crab on a shell&#10;&#10;AI-generated content may be incorrect.">
            <a:extLst>
              <a:ext uri="{FF2B5EF4-FFF2-40B4-BE49-F238E27FC236}">
                <a16:creationId xmlns:a16="http://schemas.microsoft.com/office/drawing/2014/main" id="{4634678D-034C-D434-A943-45C34A21E75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Tree>
    <p:extLst>
      <p:ext uri="{BB962C8B-B14F-4D97-AF65-F5344CB8AC3E}">
        <p14:creationId xmlns:p14="http://schemas.microsoft.com/office/powerpoint/2010/main" val="39138834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E3C3C-7D4A-ACC9-213D-C75288C003E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B2F4E0-B71E-E1FA-E846-60CCE016F06C}"/>
              </a:ext>
            </a:extLst>
          </p:cNvPr>
          <p:cNvSpPr>
            <a:spLocks noGrp="1"/>
          </p:cNvSpPr>
          <p:nvPr>
            <p:ph type="body" sz="half" idx="2"/>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06341197-DC8F-3C35-C409-0897645E703A}"/>
              </a:ext>
            </a:extLst>
          </p:cNvPr>
          <p:cNvSpPr txBox="1"/>
          <p:nvPr/>
        </p:nvSpPr>
        <p:spPr>
          <a:xfrm>
            <a:off x="7763986" y="3756678"/>
            <a:ext cx="8972832" cy="2773644"/>
          </a:xfrm>
          <a:prstGeom prst="rect">
            <a:avLst/>
          </a:prstGeom>
          <a:noFill/>
        </p:spPr>
        <p:txBody>
          <a:bodyPr wrap="square" rtlCol="0">
            <a:spAutoFit/>
          </a:bodyPr>
          <a:lstStyle/>
          <a:p>
            <a:pPr xmlns:a="http://schemas.openxmlformats.org/drawingml/2006/main" algn="ctr" defTabSz="1371600">
              <a:lnSpc>
                <a:spcPct val="80000"/>
              </a:lnSpc>
            </a:pPr>
            <a:r xmlns:a="http://schemas.openxmlformats.org/drawingml/2006/main">
              <a:rPr lang="es" sz="7200" b="1" kern="100" dirty="0">
                <a:solidFill>
                  <a:schemeClr val="accent6"/>
                </a:solidFill>
              </a:rPr>
              <a:t>Requisitos de conocimiento del proyecto y soporte técnico</a:t>
            </a:r>
            <a:endParaRPr xmlns:a="http://schemas.openxmlformats.org/drawingml/2006/main" lang="en-US" sz="7200" b="1" dirty="0">
              <a:solidFill>
                <a:schemeClr val="accent6"/>
              </a:solidFill>
            </a:endParaRPr>
          </a:p>
        </p:txBody>
      </p:sp>
      <p:pic>
        <p:nvPicPr>
          <p:cNvPr id="6" name="Picture 5" descr="A bird flying in the sky&#10;&#10;AI-generated content may be incorrect.">
            <a:extLst>
              <a:ext uri="{FF2B5EF4-FFF2-40B4-BE49-F238E27FC236}">
                <a16:creationId xmlns:a16="http://schemas.microsoft.com/office/drawing/2014/main" id="{8951E948-142D-E8A6-CB64-F711BCA4CEC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22765" y="7757656"/>
            <a:ext cx="2428928" cy="1609010"/>
          </a:xfrm>
          <a:prstGeom prst="rect">
            <a:avLst/>
          </a:prstGeom>
        </p:spPr>
      </p:pic>
      <p:pic>
        <p:nvPicPr>
          <p:cNvPr id="7" name="Picture 6" descr="An old person smiling at the camera&#10;&#10;AI-generated content may be incorrect.">
            <a:extLst>
              <a:ext uri="{FF2B5EF4-FFF2-40B4-BE49-F238E27FC236}">
                <a16:creationId xmlns:a16="http://schemas.microsoft.com/office/drawing/2014/main" id="{EB6C1050-1963-28BB-D424-238CE60F2DD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22765" y="5543086"/>
            <a:ext cx="2420237" cy="1814867"/>
          </a:xfrm>
          <a:prstGeom prst="rect">
            <a:avLst/>
          </a:prstGeom>
        </p:spPr>
      </p:pic>
      <p:pic>
        <p:nvPicPr>
          <p:cNvPr id="8" name="Picture 7" descr="A person standing in front of a sign&#10;&#10;AI-generated content may be incorrect.">
            <a:extLst>
              <a:ext uri="{FF2B5EF4-FFF2-40B4-BE49-F238E27FC236}">
                <a16:creationId xmlns:a16="http://schemas.microsoft.com/office/drawing/2014/main" id="{7A8B3EAA-0DDC-A0FC-0C71-6C1AE50B57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22766" y="1231267"/>
            <a:ext cx="2420237" cy="1615169"/>
          </a:xfrm>
          <a:prstGeom prst="rect">
            <a:avLst/>
          </a:prstGeom>
        </p:spPr>
      </p:pic>
      <p:pic>
        <p:nvPicPr>
          <p:cNvPr id="10" name="Picture 9" descr="A snake on a branch&#10;&#10;AI-generated content may be incorrect.">
            <a:extLst>
              <a:ext uri="{FF2B5EF4-FFF2-40B4-BE49-F238E27FC236}">
                <a16:creationId xmlns:a16="http://schemas.microsoft.com/office/drawing/2014/main" id="{3D691BC1-D76E-6D56-C4E1-229B3E7DFF6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2765" y="3246138"/>
            <a:ext cx="2420237" cy="1821168"/>
          </a:xfrm>
          <a:prstGeom prst="rect">
            <a:avLst/>
          </a:prstGeom>
        </p:spPr>
      </p:pic>
    </p:spTree>
    <p:extLst>
      <p:ext uri="{BB962C8B-B14F-4D97-AF65-F5344CB8AC3E}">
        <p14:creationId xmlns:p14="http://schemas.microsoft.com/office/powerpoint/2010/main" val="42616189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8F848-34AE-FD3B-A776-CFD34AE24905}"/>
            </a:ext>
          </a:extLst>
        </p:cNvPr>
        <p:cNvGrpSpPr/>
        <p:nvPr/>
      </p:nvGrpSpPr>
      <p:grpSpPr>
        <a:xfrm>
          <a:off x="0" y="0"/>
          <a:ext cx="0" cy="0"/>
          <a:chOff x="0" y="0"/>
          <a:chExt cx="0" cy="0"/>
        </a:xfrm>
      </p:grpSpPr>
      <p:sp>
        <p:nvSpPr>
          <p:cNvPr id="4" name="Freeform 3">
            <a:extLst>
              <a:ext uri="{FF2B5EF4-FFF2-40B4-BE49-F238E27FC236}">
                <a16:creationId xmlns:a16="http://schemas.microsoft.com/office/drawing/2014/main" id="{FE1892C0-8B3C-DB3B-BB2F-06FDBEA5CCA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BD29ABCB-436E-6CEA-F625-0D0A5761B45F}"/>
              </a:ext>
            </a:extLst>
          </p:cNvPr>
          <p:cNvSpPr txBox="1"/>
          <p:nvPr/>
        </p:nvSpPr>
        <p:spPr>
          <a:xfrm>
            <a:off x="1645920" y="3128278"/>
            <a:ext cx="13708439" cy="2308324"/>
          </a:xfrm>
          <a:prstGeom prst="rect">
            <a:avLst/>
          </a:prstGeom>
          <a:noFill/>
        </p:spPr>
        <p:txBody>
          <a:bodyPr wrap="square" rtlCol="0">
            <a:spAutoFit/>
          </a:bodyPr>
          <a:lstStyle/>
          <a:p>
            <a:r xmlns:a="http://schemas.openxmlformats.org/drawingml/2006/main">
              <a:rPr lang="es" sz="3600">
                <a:solidFill>
                  <a:schemeClr val="accent3">
                    <a:lumMod val="75000"/>
                  </a:schemeClr>
                </a:solidFill>
                <a:latin typeface="Helvetica" pitchFamily="2" charset="0"/>
              </a:rPr>
              <a:t>Enfoque principal:</a:t>
            </a:r>
            <a:r xmlns:a="http://schemas.openxmlformats.org/drawingml/2006/main">
              <a:rPr lang="es" sz="3600">
                <a:latin typeface="Helvetica" pitchFamily="2" charset="0"/>
              </a:rPr>
              <a:t> </a:t>
            </a:r>
            <a:r xmlns:a="http://schemas.openxmlformats.org/drawingml/2006/main">
              <a:rPr lang="es" sz="3600" dirty="0">
                <a:latin typeface="Helvetica" pitchFamily="2" charset="0"/>
              </a:rPr>
              <a:t>¿Qué es lo más útil para el proceso de su país?</a:t>
            </a:r>
          </a:p>
          <a:p>
            <a:endParaRPr lang="en-ZA" sz="3600" dirty="0">
              <a:latin typeface="Helvetica" pitchFamily="2" charset="0"/>
            </a:endParaRPr>
          </a:p>
          <a:p>
            <a:r xmlns:a="http://schemas.openxmlformats.org/drawingml/2006/main">
              <a:rPr lang="es" sz="3600">
                <a:solidFill>
                  <a:schemeClr val="accent3">
                    <a:lumMod val="75000"/>
                  </a:schemeClr>
                </a:solidFill>
                <a:latin typeface="Helvetica" pitchFamily="2" charset="0"/>
              </a:rPr>
              <a:t>Enfoque secundario:</a:t>
            </a:r>
            <a:r xmlns:a="http://schemas.openxmlformats.org/drawingml/2006/main">
              <a:rPr lang="es" sz="3600">
                <a:latin typeface="Helvetica" pitchFamily="2" charset="0"/>
              </a:rPr>
              <a:t> </a:t>
            </a:r>
            <a:r xmlns:a="http://schemas.openxmlformats.org/drawingml/2006/main">
              <a:rPr lang="es" sz="3600" dirty="0">
                <a:latin typeface="Helvetica" pitchFamily="2" charset="0"/>
              </a:rPr>
              <a:t>lo que será útil para otros en el aprendizaje entre pares y global para </a:t>
            </a:r>
            <a:r xmlns:a="http://schemas.openxmlformats.org/drawingml/2006/main">
              <a:rPr lang="es" sz="3600">
                <a:latin typeface="Helvetica" pitchFamily="2" charset="0"/>
              </a:rPr>
              <a:t>otras Partes y actores</a:t>
            </a:r>
          </a:p>
        </p:txBody>
      </p:sp>
      <p:pic>
        <p:nvPicPr>
          <p:cNvPr id="9" name="Picture 8" descr="Climate Change Dynamic in Uganda.jpg">
            <a:extLst>
              <a:ext uri="{FF2B5EF4-FFF2-40B4-BE49-F238E27FC236}">
                <a16:creationId xmlns:a16="http://schemas.microsoft.com/office/drawing/2014/main" id="{B072C24E-C4EC-BD79-25F4-D348A6A9526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572548" y="5958839"/>
            <a:ext cx="5142904" cy="3119974"/>
          </a:xfrm>
          <a:prstGeom prst="rect">
            <a:avLst/>
          </a:prstGeom>
        </p:spPr>
      </p:pic>
      <p:pic>
        <p:nvPicPr>
          <p:cNvPr id="10" name="Picture 9" descr="DSC_2478.JPG">
            <a:extLst>
              <a:ext uri="{FF2B5EF4-FFF2-40B4-BE49-F238E27FC236}">
                <a16:creationId xmlns:a16="http://schemas.microsoft.com/office/drawing/2014/main" id="{996970B6-A8B1-4CEC-840D-862C9003A8B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868150" y="5958839"/>
            <a:ext cx="4395099" cy="3119974"/>
          </a:xfrm>
          <a:prstGeom prst="rect">
            <a:avLst/>
          </a:prstGeom>
        </p:spPr>
      </p:pic>
      <p:sp>
        <p:nvSpPr>
          <p:cNvPr id="5" name="Title 4">
            <a:extLst>
              <a:ext uri="{FF2B5EF4-FFF2-40B4-BE49-F238E27FC236}">
                <a16:creationId xmlns:a16="http://schemas.microsoft.com/office/drawing/2014/main" id="{4236F00E-3573-E6C6-7384-9999E919BAEC}"/>
              </a:ext>
            </a:extLst>
          </p:cNvPr>
          <p:cNvSpPr>
            <a:spLocks noGrp="1"/>
          </p:cNvSpPr>
          <p:nvPr>
            <p:ph type="title"/>
          </p:nvPr>
        </p:nvSpPr>
        <p:spPr/>
        <p:txBody>
          <a:bodyPr>
            <a:normAutofit fontScale="90000"/>
          </a:bodyPr>
          <a:lstStyle/>
          <a:p>
            <a:r xmlns:a="http://schemas.openxmlformats.org/drawingml/2006/main">
              <a:rPr lang="es" b="1"/>
              <a:t>Requisito del proyecto: </a:t>
            </a:r>
            <a:br xmlns:a="http://schemas.openxmlformats.org/drawingml/2006/main">
              <a:rPr lang="en-GB"/>
            </a:br>
            <a:r xmlns:a="http://schemas.openxmlformats.org/drawingml/2006/main">
              <a:rPr lang="es"/>
              <a:t>2 productos de conocimiento nacionales de autoría conjunta.</a:t>
            </a:r>
          </a:p>
        </p:txBody>
      </p:sp>
    </p:spTree>
    <p:extLst>
      <p:ext uri="{BB962C8B-B14F-4D97-AF65-F5344CB8AC3E}">
        <p14:creationId xmlns:p14="http://schemas.microsoft.com/office/powerpoint/2010/main" val="39863237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34C4E-B133-E8CB-1801-2CF88CD42DF7}"/>
              </a:ext>
            </a:extLst>
          </p:cNvPr>
          <p:cNvSpPr>
            <a:spLocks noGrp="1"/>
          </p:cNvSpPr>
          <p:nvPr>
            <p:ph type="title" idx="4294967295"/>
          </p:nvPr>
        </p:nvSpPr>
        <p:spPr>
          <a:xfrm>
            <a:off x="797408" y="1357777"/>
            <a:ext cx="4912927" cy="7571446"/>
          </a:xfrm>
        </p:spPr>
        <p:txBody>
          <a:bodyPr anchor="ctr">
            <a:normAutofit/>
          </a:bodyPr>
          <a:lstStyle/>
          <a:p>
            <a:r xmlns:a="http://schemas.openxmlformats.org/drawingml/2006/main">
              <a:rPr lang="es" sz="5600" b="1" dirty="0">
                <a:solidFill>
                  <a:schemeClr val="accent6"/>
                </a:solidFill>
              </a:rPr>
              <a:t>técnico </a:t>
            </a:r>
            <a:r xmlns:a="http://schemas.openxmlformats.org/drawingml/2006/main">
              <a:rPr lang="es" sz="5600" b="1">
                <a:solidFill>
                  <a:schemeClr val="accent6"/>
                </a:solidFill>
              </a:rPr>
              <a:t>ofrecido a los equipos de cada país </a:t>
            </a:r>
            <a:br xmlns:a="http://schemas.openxmlformats.org/drawingml/2006/main">
              <a:rPr lang="en-US" sz="5600" b="1">
                <a:solidFill>
                  <a:schemeClr val="accent6"/>
                </a:solidFill>
              </a:rPr>
            </a:br>
            <a:r xmlns:a="http://schemas.openxmlformats.org/drawingml/2006/main">
              <a:rPr lang="es" sz="5600" b="1">
                <a:solidFill>
                  <a:schemeClr val="accent6"/>
                </a:solidFill>
              </a:rPr>
              <a:t>sobre productos de conocimiento.</a:t>
            </a:r>
            <a:endParaRPr xmlns:a="http://schemas.openxmlformats.org/drawingml/2006/main" lang="en-US" sz="5600" b="1" dirty="0">
              <a:solidFill>
                <a:schemeClr val="accent6"/>
              </a:solidFill>
            </a:endParaRPr>
          </a:p>
        </p:txBody>
      </p:sp>
      <p:sp>
        <p:nvSpPr>
          <p:cNvPr id="3" name="Text Placeholder 2">
            <a:extLst>
              <a:ext uri="{FF2B5EF4-FFF2-40B4-BE49-F238E27FC236}">
                <a16:creationId xmlns:a16="http://schemas.microsoft.com/office/drawing/2014/main" id="{5CAFD030-9588-71E3-8B04-24370E7D00F8}"/>
              </a:ext>
            </a:extLst>
          </p:cNvPr>
          <p:cNvSpPr>
            <a:spLocks noGrp="1"/>
          </p:cNvSpPr>
          <p:nvPr>
            <p:ph type="body" idx="4294967295"/>
          </p:nvPr>
        </p:nvSpPr>
        <p:spPr>
          <a:xfrm>
            <a:off x="7752231" y="1303020"/>
            <a:ext cx="9738360" cy="7886700"/>
          </a:xfrm>
        </p:spPr>
        <p:txBody>
          <a:bodyPr>
            <a:noAutofit/>
          </a:bodyPr>
          <a:lstStyle/>
          <a:p>
            <a:r xmlns:a="http://schemas.openxmlformats.org/drawingml/2006/main">
              <a:rPr lang="es" b="1" dirty="0">
                <a:solidFill>
                  <a:schemeClr val="accent6"/>
                </a:solidFill>
              </a:rPr>
              <a:t>Posicionamiento estratégico</a:t>
            </a:r>
            <a:endParaRPr xmlns:a="http://schemas.openxmlformats.org/drawingml/2006/main" lang="en-ZA" dirty="0">
              <a:solidFill>
                <a:schemeClr val="accent6"/>
              </a:solidFill>
            </a:endParaRPr>
          </a:p>
          <a:p>
            <a:pPr xmlns:a="http://schemas.openxmlformats.org/drawingml/2006/main" lvl="1">
              <a:lnSpc>
                <a:spcPct val="100000"/>
              </a:lnSpc>
            </a:pPr>
            <a:r xmlns:a="http://schemas.openxmlformats.org/drawingml/2006/main">
              <a:rPr lang="es" dirty="0"/>
              <a:t>Ayudar a reflexionar sobre dónde encajan los productos en el panorama general del proyecto y la difusión.</a:t>
            </a:r>
          </a:p>
          <a:p>
            <a:pPr xmlns:a="http://schemas.openxmlformats.org/drawingml/2006/main" lvl="1">
              <a:lnSpc>
                <a:spcPct val="100000"/>
              </a:lnSpc>
              <a:spcAft>
                <a:spcPts val="600"/>
              </a:spcAft>
            </a:pPr>
            <a:r xmlns:a="http://schemas.openxmlformats.org/drawingml/2006/main">
              <a:rPr lang="es" dirty="0"/>
              <a:t>Ayudar a identificar qué es lo más importante en función de las necesidades de su audiencia.</a:t>
            </a:r>
          </a:p>
          <a:p>
            <a:r xmlns:a="http://schemas.openxmlformats.org/drawingml/2006/main">
              <a:rPr lang="es" b="1" dirty="0">
                <a:solidFill>
                  <a:schemeClr val="accent3">
                    <a:lumMod val="75000"/>
                  </a:schemeClr>
                </a:solidFill>
              </a:rPr>
              <a:t>Estructuración del producto</a:t>
            </a:r>
          </a:p>
          <a:p>
            <a:pPr xmlns:a="http://schemas.openxmlformats.org/drawingml/2006/main" lvl="1">
              <a:spcAft>
                <a:spcPts val="600"/>
              </a:spcAft>
            </a:pPr>
            <a:r xmlns:a="http://schemas.openxmlformats.org/drawingml/2006/main">
              <a:rPr lang="es" dirty="0"/>
              <a:t>Ayudar a dar forma al esquema de un resumen de análisis de la situación, un informe de políticas, un estudio de caso, una historia o una hoja de ruta.</a:t>
            </a:r>
            <a:endParaRPr xmlns:a="http://schemas.openxmlformats.org/drawingml/2006/main" lang="en-ZA" b="1" dirty="0"/>
          </a:p>
          <a:p>
            <a:r xmlns:a="http://schemas.openxmlformats.org/drawingml/2006/main">
              <a:rPr lang="es" b="1" dirty="0">
                <a:solidFill>
                  <a:schemeClr val="accent6"/>
                </a:solidFill>
              </a:rPr>
              <a:t>Ideas de síntesis técnica</a:t>
            </a:r>
          </a:p>
          <a:p>
            <a:pPr xmlns:a="http://schemas.openxmlformats.org/drawingml/2006/main" lvl="1">
              <a:spcAft>
                <a:spcPts val="600"/>
              </a:spcAft>
            </a:pPr>
            <a:r xmlns:a="http://schemas.openxmlformats.org/drawingml/2006/main">
              <a:rPr lang="es" dirty="0"/>
              <a:t>Mensajes de apoyo para convertir análisis extensos o resultados de consultas en mensajes claros.</a:t>
            </a:r>
          </a:p>
          <a:p>
            <a:r xmlns:a="http://schemas.openxmlformats.org/drawingml/2006/main">
              <a:rPr lang="es" b="1" dirty="0">
                <a:solidFill>
                  <a:schemeClr val="accent3">
                    <a:lumMod val="75000"/>
                  </a:schemeClr>
                </a:solidFill>
              </a:rPr>
              <a:t>Imagen de marca y formato</a:t>
            </a:r>
          </a:p>
          <a:p>
            <a:pPr xmlns:a="http://schemas.openxmlformats.org/drawingml/2006/main" lvl="1">
              <a:lnSpc>
                <a:spcPct val="100000"/>
              </a:lnSpc>
              <a:spcAft>
                <a:spcPts val="600"/>
              </a:spcAft>
            </a:pPr>
            <a:r xmlns:a="http://schemas.openxmlformats.org/drawingml/2006/main">
              <a:rPr lang="es" dirty="0"/>
              <a:t>Apoyar la coherencia con </a:t>
            </a:r>
            <a:r xmlns:a="http://schemas.openxmlformats.org/drawingml/2006/main">
              <a:rPr lang="es"/>
              <a:t>las expectativas del proyecto o del socio.</a:t>
            </a:r>
          </a:p>
          <a:p>
            <a:pPr xmlns:a="http://schemas.openxmlformats.org/drawingml/2006/main" lvl="1">
              <a:lnSpc>
                <a:spcPct val="100000"/>
              </a:lnSpc>
              <a:spcAft>
                <a:spcPts val="600"/>
              </a:spcAft>
            </a:pPr>
            <a:r xmlns:a="http://schemas.openxmlformats.org/drawingml/2006/main">
              <a:rPr lang="es"/>
              <a:t>Podemos proporcionar logotipos estándar/de proyecto, si así lo desean los países.</a:t>
            </a:r>
            <a:endParaRPr xmlns:a="http://schemas.openxmlformats.org/drawingml/2006/main" lang="en-ZA" dirty="0"/>
          </a:p>
          <a:p>
            <a:r xmlns:a="http://schemas.openxmlformats.org/drawingml/2006/main">
              <a:rPr lang="es" b="1" dirty="0">
                <a:solidFill>
                  <a:schemeClr val="accent6"/>
                </a:solidFill>
              </a:rPr>
              <a:t>Diseño y maquetación</a:t>
            </a:r>
            <a:endParaRPr xmlns:a="http://schemas.openxmlformats.org/drawingml/2006/main" lang="en-ZA" dirty="0">
              <a:solidFill>
                <a:schemeClr val="accent6"/>
              </a:solidFill>
            </a:endParaRPr>
          </a:p>
          <a:p>
            <a:pPr xmlns:a="http://schemas.openxmlformats.org/drawingml/2006/main" lvl="1">
              <a:lnSpc>
                <a:spcPct val="110000"/>
              </a:lnSpc>
            </a:pPr>
            <a:r xmlns:a="http://schemas.openxmlformats.org/drawingml/2006/main">
              <a:rPr lang="es" dirty="0"/>
              <a:t>Garantizar que los productos sean más visuales y fáciles de usar.</a:t>
            </a:r>
          </a:p>
          <a:p>
            <a:pPr lvl="1">
              <a:lnSpc>
                <a:spcPct val="100000"/>
              </a:lnSpc>
            </a:pPr>
            <a:endParaRPr lang="en-ZA" dirty="0"/>
          </a:p>
          <a:p>
            <a:endParaRPr lang="en-US" dirty="0"/>
          </a:p>
        </p:txBody>
      </p:sp>
      <p:grpSp>
        <p:nvGrpSpPr>
          <p:cNvPr id="5" name="Group 4">
            <a:extLst>
              <a:ext uri="{FF2B5EF4-FFF2-40B4-BE49-F238E27FC236}">
                <a16:creationId xmlns:a16="http://schemas.microsoft.com/office/drawing/2014/main" id="{6A687E5E-BF1E-DAA1-5CDD-7A3AA0D1888B}"/>
              </a:ext>
            </a:extLst>
          </p:cNvPr>
          <p:cNvGrpSpPr/>
          <p:nvPr/>
        </p:nvGrpSpPr>
        <p:grpSpPr>
          <a:xfrm>
            <a:off x="6621037" y="1303020"/>
            <a:ext cx="579863" cy="579863"/>
            <a:chOff x="2805673" y="4261559"/>
            <a:chExt cx="579863" cy="579863"/>
          </a:xfrm>
        </p:grpSpPr>
        <p:sp>
          <p:nvSpPr>
            <p:cNvPr id="6" name="Oval 5">
              <a:extLst>
                <a:ext uri="{FF2B5EF4-FFF2-40B4-BE49-F238E27FC236}">
                  <a16:creationId xmlns:a16="http://schemas.microsoft.com/office/drawing/2014/main" id="{C8359031-4190-0890-0991-E528ABAFF110}"/>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168B7E92-0512-4FBC-45CA-121953B6BEBD}"/>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grpSp>
        <p:nvGrpSpPr>
          <p:cNvPr id="8" name="Group 7">
            <a:extLst>
              <a:ext uri="{FF2B5EF4-FFF2-40B4-BE49-F238E27FC236}">
                <a16:creationId xmlns:a16="http://schemas.microsoft.com/office/drawing/2014/main" id="{1C779B35-F844-DEEF-9FA0-A6055F3ED922}"/>
              </a:ext>
            </a:extLst>
          </p:cNvPr>
          <p:cNvGrpSpPr/>
          <p:nvPr/>
        </p:nvGrpSpPr>
        <p:grpSpPr>
          <a:xfrm>
            <a:off x="6621037" y="4030606"/>
            <a:ext cx="579863" cy="579863"/>
            <a:chOff x="2805673" y="4261559"/>
            <a:chExt cx="579863" cy="579863"/>
          </a:xfrm>
        </p:grpSpPr>
        <p:sp>
          <p:nvSpPr>
            <p:cNvPr id="9" name="Oval 8">
              <a:extLst>
                <a:ext uri="{FF2B5EF4-FFF2-40B4-BE49-F238E27FC236}">
                  <a16:creationId xmlns:a16="http://schemas.microsoft.com/office/drawing/2014/main" id="{6F80CD0C-E8CF-CF49-6D81-A155F5280266}"/>
                </a:ext>
              </a:extLst>
            </p:cNvPr>
            <p:cNvSpPr/>
            <p:nvPr/>
          </p:nvSpPr>
          <p:spPr>
            <a:xfrm>
              <a:off x="2805673" y="4261559"/>
              <a:ext cx="579863" cy="579863"/>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F4E60A93-48FD-D03E-218D-9E991F5798E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grpSp>
        <p:nvGrpSpPr>
          <p:cNvPr id="11" name="Group 10">
            <a:extLst>
              <a:ext uri="{FF2B5EF4-FFF2-40B4-BE49-F238E27FC236}">
                <a16:creationId xmlns:a16="http://schemas.microsoft.com/office/drawing/2014/main" id="{75C45887-C024-F4FB-5D9F-DE2C304E98E5}"/>
              </a:ext>
            </a:extLst>
          </p:cNvPr>
          <p:cNvGrpSpPr/>
          <p:nvPr/>
        </p:nvGrpSpPr>
        <p:grpSpPr>
          <a:xfrm>
            <a:off x="6621037" y="5567160"/>
            <a:ext cx="579863" cy="579863"/>
            <a:chOff x="2805673" y="4261559"/>
            <a:chExt cx="579863" cy="579863"/>
          </a:xfrm>
        </p:grpSpPr>
        <p:sp>
          <p:nvSpPr>
            <p:cNvPr id="12" name="Oval 11">
              <a:extLst>
                <a:ext uri="{FF2B5EF4-FFF2-40B4-BE49-F238E27FC236}">
                  <a16:creationId xmlns:a16="http://schemas.microsoft.com/office/drawing/2014/main" id="{E46C9B81-CEA1-C0E8-EBE5-7FE1B1CC1CAB}"/>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6FD99617-E6BC-E1BA-F5DF-91C68BAACE2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grpSp>
        <p:nvGrpSpPr>
          <p:cNvPr id="14" name="Group 13">
            <a:extLst>
              <a:ext uri="{FF2B5EF4-FFF2-40B4-BE49-F238E27FC236}">
                <a16:creationId xmlns:a16="http://schemas.microsoft.com/office/drawing/2014/main" id="{3250F1BA-B696-50D3-3C29-15D257E9C2A0}"/>
              </a:ext>
            </a:extLst>
          </p:cNvPr>
          <p:cNvGrpSpPr/>
          <p:nvPr/>
        </p:nvGrpSpPr>
        <p:grpSpPr>
          <a:xfrm>
            <a:off x="6630462" y="7168925"/>
            <a:ext cx="579863" cy="579863"/>
            <a:chOff x="2805673" y="4261559"/>
            <a:chExt cx="579863" cy="579863"/>
          </a:xfrm>
        </p:grpSpPr>
        <p:sp>
          <p:nvSpPr>
            <p:cNvPr id="15" name="Oval 14">
              <a:extLst>
                <a:ext uri="{FF2B5EF4-FFF2-40B4-BE49-F238E27FC236}">
                  <a16:creationId xmlns:a16="http://schemas.microsoft.com/office/drawing/2014/main" id="{CA97570F-72FC-A97D-A488-AF303D8F7A65}"/>
                </a:ext>
              </a:extLst>
            </p:cNvPr>
            <p:cNvSpPr/>
            <p:nvPr/>
          </p:nvSpPr>
          <p:spPr>
            <a:xfrm>
              <a:off x="2805673" y="4261559"/>
              <a:ext cx="579863" cy="579863"/>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a:extLst>
                <a:ext uri="{FF2B5EF4-FFF2-40B4-BE49-F238E27FC236}">
                  <a16:creationId xmlns:a16="http://schemas.microsoft.com/office/drawing/2014/main" id="{E5F89DF0-3D87-9088-0CDD-C8E881994213}"/>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grpSp>
        <p:nvGrpSpPr>
          <p:cNvPr id="17" name="Group 16">
            <a:extLst>
              <a:ext uri="{FF2B5EF4-FFF2-40B4-BE49-F238E27FC236}">
                <a16:creationId xmlns:a16="http://schemas.microsoft.com/office/drawing/2014/main" id="{8893EA13-1288-BEA4-FC27-E6306EAE3566}"/>
              </a:ext>
            </a:extLst>
          </p:cNvPr>
          <p:cNvGrpSpPr/>
          <p:nvPr/>
        </p:nvGrpSpPr>
        <p:grpSpPr>
          <a:xfrm>
            <a:off x="6593595" y="8609857"/>
            <a:ext cx="579863" cy="579863"/>
            <a:chOff x="2805673" y="4261559"/>
            <a:chExt cx="579863" cy="579863"/>
          </a:xfrm>
        </p:grpSpPr>
        <p:sp>
          <p:nvSpPr>
            <p:cNvPr id="18" name="Oval 17">
              <a:extLst>
                <a:ext uri="{FF2B5EF4-FFF2-40B4-BE49-F238E27FC236}">
                  <a16:creationId xmlns:a16="http://schemas.microsoft.com/office/drawing/2014/main" id="{08938012-4E13-9036-A112-42FE473C0745}"/>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a:extLst>
                <a:ext uri="{FF2B5EF4-FFF2-40B4-BE49-F238E27FC236}">
                  <a16:creationId xmlns:a16="http://schemas.microsoft.com/office/drawing/2014/main" id="{3875D869-9367-A995-4213-6A4D2622D19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cxnSp>
        <p:nvCxnSpPr>
          <p:cNvPr id="21" name="Straight Connector 20">
            <a:extLst>
              <a:ext uri="{FF2B5EF4-FFF2-40B4-BE49-F238E27FC236}">
                <a16:creationId xmlns:a16="http://schemas.microsoft.com/office/drawing/2014/main" id="{C3239B9B-5014-D464-41B2-9298869418BA}"/>
              </a:ext>
            </a:extLst>
          </p:cNvPr>
          <p:cNvCxnSpPr/>
          <p:nvPr/>
        </p:nvCxnSpPr>
        <p:spPr>
          <a:xfrm>
            <a:off x="7476565" y="1303020"/>
            <a:ext cx="0" cy="2067709"/>
          </a:xfrm>
          <a:prstGeom prst="line">
            <a:avLst/>
          </a:prstGeom>
          <a:ln w="57150" cap="rn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FE25121-DF82-9156-8404-0D594A0EFE6B}"/>
              </a:ext>
            </a:extLst>
          </p:cNvPr>
          <p:cNvCxnSpPr>
            <a:cxnSpLocks/>
          </p:cNvCxnSpPr>
          <p:nvPr/>
        </p:nvCxnSpPr>
        <p:spPr>
          <a:xfrm>
            <a:off x="7476565" y="3687632"/>
            <a:ext cx="0" cy="1033854"/>
          </a:xfrm>
          <a:prstGeom prst="line">
            <a:avLst/>
          </a:prstGeom>
          <a:ln w="57150"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DC125F0-56D2-B3F4-B052-00955937B4CA}"/>
              </a:ext>
            </a:extLst>
          </p:cNvPr>
          <p:cNvCxnSpPr>
            <a:cxnSpLocks/>
          </p:cNvCxnSpPr>
          <p:nvPr/>
        </p:nvCxnSpPr>
        <p:spPr>
          <a:xfrm>
            <a:off x="7476565" y="5319209"/>
            <a:ext cx="0" cy="1033854"/>
          </a:xfrm>
          <a:prstGeom prst="line">
            <a:avLst/>
          </a:prstGeom>
          <a:ln w="57150" cap="rnd"/>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1BE7C55-3E43-C239-4CD6-830CA56BD186}"/>
              </a:ext>
            </a:extLst>
          </p:cNvPr>
          <p:cNvCxnSpPr>
            <a:cxnSpLocks/>
          </p:cNvCxnSpPr>
          <p:nvPr/>
        </p:nvCxnSpPr>
        <p:spPr>
          <a:xfrm>
            <a:off x="7476565" y="7046481"/>
            <a:ext cx="0" cy="824753"/>
          </a:xfrm>
          <a:prstGeom prst="line">
            <a:avLst/>
          </a:prstGeom>
          <a:ln w="57150"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E83CF02-8C34-3766-FE1C-DD85EB4B214B}"/>
              </a:ext>
            </a:extLst>
          </p:cNvPr>
          <p:cNvCxnSpPr>
            <a:cxnSpLocks/>
          </p:cNvCxnSpPr>
          <p:nvPr/>
        </p:nvCxnSpPr>
        <p:spPr>
          <a:xfrm>
            <a:off x="7476565" y="8657139"/>
            <a:ext cx="0" cy="824753"/>
          </a:xfrm>
          <a:prstGeom prst="line">
            <a:avLst/>
          </a:prstGeom>
          <a:ln w="57150" cap="rn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7764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F2EC9-3AF4-56D3-030E-2F8FC39C0010}"/>
            </a:ext>
          </a:extLst>
        </p:cNvPr>
        <p:cNvGrpSpPr/>
        <p:nvPr/>
      </p:nvGrpSpPr>
      <p:grpSpPr>
        <a:xfrm>
          <a:off x="0" y="0"/>
          <a:ext cx="0" cy="0"/>
          <a:chOff x="0" y="0"/>
          <a:chExt cx="0" cy="0"/>
        </a:xfrm>
      </p:grpSpPr>
      <p:sp>
        <p:nvSpPr>
          <p:cNvPr id="6" name="Rounded Rectangle 5">
            <a:extLst>
              <a:ext uri="{FF2B5EF4-FFF2-40B4-BE49-F238E27FC236}">
                <a16:creationId xmlns:a16="http://schemas.microsoft.com/office/drawing/2014/main" id="{F40E8032-D0C7-73EB-603B-204194E74155}"/>
              </a:ext>
            </a:extLst>
          </p:cNvPr>
          <p:cNvSpPr/>
          <p:nvPr/>
        </p:nvSpPr>
        <p:spPr>
          <a:xfrm>
            <a:off x="2660057" y="1742298"/>
            <a:ext cx="14742899" cy="1450041"/>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2304000" rtlCol="0" anchor="ctr"/>
          <a:lstStyle/>
          <a:p>
            <a:pPr xmlns:a="http://schemas.openxmlformats.org/drawingml/2006/main" defTabSz="1371600"/>
            <a:r xmlns:a="http://schemas.openxmlformats.org/drawingml/2006/main">
              <a:rPr lang="e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Identificar ideas de productos </a:t>
            </a:r>
            <a:r xmlns:a="http://schemas.openxmlformats.org/drawingml/2006/main">
              <a:rPr lang="e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basándose en lo aprendido en la sesión, los países deben reflexionar sobre lo que es más estratégico, práctico y útil para ellos como resultados de conocimiento del proyecto.</a:t>
            </a:r>
            <a:endParaRPr xmlns:a="http://schemas.openxmlformats.org/drawingml/2006/main" lang="en-US" sz="2600" dirty="0">
              <a:solidFill>
                <a:prstClr val="white"/>
              </a:solidFill>
              <a:latin typeface="Calibri" panose="020F0502020204030204"/>
            </a:endParaRPr>
          </a:p>
        </p:txBody>
      </p:sp>
      <p:sp>
        <p:nvSpPr>
          <p:cNvPr id="13" name="Rounded Rectangle 12">
            <a:extLst>
              <a:ext uri="{FF2B5EF4-FFF2-40B4-BE49-F238E27FC236}">
                <a16:creationId xmlns:a16="http://schemas.microsoft.com/office/drawing/2014/main" id="{9B594557-7894-C3D4-C8BD-7D14DCFE4CBB}"/>
              </a:ext>
            </a:extLst>
          </p:cNvPr>
          <p:cNvSpPr/>
          <p:nvPr/>
        </p:nvSpPr>
        <p:spPr>
          <a:xfrm>
            <a:off x="2660057" y="3377439"/>
            <a:ext cx="14742899" cy="1468266"/>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2304000" rtlCol="0" anchor="ctr"/>
          <a:lstStyle/>
          <a:p>
            <a:pPr xmlns:a="http://schemas.openxmlformats.org/drawingml/2006/main" algn="just" defTabSz="1371600">
              <a:lnSpc>
                <a:spcPct val="107000"/>
              </a:lnSpc>
              <a:spcAft>
                <a:spcPts val="1200"/>
              </a:spcAft>
            </a:pPr>
            <a:r xmlns:a="http://schemas.openxmlformats.org/drawingml/2006/main">
              <a:rPr lang="e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Consultas </a:t>
            </a:r>
            <a:r xmlns:a="http://schemas.openxmlformats.org/drawingml/2006/main">
              <a:rPr lang="es" sz="2600" b="1">
                <a:solidFill>
                  <a:srgbClr val="000000"/>
                </a:solidFill>
                <a:latin typeface="Calibri Light" panose="020F0302020204030204" pitchFamily="34" charset="0"/>
                <a:ea typeface="Aptos" panose="020B0004020202020204" pitchFamily="34" charset="0"/>
                <a:cs typeface="Times New Roman" panose="02020603050405020304" pitchFamily="18" charset="0"/>
              </a:rPr>
              <a:t>bilaterales </a:t>
            </a:r>
            <a:r xmlns:a="http://schemas.openxmlformats.org/drawingml/2006/main">
              <a:rPr lang="e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Reuniones individuales por país para repasar los pasos clave, identificar concretamente los productos de conocimiento que garanticen que su mensaje clave y su público objetivo sean los adecuados, y acordar un proceso y un cronograma.</a:t>
            </a:r>
            <a:endParaRPr xmlns:a="http://schemas.openxmlformats.org/drawingml/2006/main" lang="en-US" sz="2600" dirty="0">
              <a:solidFill>
                <a:prstClr val="white"/>
              </a:solidFill>
              <a:latin typeface="Calibri" panose="020F0502020204030204"/>
            </a:endParaRPr>
          </a:p>
        </p:txBody>
      </p:sp>
      <p:sp>
        <p:nvSpPr>
          <p:cNvPr id="14" name="Rounded Rectangle 13">
            <a:extLst>
              <a:ext uri="{FF2B5EF4-FFF2-40B4-BE49-F238E27FC236}">
                <a16:creationId xmlns:a16="http://schemas.microsoft.com/office/drawing/2014/main" id="{9908EBFC-7093-2D1D-805F-A6DB37DEC697}"/>
              </a:ext>
            </a:extLst>
          </p:cNvPr>
          <p:cNvSpPr/>
          <p:nvPr/>
        </p:nvSpPr>
        <p:spPr>
          <a:xfrm>
            <a:off x="2660057" y="5055526"/>
            <a:ext cx="14742899" cy="1439685"/>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2304000" rtlCol="0" anchor="ctr"/>
          <a:lstStyle/>
          <a:p>
            <a:pPr algn="just" defTabSz="1371600">
              <a:lnSpc>
                <a:spcPct val="107000"/>
              </a:lnSpc>
              <a:spcAft>
                <a:spcPts val="1200"/>
              </a:spcAft>
            </a:pPr>
            <a:endParaRPr lang="en-U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xmlns:a="http://schemas.openxmlformats.org/drawingml/2006/main" algn="just" defTabSz="1371600">
              <a:lnSpc>
                <a:spcPct val="107000"/>
              </a:lnSpc>
              <a:spcAft>
                <a:spcPts val="1200"/>
              </a:spcAft>
            </a:pPr>
            <a:r xmlns:a="http://schemas.openxmlformats.org/drawingml/2006/main">
              <a:rPr lang="e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Desarrollo conjunto </a:t>
            </a:r>
            <a:r xmlns:a="http://schemas.openxmlformats.org/drawingml/2006/main">
              <a:rPr lang="e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Basado en el formato acordado, finalización del contenido y diseño y maquetación.</a:t>
            </a:r>
          </a:p>
          <a:p>
            <a:pPr xmlns:a="http://schemas.openxmlformats.org/drawingml/2006/main" algn="just" defTabSz="1371600">
              <a:lnSpc>
                <a:spcPct val="107000"/>
              </a:lnSpc>
              <a:spcAft>
                <a:spcPts val="1200"/>
              </a:spcAft>
            </a:pPr>
            <a:r xmlns:a="http://schemas.openxmlformats.org/drawingml/2006/main">
              <a:rPr lang="es" sz="2600" b="1" dirty="0">
                <a:solidFill>
                  <a:prstClr val="black"/>
                </a:solidFill>
                <a:latin typeface="Calibri Light" panose="020F0302020204030204" pitchFamily="34" charset="0"/>
                <a:ea typeface="Aptos" panose="020B0004020202020204" pitchFamily="34" charset="0"/>
                <a:cs typeface="Times New Roman" panose="02020603050405020304" pitchFamily="18" charset="0"/>
              </a:rPr>
              <a:t> </a:t>
            </a:r>
            <a:endParaRPr xmlns:a="http://schemas.openxmlformats.org/drawingml/2006/main" lang="en-US" sz="2600" dirty="0">
              <a:solidFill>
                <a:prstClr val="white"/>
              </a:solidFill>
              <a:latin typeface="Aptos" panose="020B0004020202020204" pitchFamily="34" charset="0"/>
              <a:ea typeface="Aptos" panose="020B0004020202020204" pitchFamily="34" charset="0"/>
              <a:cs typeface="Times New Roman" panose="02020603050405020304" pitchFamily="18" charset="0"/>
            </a:endParaRPr>
          </a:p>
        </p:txBody>
      </p:sp>
      <p:sp>
        <p:nvSpPr>
          <p:cNvPr id="19" name="Rounded Rectangle 18">
            <a:extLst>
              <a:ext uri="{FF2B5EF4-FFF2-40B4-BE49-F238E27FC236}">
                <a16:creationId xmlns:a16="http://schemas.microsoft.com/office/drawing/2014/main" id="{6EFE5DD5-C554-A8DE-16CC-4D6D2B404FC0}"/>
              </a:ext>
            </a:extLst>
          </p:cNvPr>
          <p:cNvSpPr/>
          <p:nvPr/>
        </p:nvSpPr>
        <p:spPr>
          <a:xfrm>
            <a:off x="2660057" y="6667500"/>
            <a:ext cx="14742899" cy="1439685"/>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2304000" rtlCol="0" anchor="ctr"/>
          <a:lstStyle/>
          <a:p>
            <a:pPr defTabSz="1371600"/>
            <a:endParaRPr lang="en-U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xmlns:a="http://schemas.openxmlformats.org/drawingml/2006/main" defTabSz="1371600"/>
            <a:r xmlns:a="http://schemas.openxmlformats.org/drawingml/2006/main">
              <a:rPr lang="e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Finalización: </a:t>
            </a:r>
            <a:r xmlns:a="http://schemas.openxmlformats.org/drawingml/2006/main">
              <a:rPr lang="e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Revisar, refinar y finalizar los productos de conocimiento y prepararlos para su difusión en formato digital, impresión, presentación y taller final.</a:t>
            </a:r>
          </a:p>
          <a:p>
            <a:pPr algn="ctr" defTabSz="1371600"/>
            <a:endParaRPr lang="en-US" sz="2600" dirty="0">
              <a:solidFill>
                <a:prstClr val="white"/>
              </a:solidFill>
              <a:latin typeface="Calibri" panose="020F0502020204030204"/>
            </a:endParaRPr>
          </a:p>
        </p:txBody>
      </p:sp>
      <p:sp>
        <p:nvSpPr>
          <p:cNvPr id="20" name="Rounded Rectangle 19">
            <a:extLst>
              <a:ext uri="{FF2B5EF4-FFF2-40B4-BE49-F238E27FC236}">
                <a16:creationId xmlns:a16="http://schemas.microsoft.com/office/drawing/2014/main" id="{0C8486CD-9C69-9DEE-CBE9-92A2DFA427E5}"/>
              </a:ext>
            </a:extLst>
          </p:cNvPr>
          <p:cNvSpPr/>
          <p:nvPr/>
        </p:nvSpPr>
        <p:spPr>
          <a:xfrm>
            <a:off x="2660057" y="8339138"/>
            <a:ext cx="14742899" cy="1439684"/>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2304000" rtlCol="0" anchor="ctr"/>
          <a:lstStyle/>
          <a:p>
            <a:pPr algn="just" defTabSz="1371600">
              <a:lnSpc>
                <a:spcPct val="107000"/>
              </a:lnSpc>
              <a:spcAft>
                <a:spcPts val="1200"/>
              </a:spcAft>
            </a:pPr>
            <a:endParaRPr lang="en-US" sz="2600" b="1" dirty="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a:p>
            <a:pPr xmlns:a="http://schemas.openxmlformats.org/drawingml/2006/main" algn="just" defTabSz="1371600">
              <a:lnSpc>
                <a:spcPct val="107000"/>
              </a:lnSpc>
              <a:spcAft>
                <a:spcPts val="1200"/>
              </a:spcAft>
            </a:pPr>
            <a:r xmlns:a="http://schemas.openxmlformats.org/drawingml/2006/main">
              <a:rPr lang="e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Preparación para la difusión y el uso estratégico: </a:t>
            </a:r>
            <a:r xmlns:a="http://schemas.openxmlformats.org/drawingml/2006/main">
              <a:rPr lang="e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Apoyo para aprovechar el intercambio de su producto de conocimiento (incluso en el sitio web de la asociación NBSAP), presentar información clave y utilizarlo dentro de los procesos nacionales.</a:t>
            </a:r>
          </a:p>
          <a:p>
            <a:pPr algn="just" defTabSz="1371600">
              <a:lnSpc>
                <a:spcPct val="107000"/>
              </a:lnSpc>
              <a:spcAft>
                <a:spcPts val="1200"/>
              </a:spcAft>
            </a:pPr>
            <a:endParaRPr lang="en-US" sz="2600" dirty="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p:txBody>
      </p:sp>
      <p:grpSp>
        <p:nvGrpSpPr>
          <p:cNvPr id="3" name="Group 2">
            <a:extLst>
              <a:ext uri="{FF2B5EF4-FFF2-40B4-BE49-F238E27FC236}">
                <a16:creationId xmlns:a16="http://schemas.microsoft.com/office/drawing/2014/main" id="{51232314-50E6-D4CD-74E7-1A956B916F67}"/>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131AE5B9-2BBE-ACDC-BDB1-391D856F772B}"/>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237D6ACA-ABDC-5C51-93E0-D379AE416666}"/>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200344A0-3DA5-B2D0-4738-E355027DF0BC}"/>
              </a:ext>
            </a:extLst>
          </p:cNvPr>
          <p:cNvSpPr txBox="1"/>
          <p:nvPr/>
        </p:nvSpPr>
        <p:spPr>
          <a:xfrm>
            <a:off x="1163702" y="481256"/>
            <a:ext cx="15960590" cy="923291"/>
          </a:xfrm>
          <a:prstGeom prst="rect">
            <a:avLst/>
          </a:prstGeom>
          <a:noFill/>
          <a:ln>
            <a:noFill/>
          </a:ln>
        </p:spPr>
        <p:txBody>
          <a:bodyPr spcFirstLastPara="1" wrap="square" lIns="91425" tIns="45701" rIns="91425" bIns="45701" anchor="t" anchorCtr="0">
            <a:spAutoFit/>
          </a:bodyPr>
          <a:lstStyle/>
          <a:p>
            <a:pPr xmlns:a="http://schemas.openxmlformats.org/drawingml/2006/main" defTabSz="914445">
              <a:buClr>
                <a:srgbClr val="000000"/>
              </a:buClr>
              <a:defRPr/>
            </a:pPr>
            <a:r xmlns:a="http://schemas.openxmlformats.org/drawingml/2006/main">
              <a:rPr lang="es" sz="5400" kern="0">
                <a:solidFill>
                  <a:prstClr val="black"/>
                </a:solidFill>
                <a:latin typeface="+mj-lt"/>
                <a:cs typeface="Calibri Light" panose="020F0302020204030204" pitchFamily="34" charset="0"/>
                <a:sym typeface="Arial"/>
              </a:rPr>
              <a:t>Plan de apoyo propuesto </a:t>
            </a:r>
            <a:r xmlns:a="http://schemas.openxmlformats.org/drawingml/2006/main">
              <a:rPr lang="es" sz="5400" kern="0" dirty="0">
                <a:solidFill>
                  <a:prstClr val="black"/>
                </a:solidFill>
                <a:latin typeface="+mj-lt"/>
                <a:cs typeface="Calibri Light" panose="020F0302020204030204" pitchFamily="34" charset="0"/>
                <a:sym typeface="Arial"/>
              </a:rPr>
              <a:t>y cronogramas</a:t>
            </a:r>
            <a:endParaRPr xmlns:a="http://schemas.openxmlformats.org/drawingml/2006/main" sz="5400" kern="0" dirty="0">
              <a:solidFill>
                <a:prstClr val="black"/>
              </a:solidFill>
              <a:latin typeface="+mj-lt"/>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12395A8A-0257-BF71-59F0-C66F6CFB2F07}"/>
              </a:ext>
            </a:extLst>
          </p:cNvPr>
          <p:cNvCxnSpPr/>
          <p:nvPr/>
        </p:nvCxnSpPr>
        <p:spPr>
          <a:xfrm>
            <a:off x="844721" y="15621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4FDAB5D5-9561-880D-DD6B-C431944D07C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Pentagon 1">
            <a:extLst>
              <a:ext uri="{FF2B5EF4-FFF2-40B4-BE49-F238E27FC236}">
                <a16:creationId xmlns:a16="http://schemas.microsoft.com/office/drawing/2014/main" id="{25A15079-78FB-8F13-F4E5-AA79E4200FBB}"/>
              </a:ext>
            </a:extLst>
          </p:cNvPr>
          <p:cNvSpPr/>
          <p:nvPr/>
        </p:nvSpPr>
        <p:spPr>
          <a:xfrm>
            <a:off x="885047" y="1752655"/>
            <a:ext cx="3556835" cy="1439684"/>
          </a:xfrm>
          <a:prstGeom prst="homePlate">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2700" b="1" dirty="0">
                <a:solidFill>
                  <a:prstClr val="black"/>
                </a:solidFill>
                <a:latin typeface="Calibri" panose="020F0502020204030204"/>
              </a:rPr>
              <a:t>Principios de abril</a:t>
            </a:r>
          </a:p>
        </p:txBody>
      </p:sp>
      <p:sp>
        <p:nvSpPr>
          <p:cNvPr id="15" name="Pentagon 14">
            <a:extLst>
              <a:ext uri="{FF2B5EF4-FFF2-40B4-BE49-F238E27FC236}">
                <a16:creationId xmlns:a16="http://schemas.microsoft.com/office/drawing/2014/main" id="{68D585A9-D96C-039B-0D80-3BE25813C845}"/>
              </a:ext>
            </a:extLst>
          </p:cNvPr>
          <p:cNvSpPr/>
          <p:nvPr/>
        </p:nvSpPr>
        <p:spPr>
          <a:xfrm>
            <a:off x="885045" y="3390900"/>
            <a:ext cx="3556835" cy="1439684"/>
          </a:xfrm>
          <a:prstGeom prst="homePlate">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2700" b="1" dirty="0">
                <a:solidFill>
                  <a:prstClr val="black"/>
                </a:solidFill>
                <a:latin typeface="Calibri" panose="020F0502020204030204"/>
              </a:rPr>
              <a:t>Mediados de abril - mediados de mayo</a:t>
            </a:r>
          </a:p>
        </p:txBody>
      </p:sp>
      <p:sp>
        <p:nvSpPr>
          <p:cNvPr id="16" name="Pentagon 15">
            <a:extLst>
              <a:ext uri="{FF2B5EF4-FFF2-40B4-BE49-F238E27FC236}">
                <a16:creationId xmlns:a16="http://schemas.microsoft.com/office/drawing/2014/main" id="{617291CF-F09A-0C18-63C7-99483DC34C1A}"/>
              </a:ext>
            </a:extLst>
          </p:cNvPr>
          <p:cNvSpPr/>
          <p:nvPr/>
        </p:nvSpPr>
        <p:spPr>
          <a:xfrm>
            <a:off x="885044" y="5067300"/>
            <a:ext cx="3556835" cy="1439684"/>
          </a:xfrm>
          <a:prstGeom prst="homePlate">
            <a:avLst/>
          </a:prstGeom>
          <a:solidFill>
            <a:schemeClr val="accent3">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2700" b="1" dirty="0">
                <a:solidFill>
                  <a:prstClr val="black"/>
                </a:solidFill>
                <a:latin typeface="Calibri" panose="020F0502020204030204"/>
              </a:rPr>
              <a:t>Finales de mayo - mediados de junio</a:t>
            </a:r>
          </a:p>
        </p:txBody>
      </p:sp>
      <p:sp>
        <p:nvSpPr>
          <p:cNvPr id="18" name="Pentagon 17">
            <a:extLst>
              <a:ext uri="{FF2B5EF4-FFF2-40B4-BE49-F238E27FC236}">
                <a16:creationId xmlns:a16="http://schemas.microsoft.com/office/drawing/2014/main" id="{2321CEEB-B4EE-0BA9-0883-502C41CF3E34}"/>
              </a:ext>
            </a:extLst>
          </p:cNvPr>
          <p:cNvSpPr/>
          <p:nvPr/>
        </p:nvSpPr>
        <p:spPr>
          <a:xfrm>
            <a:off x="885047" y="6677857"/>
            <a:ext cx="3556835" cy="1439684"/>
          </a:xfrm>
          <a:prstGeom prst="homePlate">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2700" b="1" dirty="0">
                <a:solidFill>
                  <a:prstClr val="black"/>
                </a:solidFill>
                <a:latin typeface="Calibri" panose="020F0502020204030204"/>
              </a:rPr>
              <a:t>Junio</a:t>
            </a:r>
          </a:p>
        </p:txBody>
      </p:sp>
      <p:sp>
        <p:nvSpPr>
          <p:cNvPr id="21" name="Pentagon 20">
            <a:extLst>
              <a:ext uri="{FF2B5EF4-FFF2-40B4-BE49-F238E27FC236}">
                <a16:creationId xmlns:a16="http://schemas.microsoft.com/office/drawing/2014/main" id="{76D45E10-50C3-B5D3-7426-7A1AEBF6A9A6}"/>
              </a:ext>
            </a:extLst>
          </p:cNvPr>
          <p:cNvSpPr/>
          <p:nvPr/>
        </p:nvSpPr>
        <p:spPr>
          <a:xfrm>
            <a:off x="885045" y="8357779"/>
            <a:ext cx="3556835" cy="1439684"/>
          </a:xfrm>
          <a:prstGeom prst="homePlate">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2700" b="1" dirty="0">
                <a:solidFill>
                  <a:prstClr val="black"/>
                </a:solidFill>
                <a:latin typeface="Calibri" panose="020F0502020204030204"/>
              </a:rPr>
              <a:t>Finales de junio</a:t>
            </a:r>
          </a:p>
        </p:txBody>
      </p:sp>
    </p:spTree>
    <p:extLst>
      <p:ext uri="{BB962C8B-B14F-4D97-AF65-F5344CB8AC3E}">
        <p14:creationId xmlns:p14="http://schemas.microsoft.com/office/powerpoint/2010/main" val="21862654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3CD77-1DE2-E045-1C7A-7E1A38495AC2}"/>
              </a:ext>
            </a:extLst>
          </p:cNvPr>
          <p:cNvSpPr>
            <a:spLocks noGrp="1"/>
          </p:cNvSpPr>
          <p:nvPr>
            <p:ph type="title"/>
          </p:nvPr>
        </p:nvSpPr>
        <p:spPr/>
        <p:txBody>
          <a:bodyPr>
            <a:noAutofit/>
          </a:bodyPr>
          <a:lstStyle/>
          <a:p>
            <a:r xmlns:a="http://schemas.openxmlformats.org/drawingml/2006/main">
              <a:rPr lang="es" sz="5400" dirty="0"/>
              <a:t>del proyecto global </a:t>
            </a:r>
            <a:r xmlns:a="http://schemas.openxmlformats.org/drawingml/2006/main">
              <a:rPr lang="es" sz="5400"/>
              <a:t>es responsable de desarrollar productos de conocimiento globales para compartir el aprendizaje.</a:t>
            </a:r>
            <a:endParaRPr xmlns:a="http://schemas.openxmlformats.org/drawingml/2006/main" lang="en-US" sz="5400" dirty="0"/>
          </a:p>
        </p:txBody>
      </p:sp>
      <p:sp>
        <p:nvSpPr>
          <p:cNvPr id="3" name="Content Placeholder 2">
            <a:extLst>
              <a:ext uri="{FF2B5EF4-FFF2-40B4-BE49-F238E27FC236}">
                <a16:creationId xmlns:a16="http://schemas.microsoft.com/office/drawing/2014/main" id="{228CA01E-953D-356F-54A6-F698F3CE354F}"/>
              </a:ext>
            </a:extLst>
          </p:cNvPr>
          <p:cNvSpPr>
            <a:spLocks noGrp="1"/>
          </p:cNvSpPr>
          <p:nvPr>
            <p:ph idx="1"/>
          </p:nvPr>
        </p:nvSpPr>
        <p:spPr>
          <a:xfrm>
            <a:off x="1645920" y="3087802"/>
            <a:ext cx="8574779" cy="6106124"/>
          </a:xfrm>
        </p:spPr>
        <p:txBody>
          <a:bodyPr>
            <a:noAutofit/>
          </a:bodyPr>
          <a:lstStyle/>
          <a:p>
            <a:pPr xmlns:a="http://schemas.openxmlformats.org/drawingml/2006/main">
              <a:lnSpc>
                <a:spcPct val="100000"/>
              </a:lnSpc>
            </a:pPr>
            <a:r xmlns:a="http://schemas.openxmlformats.org/drawingml/2006/main">
              <a:rPr lang="es" sz="3600" b="1">
                <a:solidFill>
                  <a:schemeClr val="accent6"/>
                </a:solidFill>
              </a:rPr>
              <a:t>Los productos de conocimiento globales tendrán como objetivo:</a:t>
            </a:r>
            <a:endParaRPr xmlns:a="http://schemas.openxmlformats.org/drawingml/2006/main" lang="en-ZA" sz="3600" b="1" dirty="0">
              <a:solidFill>
                <a:schemeClr val="accent6"/>
              </a:solidFill>
            </a:endParaRPr>
          </a:p>
          <a:p>
            <a:pPr xmlns:a="http://schemas.openxmlformats.org/drawingml/2006/main" marL="1010433" lvl="1" indent="-571500">
              <a:lnSpc>
                <a:spcPct val="100000"/>
              </a:lnSpc>
              <a:buFont typeface="Arial" panose="020B0604020202020204" pitchFamily="34" charset="0"/>
              <a:buChar char="•"/>
            </a:pPr>
            <a:r xmlns:a="http://schemas.openxmlformats.org/drawingml/2006/main">
              <a:rPr lang="es" sz="3200" dirty="0">
                <a:solidFill>
                  <a:schemeClr val="tx1">
                    <a:lumMod val="50000"/>
                    <a:lumOff val="50000"/>
                  </a:schemeClr>
                </a:solidFill>
              </a:rPr>
              <a:t>extraer temas comunes en los 7 países</a:t>
            </a:r>
          </a:p>
          <a:p>
            <a:pPr xmlns:a="http://schemas.openxmlformats.org/drawingml/2006/main" marL="1010433" lvl="1" indent="-571500">
              <a:lnSpc>
                <a:spcPct val="100000"/>
              </a:lnSpc>
              <a:buFont typeface="Arial" panose="020B0604020202020204" pitchFamily="34" charset="0"/>
              <a:buChar char="•"/>
            </a:pPr>
            <a:r xmlns:a="http://schemas.openxmlformats.org/drawingml/2006/main">
              <a:rPr lang="es" sz="3200" dirty="0">
                <a:solidFill>
                  <a:schemeClr val="tx1">
                    <a:lumMod val="50000"/>
                    <a:lumOff val="50000"/>
                  </a:schemeClr>
                </a:solidFill>
              </a:rPr>
              <a:t>crear una mayor visibilidad a nivel global</a:t>
            </a:r>
          </a:p>
          <a:p>
            <a:pPr xmlns:a="http://schemas.openxmlformats.org/drawingml/2006/main" marL="1010433" lvl="1" indent="-571500">
              <a:lnSpc>
                <a:spcPct val="100000"/>
              </a:lnSpc>
              <a:buFont typeface="Arial" panose="020B0604020202020204" pitchFamily="34" charset="0"/>
              <a:buChar char="•"/>
            </a:pPr>
            <a:r xmlns:a="http://schemas.openxmlformats.org/drawingml/2006/main">
              <a:rPr lang="es" sz="3200" dirty="0">
                <a:solidFill>
                  <a:schemeClr val="tx1">
                    <a:lumMod val="50000"/>
                    <a:lumOff val="50000"/>
                  </a:schemeClr>
                </a:solidFill>
              </a:rPr>
              <a:t>apoyar momentos de defensa relacionados con la COP o de carácter más amplio</a:t>
            </a:r>
          </a:p>
          <a:p>
            <a:pPr xmlns:a="http://schemas.openxmlformats.org/drawingml/2006/main" marL="1010433" lvl="1" indent="-571500">
              <a:lnSpc>
                <a:spcPct val="100000"/>
              </a:lnSpc>
              <a:buFont typeface="Arial" panose="020B0604020202020204" pitchFamily="34" charset="0"/>
              <a:buChar char="•"/>
            </a:pPr>
            <a:r xmlns:a="http://schemas.openxmlformats.org/drawingml/2006/main">
              <a:rPr lang="es" sz="3200">
                <a:solidFill>
                  <a:schemeClr val="tx1">
                    <a:lumMod val="50000"/>
                    <a:lumOff val="50000"/>
                  </a:schemeClr>
                </a:solidFill>
              </a:rPr>
              <a:t>ayudar </a:t>
            </a:r>
            <a:r xmlns:a="http://schemas.openxmlformats.org/drawingml/2006/main">
              <a:rPr lang="es" sz="3200" dirty="0">
                <a:solidFill>
                  <a:schemeClr val="tx1">
                    <a:lumMod val="50000"/>
                    <a:lumOff val="50000"/>
                  </a:schemeClr>
                </a:solidFill>
              </a:rPr>
              <a:t>a posicionar el proyecto como una contribución significativa a la comprensión global de la planificación de la biodiversidad con perspectiva de género.</a:t>
            </a:r>
          </a:p>
          <a:p>
            <a:pPr>
              <a:lnSpc>
                <a:spcPct val="100000"/>
              </a:lnSpc>
            </a:pPr>
            <a:endParaRPr lang="en-ZA" dirty="0">
              <a:solidFill>
                <a:schemeClr val="tx1">
                  <a:lumMod val="50000"/>
                  <a:lumOff val="50000"/>
                </a:schemeClr>
              </a:solidFill>
            </a:endParaRPr>
          </a:p>
          <a:p>
            <a:pPr>
              <a:lnSpc>
                <a:spcPct val="100000"/>
              </a:lnSpc>
            </a:pPr>
            <a:endParaRPr lang="en-US" dirty="0">
              <a:solidFill>
                <a:schemeClr val="tx1">
                  <a:lumMod val="50000"/>
                  <a:lumOff val="50000"/>
                </a:schemeClr>
              </a:solidFill>
            </a:endParaRPr>
          </a:p>
        </p:txBody>
      </p:sp>
      <p:sp>
        <p:nvSpPr>
          <p:cNvPr id="4" name="TextBox 3">
            <a:extLst>
              <a:ext uri="{FF2B5EF4-FFF2-40B4-BE49-F238E27FC236}">
                <a16:creationId xmlns:a16="http://schemas.microsoft.com/office/drawing/2014/main" id="{52AC8D5F-B04A-2520-02C0-8123728C2039}"/>
              </a:ext>
            </a:extLst>
          </p:cNvPr>
          <p:cNvSpPr txBox="1"/>
          <p:nvPr/>
        </p:nvSpPr>
        <p:spPr>
          <a:xfrm>
            <a:off x="10913710" y="3087802"/>
            <a:ext cx="6231252" cy="6106124"/>
          </a:xfrm>
          <a:prstGeom prst="rect">
            <a:avLst/>
          </a:prstGeom>
          <a:solidFill>
            <a:schemeClr val="accent3">
              <a:lumMod val="20000"/>
              <a:lumOff val="80000"/>
            </a:schemeClr>
          </a:solidFill>
        </p:spPr>
        <p:txBody>
          <a:bodyPr wrap="square" lIns="180000" tIns="180000" rIns="180000" bIns="180000" rtlCol="0">
            <a:noAutofit/>
          </a:bodyPr>
          <a:lstStyle/>
          <a:p>
            <a:pPr xmlns:a="http://schemas.openxmlformats.org/drawingml/2006/main">
              <a:spcAft>
                <a:spcPts val="1200"/>
              </a:spcAft>
            </a:pPr>
            <a:r xmlns:a="http://schemas.openxmlformats.org/drawingml/2006/main">
              <a:rPr lang="es" sz="3600" b="1" dirty="0">
                <a:solidFill>
                  <a:schemeClr val="accent3"/>
                </a:solidFill>
              </a:rPr>
              <a:t>Posibles resultados colectivos:</a:t>
            </a:r>
          </a:p>
          <a:p>
            <a:pPr xmlns:a="http://schemas.openxmlformats.org/drawingml/2006/main" marL="989013" lvl="1">
              <a:spcAft>
                <a:spcPts val="1200"/>
              </a:spcAft>
              <a:buClr>
                <a:schemeClr val="accent6"/>
              </a:buClr>
            </a:pPr>
            <a:r xmlns:a="http://schemas.openxmlformats.org/drawingml/2006/main">
              <a:rPr lang="es" sz="3600" dirty="0">
                <a:solidFill>
                  <a:schemeClr val="tx1">
                    <a:lumMod val="50000"/>
                    <a:lumOff val="50000"/>
                  </a:schemeClr>
                </a:solidFill>
              </a:rPr>
              <a:t>Síntesis de lecciones comunes</a:t>
            </a:r>
          </a:p>
          <a:p>
            <a:pPr xmlns:a="http://schemas.openxmlformats.org/drawingml/2006/main" marL="989013" lvl="1">
              <a:spcAft>
                <a:spcPts val="1200"/>
              </a:spcAft>
              <a:buClr>
                <a:schemeClr val="accent6"/>
              </a:buClr>
            </a:pPr>
            <a:r xmlns:a="http://schemas.openxmlformats.org/drawingml/2006/main">
              <a:rPr lang="es" sz="3600" dirty="0">
                <a:solidFill>
                  <a:schemeClr val="tx1">
                    <a:lumMod val="50000"/>
                    <a:lumOff val="50000"/>
                  </a:schemeClr>
                </a:solidFill>
              </a:rPr>
              <a:t>Mensajes compartidos sobre los NBSAP (Planes de Acción Nacionales para la Salud) con perspectiva de género.</a:t>
            </a:r>
          </a:p>
          <a:p>
            <a:pPr xmlns:a="http://schemas.openxmlformats.org/drawingml/2006/main" marL="989013" lvl="1">
              <a:spcAft>
                <a:spcPts val="1200"/>
              </a:spcAft>
              <a:buClr>
                <a:schemeClr val="accent6"/>
              </a:buClr>
            </a:pPr>
            <a:r xmlns:a="http://schemas.openxmlformats.org/drawingml/2006/main">
              <a:rPr lang="es" sz="3600" dirty="0">
                <a:solidFill>
                  <a:schemeClr val="tx1">
                    <a:lumMod val="50000"/>
                    <a:lumOff val="50000"/>
                  </a:schemeClr>
                </a:solidFill>
              </a:rPr>
              <a:t>Un llamamiento conjunto a la acción</a:t>
            </a:r>
          </a:p>
          <a:p>
            <a:pPr xmlns:a="http://schemas.openxmlformats.org/drawingml/2006/main" marL="989013" lvl="1">
              <a:spcAft>
                <a:spcPts val="1200"/>
              </a:spcAft>
              <a:buClr>
                <a:schemeClr val="accent6"/>
              </a:buClr>
            </a:pPr>
            <a:r xmlns:a="http://schemas.openxmlformats.org/drawingml/2006/main">
              <a:rPr lang="es" sz="3600" dirty="0">
                <a:solidFill>
                  <a:schemeClr val="tx1">
                    <a:lumMod val="50000"/>
                    <a:lumOff val="50000"/>
                  </a:schemeClr>
                </a:solidFill>
              </a:rPr>
              <a:t>Ejemplos de países con un marco común</a:t>
            </a:r>
          </a:p>
          <a:p>
            <a:pPr>
              <a:spcAft>
                <a:spcPts val="1200"/>
              </a:spcAft>
            </a:pPr>
            <a:endParaRPr lang="en-US" dirty="0">
              <a:solidFill>
                <a:schemeClr val="tx1">
                  <a:lumMod val="50000"/>
                  <a:lumOff val="50000"/>
                </a:schemeClr>
              </a:solidFill>
            </a:endParaRPr>
          </a:p>
        </p:txBody>
      </p:sp>
      <p:sp>
        <p:nvSpPr>
          <p:cNvPr id="5" name="Freeform 4">
            <a:extLst>
              <a:ext uri="{FF2B5EF4-FFF2-40B4-BE49-F238E27FC236}">
                <a16:creationId xmlns:a16="http://schemas.microsoft.com/office/drawing/2014/main" id="{928C5052-DCC4-BAA1-E2E2-637DD0A3FDE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AA1EB630-294F-10B6-7365-172C27DFAF0D}"/>
              </a:ext>
            </a:extLst>
          </p:cNvPr>
          <p:cNvGrpSpPr/>
          <p:nvPr/>
        </p:nvGrpSpPr>
        <p:grpSpPr>
          <a:xfrm>
            <a:off x="11293122" y="4090181"/>
            <a:ext cx="479225" cy="479225"/>
            <a:chOff x="2805673" y="4261559"/>
            <a:chExt cx="579863" cy="579863"/>
          </a:xfrm>
        </p:grpSpPr>
        <p:sp>
          <p:nvSpPr>
            <p:cNvPr id="7" name="Oval 6">
              <a:extLst>
                <a:ext uri="{FF2B5EF4-FFF2-40B4-BE49-F238E27FC236}">
                  <a16:creationId xmlns:a16="http://schemas.microsoft.com/office/drawing/2014/main" id="{91EBF424-2A18-93A6-BB0B-F1F6946747C9}"/>
                </a:ext>
              </a:extLst>
            </p:cNvPr>
            <p:cNvSpPr/>
            <p:nvPr/>
          </p:nvSpPr>
          <p:spPr>
            <a:xfrm>
              <a:off x="2805673" y="4261559"/>
              <a:ext cx="579863" cy="579863"/>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544C3F4C-5094-8869-4CB4-A42C7E4CA647}"/>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grpSp>
        <p:nvGrpSpPr>
          <p:cNvPr id="9" name="Group 8">
            <a:extLst>
              <a:ext uri="{FF2B5EF4-FFF2-40B4-BE49-F238E27FC236}">
                <a16:creationId xmlns:a16="http://schemas.microsoft.com/office/drawing/2014/main" id="{D249CB6B-A4E0-F4D7-0D3C-3AF06AE6AA57}"/>
              </a:ext>
            </a:extLst>
          </p:cNvPr>
          <p:cNvGrpSpPr/>
          <p:nvPr/>
        </p:nvGrpSpPr>
        <p:grpSpPr>
          <a:xfrm>
            <a:off x="11293122" y="5287610"/>
            <a:ext cx="479225" cy="479225"/>
            <a:chOff x="2805673" y="4261559"/>
            <a:chExt cx="579863" cy="579863"/>
          </a:xfrm>
        </p:grpSpPr>
        <p:sp>
          <p:nvSpPr>
            <p:cNvPr id="10" name="Oval 9">
              <a:extLst>
                <a:ext uri="{FF2B5EF4-FFF2-40B4-BE49-F238E27FC236}">
                  <a16:creationId xmlns:a16="http://schemas.microsoft.com/office/drawing/2014/main" id="{8ED28892-D324-A479-44A2-891BD7218E00}"/>
                </a:ext>
              </a:extLst>
            </p:cNvPr>
            <p:cNvSpPr/>
            <p:nvPr/>
          </p:nvSpPr>
          <p:spPr>
            <a:xfrm>
              <a:off x="2805673" y="4261559"/>
              <a:ext cx="579863" cy="579863"/>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335FEE5F-131A-36E7-1CF8-CE61B3AB6EC9}"/>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grpSp>
        <p:nvGrpSpPr>
          <p:cNvPr id="12" name="Group 11">
            <a:extLst>
              <a:ext uri="{FF2B5EF4-FFF2-40B4-BE49-F238E27FC236}">
                <a16:creationId xmlns:a16="http://schemas.microsoft.com/office/drawing/2014/main" id="{0281DE1F-9A37-A077-E9A6-DEBE84361DFD}"/>
              </a:ext>
            </a:extLst>
          </p:cNvPr>
          <p:cNvGrpSpPr/>
          <p:nvPr/>
        </p:nvGrpSpPr>
        <p:grpSpPr>
          <a:xfrm>
            <a:off x="11293122" y="6964010"/>
            <a:ext cx="479225" cy="479225"/>
            <a:chOff x="2805673" y="4261559"/>
            <a:chExt cx="579863" cy="579863"/>
          </a:xfrm>
        </p:grpSpPr>
        <p:sp>
          <p:nvSpPr>
            <p:cNvPr id="13" name="Oval 12">
              <a:extLst>
                <a:ext uri="{FF2B5EF4-FFF2-40B4-BE49-F238E27FC236}">
                  <a16:creationId xmlns:a16="http://schemas.microsoft.com/office/drawing/2014/main" id="{91C47AE2-9373-3743-5511-FFCBB36D906F}"/>
                </a:ext>
              </a:extLst>
            </p:cNvPr>
            <p:cNvSpPr/>
            <p:nvPr/>
          </p:nvSpPr>
          <p:spPr>
            <a:xfrm>
              <a:off x="2805673" y="4261559"/>
              <a:ext cx="579863" cy="579863"/>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13">
              <a:extLst>
                <a:ext uri="{FF2B5EF4-FFF2-40B4-BE49-F238E27FC236}">
                  <a16:creationId xmlns:a16="http://schemas.microsoft.com/office/drawing/2014/main" id="{C4718A47-8DE7-E517-D7A9-FDA644A0BC95}"/>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grpSp>
        <p:nvGrpSpPr>
          <p:cNvPr id="15" name="Group 14">
            <a:extLst>
              <a:ext uri="{FF2B5EF4-FFF2-40B4-BE49-F238E27FC236}">
                <a16:creationId xmlns:a16="http://schemas.microsoft.com/office/drawing/2014/main" id="{366C52A5-DA27-3FBA-B95E-CE8A9DF5A9A1}"/>
              </a:ext>
            </a:extLst>
          </p:cNvPr>
          <p:cNvGrpSpPr/>
          <p:nvPr/>
        </p:nvGrpSpPr>
        <p:grpSpPr>
          <a:xfrm>
            <a:off x="11293122" y="7660695"/>
            <a:ext cx="479225" cy="479225"/>
            <a:chOff x="2805673" y="4261559"/>
            <a:chExt cx="579863" cy="579863"/>
          </a:xfrm>
        </p:grpSpPr>
        <p:sp>
          <p:nvSpPr>
            <p:cNvPr id="16" name="Oval 15">
              <a:extLst>
                <a:ext uri="{FF2B5EF4-FFF2-40B4-BE49-F238E27FC236}">
                  <a16:creationId xmlns:a16="http://schemas.microsoft.com/office/drawing/2014/main" id="{7820F860-A5E0-B610-BE71-EB3556047A7E}"/>
                </a:ext>
              </a:extLst>
            </p:cNvPr>
            <p:cNvSpPr/>
            <p:nvPr/>
          </p:nvSpPr>
          <p:spPr>
            <a:xfrm>
              <a:off x="2805673" y="4261559"/>
              <a:ext cx="579863" cy="579863"/>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a:extLst>
                <a:ext uri="{FF2B5EF4-FFF2-40B4-BE49-F238E27FC236}">
                  <a16:creationId xmlns:a16="http://schemas.microsoft.com/office/drawing/2014/main" id="{CF3454D7-B11D-BD84-D2C7-5493B2C63059}"/>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13398" y="4369284"/>
              <a:ext cx="364412" cy="364412"/>
            </a:xfrm>
            <a:prstGeom prst="rect">
              <a:avLst/>
            </a:prstGeom>
          </p:spPr>
        </p:pic>
      </p:grpSp>
    </p:spTree>
    <p:extLst>
      <p:ext uri="{BB962C8B-B14F-4D97-AF65-F5344CB8AC3E}">
        <p14:creationId xmlns:p14="http://schemas.microsoft.com/office/powerpoint/2010/main" val="29027094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age of a website&#10;&#10;AI-generated content may be incorrect.">
            <a:extLst>
              <a:ext uri="{FF2B5EF4-FFF2-40B4-BE49-F238E27FC236}">
                <a16:creationId xmlns:a16="http://schemas.microsoft.com/office/drawing/2014/main" id="{C6A6DDA5-F4A4-EC64-598C-82D3D0E9723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91206" y="1262874"/>
            <a:ext cx="5751640" cy="7761249"/>
          </a:xfrm>
          <a:prstGeom prst="rect">
            <a:avLst/>
          </a:prstGeom>
        </p:spPr>
      </p:pic>
      <p:pic>
        <p:nvPicPr>
          <p:cNvPr id="9" name="Picture 8" descr="A poster of a map&#10;&#10;AI-generated content may be incorrect.">
            <a:extLst>
              <a:ext uri="{FF2B5EF4-FFF2-40B4-BE49-F238E27FC236}">
                <a16:creationId xmlns:a16="http://schemas.microsoft.com/office/drawing/2014/main" id="{01D136B4-C1DF-0A65-7E79-F4CA01C6E7AD}"/>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542618" y="1262875"/>
            <a:ext cx="5721105" cy="7761249"/>
          </a:xfrm>
          <a:prstGeom prst="rect">
            <a:avLst/>
          </a:prstGeom>
        </p:spPr>
      </p:pic>
      <p:sp>
        <p:nvSpPr>
          <p:cNvPr id="10" name="TextBox 9">
            <a:extLst>
              <a:ext uri="{FF2B5EF4-FFF2-40B4-BE49-F238E27FC236}">
                <a16:creationId xmlns:a16="http://schemas.microsoft.com/office/drawing/2014/main" id="{3B238736-4AFA-6491-0F00-104A96542834}"/>
              </a:ext>
            </a:extLst>
          </p:cNvPr>
          <p:cNvSpPr txBox="1"/>
          <p:nvPr/>
        </p:nvSpPr>
        <p:spPr>
          <a:xfrm>
            <a:off x="12690087" y="3389971"/>
            <a:ext cx="4861932" cy="3170099"/>
          </a:xfrm>
          <a:prstGeom prst="rect">
            <a:avLst/>
          </a:prstGeom>
          <a:noFill/>
        </p:spPr>
        <p:txBody>
          <a:bodyPr wrap="square" rtlCol="0">
            <a:spAutoFit/>
          </a:bodyPr>
          <a:lstStyle/>
          <a:p>
            <a:r xmlns:a="http://schemas.openxmlformats.org/drawingml/2006/main">
              <a:rPr lang="es" sz="4000" dirty="0">
                <a:latin typeface="+mj-lt"/>
              </a:rPr>
              <a:t>Utilización de los hallazgos nacionales sobre la Meta 2 del Marco Mundial de la Biodiversidad en un informe conjunto.</a:t>
            </a:r>
          </a:p>
        </p:txBody>
      </p:sp>
      <p:sp>
        <p:nvSpPr>
          <p:cNvPr id="11" name="Freeform 10">
            <a:extLst>
              <a:ext uri="{FF2B5EF4-FFF2-40B4-BE49-F238E27FC236}">
                <a16:creationId xmlns:a16="http://schemas.microsoft.com/office/drawing/2014/main" id="{56B77879-28DD-0138-0085-8E5B9C02825C}"/>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303607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1996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1D9309-5906-F362-508F-5BB0847368C3}"/>
              </a:ext>
            </a:extLst>
          </p:cNvPr>
          <p:cNvSpPr txBox="1"/>
          <p:nvPr/>
        </p:nvSpPr>
        <p:spPr>
          <a:xfrm>
            <a:off x="5394764" y="3219229"/>
            <a:ext cx="9172342" cy="5509200"/>
          </a:xfrm>
          <a:prstGeom prst="rect">
            <a:avLst/>
          </a:prstGeom>
          <a:noFill/>
        </p:spPr>
        <p:txBody>
          <a:bodyPr wrap="square">
            <a:spAutoFit/>
          </a:bodyPr>
          <a:lstStyle/>
          <a:p>
            <a:r xmlns:a="http://schemas.openxmlformats.org/drawingml/2006/main">
              <a:rPr lang="es" sz="4400" b="1" dirty="0">
                <a:solidFill>
                  <a:schemeClr val="accent6">
                    <a:lumMod val="50000"/>
                  </a:schemeClr>
                </a:solidFill>
              </a:rPr>
              <a:t>Visibilidad</a:t>
            </a:r>
          </a:p>
          <a:p>
            <a:endParaRPr lang="en-ZA" sz="4400" b="1" dirty="0">
              <a:solidFill>
                <a:schemeClr val="accent6">
                  <a:lumMod val="50000"/>
                </a:schemeClr>
              </a:solidFill>
            </a:endParaRPr>
          </a:p>
          <a:p>
            <a:r xmlns:a="http://schemas.openxmlformats.org/drawingml/2006/main">
              <a:rPr lang="es" sz="4400" b="1" dirty="0">
                <a:solidFill>
                  <a:schemeClr val="accent6">
                    <a:lumMod val="50000"/>
                  </a:schemeClr>
                </a:solidFill>
              </a:rPr>
              <a:t>Aprendizaje entre pares</a:t>
            </a:r>
          </a:p>
          <a:p>
            <a:endParaRPr lang="en-ZA" sz="4400" b="1" dirty="0">
              <a:solidFill>
                <a:schemeClr val="accent6">
                  <a:lumMod val="50000"/>
                </a:schemeClr>
              </a:solidFill>
            </a:endParaRPr>
          </a:p>
          <a:p>
            <a:r xmlns:a="http://schemas.openxmlformats.org/drawingml/2006/main">
              <a:rPr lang="es" sz="4400" b="1" dirty="0">
                <a:solidFill>
                  <a:schemeClr val="accent6">
                    <a:lumMod val="50000"/>
                  </a:schemeClr>
                </a:solidFill>
              </a:rPr>
              <a:t>Mostrando el trabajo de tu país</a:t>
            </a:r>
          </a:p>
          <a:p>
            <a:endParaRPr lang="en-ZA" sz="4400" b="1" dirty="0">
              <a:solidFill>
                <a:schemeClr val="accent6">
                  <a:lumMod val="50000"/>
                </a:schemeClr>
              </a:solidFill>
            </a:endParaRPr>
          </a:p>
          <a:p>
            <a:r xmlns:a="http://schemas.openxmlformats.org/drawingml/2006/main">
              <a:rPr lang="es" sz="4400" b="1" dirty="0">
                <a:solidFill>
                  <a:schemeClr val="accent6">
                    <a:lumMod val="50000"/>
                  </a:schemeClr>
                </a:solidFill>
              </a:rPr>
              <a:t>Lanzar tus productos de conocimiento y obtener los comentarios finales.</a:t>
            </a:r>
          </a:p>
        </p:txBody>
      </p:sp>
      <p:grpSp>
        <p:nvGrpSpPr>
          <p:cNvPr id="19" name="Group 18">
            <a:extLst>
              <a:ext uri="{FF2B5EF4-FFF2-40B4-BE49-F238E27FC236}">
                <a16:creationId xmlns:a16="http://schemas.microsoft.com/office/drawing/2014/main" id="{D5977177-4C04-70FD-55D0-52368A7671FD}"/>
              </a:ext>
            </a:extLst>
          </p:cNvPr>
          <p:cNvGrpSpPr/>
          <p:nvPr/>
        </p:nvGrpSpPr>
        <p:grpSpPr>
          <a:xfrm>
            <a:off x="4619323" y="3219229"/>
            <a:ext cx="579863" cy="579863"/>
            <a:chOff x="2805673" y="4261559"/>
            <a:chExt cx="579863" cy="579863"/>
          </a:xfrm>
        </p:grpSpPr>
        <p:sp>
          <p:nvSpPr>
            <p:cNvPr id="18" name="Oval 17">
              <a:extLst>
                <a:ext uri="{FF2B5EF4-FFF2-40B4-BE49-F238E27FC236}">
                  <a16:creationId xmlns:a16="http://schemas.microsoft.com/office/drawing/2014/main" id="{4E478872-5BE2-F63B-BC33-B4E49D092AB1}"/>
                </a:ext>
              </a:extLst>
            </p:cNvPr>
            <p:cNvSpPr/>
            <p:nvPr/>
          </p:nvSpPr>
          <p:spPr>
            <a:xfrm>
              <a:off x="2805673" y="4261559"/>
              <a:ext cx="579863" cy="5798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AD925F35-4260-F5EE-E4E4-1B7C5773CB3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grpSp>
        <p:nvGrpSpPr>
          <p:cNvPr id="20" name="Group 19">
            <a:extLst>
              <a:ext uri="{FF2B5EF4-FFF2-40B4-BE49-F238E27FC236}">
                <a16:creationId xmlns:a16="http://schemas.microsoft.com/office/drawing/2014/main" id="{4FDB710B-F23B-8E37-04FD-E5243F3E7240}"/>
              </a:ext>
            </a:extLst>
          </p:cNvPr>
          <p:cNvGrpSpPr/>
          <p:nvPr/>
        </p:nvGrpSpPr>
        <p:grpSpPr>
          <a:xfrm>
            <a:off x="4619323" y="5980359"/>
            <a:ext cx="579863" cy="579863"/>
            <a:chOff x="2805673" y="4261559"/>
            <a:chExt cx="579863" cy="579863"/>
          </a:xfrm>
        </p:grpSpPr>
        <p:sp>
          <p:nvSpPr>
            <p:cNvPr id="21" name="Oval 20">
              <a:extLst>
                <a:ext uri="{FF2B5EF4-FFF2-40B4-BE49-F238E27FC236}">
                  <a16:creationId xmlns:a16="http://schemas.microsoft.com/office/drawing/2014/main" id="{A528E0D7-B9F9-B574-47CA-AB27BE21FCD7}"/>
                </a:ext>
              </a:extLst>
            </p:cNvPr>
            <p:cNvSpPr/>
            <p:nvPr/>
          </p:nvSpPr>
          <p:spPr>
            <a:xfrm>
              <a:off x="2805673" y="4261559"/>
              <a:ext cx="579863" cy="5798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Graphic 21">
              <a:extLst>
                <a:ext uri="{FF2B5EF4-FFF2-40B4-BE49-F238E27FC236}">
                  <a16:creationId xmlns:a16="http://schemas.microsoft.com/office/drawing/2014/main" id="{CE404ED4-2BAB-2768-C169-05FE54B894C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grpSp>
        <p:nvGrpSpPr>
          <p:cNvPr id="23" name="Group 22">
            <a:extLst>
              <a:ext uri="{FF2B5EF4-FFF2-40B4-BE49-F238E27FC236}">
                <a16:creationId xmlns:a16="http://schemas.microsoft.com/office/drawing/2014/main" id="{9ACA0A8E-034A-DE52-D355-F59ED3457C2F}"/>
              </a:ext>
            </a:extLst>
          </p:cNvPr>
          <p:cNvGrpSpPr/>
          <p:nvPr/>
        </p:nvGrpSpPr>
        <p:grpSpPr>
          <a:xfrm>
            <a:off x="4619323" y="4653582"/>
            <a:ext cx="579863" cy="579863"/>
            <a:chOff x="2805673" y="4261559"/>
            <a:chExt cx="579863" cy="579863"/>
          </a:xfrm>
        </p:grpSpPr>
        <p:sp>
          <p:nvSpPr>
            <p:cNvPr id="24" name="Oval 23">
              <a:extLst>
                <a:ext uri="{FF2B5EF4-FFF2-40B4-BE49-F238E27FC236}">
                  <a16:creationId xmlns:a16="http://schemas.microsoft.com/office/drawing/2014/main" id="{F0607954-635D-91AF-C7FE-91027CBFDD91}"/>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a:extLst>
                <a:ext uri="{FF2B5EF4-FFF2-40B4-BE49-F238E27FC236}">
                  <a16:creationId xmlns:a16="http://schemas.microsoft.com/office/drawing/2014/main" id="{56B9F9AF-C4ED-F346-36DB-5886F44FBB0B}"/>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grpSp>
        <p:nvGrpSpPr>
          <p:cNvPr id="26" name="Group 25">
            <a:extLst>
              <a:ext uri="{FF2B5EF4-FFF2-40B4-BE49-F238E27FC236}">
                <a16:creationId xmlns:a16="http://schemas.microsoft.com/office/drawing/2014/main" id="{00423497-B14E-A706-C786-A60D997BF3C5}"/>
              </a:ext>
            </a:extLst>
          </p:cNvPr>
          <p:cNvGrpSpPr/>
          <p:nvPr/>
        </p:nvGrpSpPr>
        <p:grpSpPr>
          <a:xfrm>
            <a:off x="4619323" y="7414711"/>
            <a:ext cx="579863" cy="579863"/>
            <a:chOff x="2805673" y="4261559"/>
            <a:chExt cx="579863" cy="579863"/>
          </a:xfrm>
        </p:grpSpPr>
        <p:sp>
          <p:nvSpPr>
            <p:cNvPr id="27" name="Oval 26">
              <a:extLst>
                <a:ext uri="{FF2B5EF4-FFF2-40B4-BE49-F238E27FC236}">
                  <a16:creationId xmlns:a16="http://schemas.microsoft.com/office/drawing/2014/main" id="{CB9A7AEC-0996-15F4-8129-2380641AB5C5}"/>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Graphic 27">
              <a:extLst>
                <a:ext uri="{FF2B5EF4-FFF2-40B4-BE49-F238E27FC236}">
                  <a16:creationId xmlns:a16="http://schemas.microsoft.com/office/drawing/2014/main" id="{49D380DA-1141-1343-44C2-7DC62BB5EF5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913398" y="4369284"/>
              <a:ext cx="364412" cy="364412"/>
            </a:xfrm>
            <a:prstGeom prst="rect">
              <a:avLst/>
            </a:prstGeom>
          </p:spPr>
        </p:pic>
      </p:grpSp>
      <p:sp>
        <p:nvSpPr>
          <p:cNvPr id="2" name="Title 1">
            <a:extLst>
              <a:ext uri="{FF2B5EF4-FFF2-40B4-BE49-F238E27FC236}">
                <a16:creationId xmlns:a16="http://schemas.microsoft.com/office/drawing/2014/main" id="{8A1A040C-F8B3-EAFC-9075-802352D56321}"/>
              </a:ext>
            </a:extLst>
          </p:cNvPr>
          <p:cNvSpPr>
            <a:spLocks noGrp="1"/>
          </p:cNvSpPr>
          <p:nvPr>
            <p:ph type="title"/>
          </p:nvPr>
        </p:nvSpPr>
        <p:spPr/>
        <p:txBody>
          <a:bodyPr/>
          <a:lstStyle/>
          <a:p>
            <a:r xmlns:a="http://schemas.openxmlformats.org/drawingml/2006/main">
              <a:rPr lang="es" b="1"/>
              <a:t>El taller final es una gran oportunidad para</a:t>
            </a:r>
          </a:p>
        </p:txBody>
      </p:sp>
    </p:spTree>
    <p:extLst>
      <p:ext uri="{BB962C8B-B14F-4D97-AF65-F5344CB8AC3E}">
        <p14:creationId xmlns:p14="http://schemas.microsoft.com/office/powerpoint/2010/main" val="20293381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3F665-BBC3-EFDF-68BC-16348D7D38FF}"/>
            </a:ext>
          </a:extLst>
        </p:cNvPr>
        <p:cNvGrpSpPr/>
        <p:nvPr/>
      </p:nvGrpSpPr>
      <p:grpSpPr>
        <a:xfrm>
          <a:off x="0" y="0"/>
          <a:ext cx="0" cy="0"/>
          <a:chOff x="0" y="0"/>
          <a:chExt cx="0" cy="0"/>
        </a:xfrm>
      </p:grpSpPr>
      <p:sp>
        <p:nvSpPr>
          <p:cNvPr id="8" name="Freeform 9">
            <a:extLst>
              <a:ext uri="{FF2B5EF4-FFF2-40B4-BE49-F238E27FC236}">
                <a16:creationId xmlns:a16="http://schemas.microsoft.com/office/drawing/2014/main" id="{1B72CDAD-05F5-4FF5-838C-2971C54F9E4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endParaRPr lang="en-US">
              <a:solidFill>
                <a:srgbClr val="322929"/>
              </a:solidFill>
              <a:latin typeface="Aptos" panose="02110004020202020204"/>
            </a:endParaRPr>
          </a:p>
        </p:txBody>
      </p:sp>
      <p:sp>
        <p:nvSpPr>
          <p:cNvPr id="25" name="TextBox 25">
            <a:extLst>
              <a:ext uri="{FF2B5EF4-FFF2-40B4-BE49-F238E27FC236}">
                <a16:creationId xmlns:a16="http://schemas.microsoft.com/office/drawing/2014/main" id="{6A2DE3D8-D10C-4116-50D3-C6D973693989}"/>
              </a:ext>
            </a:extLst>
          </p:cNvPr>
          <p:cNvSpPr txBox="1"/>
          <p:nvPr/>
        </p:nvSpPr>
        <p:spPr>
          <a:xfrm>
            <a:off x="14945830" y="1088531"/>
            <a:ext cx="2074148" cy="2253641"/>
          </a:xfrm>
          <a:prstGeom prst="rect">
            <a:avLst/>
          </a:prstGeom>
        </p:spPr>
        <p:txBody>
          <a:bodyPr lIns="50801" tIns="50801" rIns="50801" bIns="50801" rtlCol="0" anchor="ctr"/>
          <a:lstStyle/>
          <a:p>
            <a:pPr algn="ctr" defTabSz="914445">
              <a:lnSpc>
                <a:spcPts val="3499"/>
              </a:lnSpc>
            </a:pPr>
            <a:endParaRPr>
              <a:solidFill>
                <a:srgbClr val="322929"/>
              </a:solidFill>
              <a:latin typeface="Aptos" panose="02110004020202020204"/>
            </a:endParaRPr>
          </a:p>
        </p:txBody>
      </p:sp>
      <p:sp>
        <p:nvSpPr>
          <p:cNvPr id="10" name="Freeform 3">
            <a:extLst>
              <a:ext uri="{FF2B5EF4-FFF2-40B4-BE49-F238E27FC236}">
                <a16:creationId xmlns:a16="http://schemas.microsoft.com/office/drawing/2014/main" id="{CB210E33-B894-B1B2-2791-CB3389F2D36A}"/>
              </a:ext>
            </a:extLst>
          </p:cNvPr>
          <p:cNvSpPr/>
          <p:nvPr/>
        </p:nvSpPr>
        <p:spPr>
          <a:xfrm>
            <a:off x="15471646" y="220421"/>
            <a:ext cx="2069429" cy="134753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endParaRPr lang="en-CA">
              <a:solidFill>
                <a:prstClr val="black"/>
              </a:solidFill>
              <a:latin typeface="Calibri" panose="020F0502020204030204" pitchFamily="34" charset="0"/>
              <a:cs typeface="Calibri" panose="020F0502020204030204" pitchFamily="34" charset="0"/>
            </a:endParaRPr>
          </a:p>
        </p:txBody>
      </p:sp>
      <p:sp>
        <p:nvSpPr>
          <p:cNvPr id="11" name="TextBox 27">
            <a:extLst>
              <a:ext uri="{FF2B5EF4-FFF2-40B4-BE49-F238E27FC236}">
                <a16:creationId xmlns:a16="http://schemas.microsoft.com/office/drawing/2014/main" id="{E47BB207-CC99-D765-7BA1-801640345C1C}"/>
              </a:ext>
            </a:extLst>
          </p:cNvPr>
          <p:cNvSpPr txBox="1"/>
          <p:nvPr/>
        </p:nvSpPr>
        <p:spPr>
          <a:xfrm>
            <a:off x="-206773" y="2648066"/>
            <a:ext cx="18287996" cy="6232475"/>
          </a:xfrm>
          <a:prstGeom prst="rect">
            <a:avLst/>
          </a:prstGeom>
        </p:spPr>
        <p:txBody>
          <a:bodyPr wrap="square" lIns="0" tIns="0" rIns="0" bIns="0" rtlCol="0" anchor="t">
            <a:spAutoFit/>
          </a:bodyPr>
          <a:lstStyle/>
          <a:p>
            <a:pPr xmlns:a="http://schemas.openxmlformats.org/drawingml/2006/main" algn="ctr" defTabSz="914445">
              <a:spcBef>
                <a:spcPct val="0"/>
              </a:spcBef>
            </a:pPr>
            <a:r xmlns:a="http://schemas.openxmlformats.org/drawingml/2006/main">
              <a:rPr lang="es" sz="8100" b="1">
                <a:solidFill>
                  <a:srgbClr val="134E1A"/>
                </a:solidFill>
                <a:latin typeface="Aptos Display" panose="02110004020202020204"/>
                <a:sym typeface="Akzidenz-Grotesk Heavy"/>
              </a:rPr>
              <a:t>¡Gracias!</a:t>
            </a:r>
          </a:p>
          <a:p>
            <a:pPr xmlns:a="http://schemas.openxmlformats.org/drawingml/2006/main" algn="ctr" defTabSz="914445">
              <a:spcBef>
                <a:spcPct val="0"/>
              </a:spcBef>
            </a:pPr>
            <a:r xmlns:a="http://schemas.openxmlformats.org/drawingml/2006/main">
              <a:rPr lang="es" sz="8100" b="1">
                <a:solidFill>
                  <a:srgbClr val="134E1A"/>
                </a:solidFill>
                <a:latin typeface="Aptos Display" panose="02110004020202020204"/>
                <a:sym typeface="Akzidenz-Grotesk Heavy"/>
              </a:rPr>
              <a:t>¡Gracias!</a:t>
            </a:r>
          </a:p>
          <a:p>
            <a:pPr xmlns:a="http://schemas.openxmlformats.org/drawingml/2006/main" algn="ctr" defTabSz="914445">
              <a:spcBef>
                <a:spcPct val="0"/>
              </a:spcBef>
            </a:pPr>
            <a:r xmlns:a="http://schemas.openxmlformats.org/drawingml/2006/main">
              <a:rPr lang="es" sz="8100" b="1">
                <a:solidFill>
                  <a:srgbClr val="134E1A"/>
                </a:solidFill>
                <a:latin typeface="Aptos Display" panose="02110004020202020204"/>
                <a:sym typeface="Akzidenz-Grotesk Heavy"/>
              </a:rPr>
              <a:t>¡Gracias!</a:t>
            </a:r>
          </a:p>
          <a:p>
            <a:pPr xmlns:a="http://schemas.openxmlformats.org/drawingml/2006/main" algn="ctr" defTabSz="914445">
              <a:spcBef>
                <a:spcPct val="0"/>
              </a:spcBef>
            </a:pPr>
            <a:r xmlns:a="http://schemas.openxmlformats.org/drawingml/2006/main">
              <a:rPr lang="es" sz="8100" b="1">
                <a:solidFill>
                  <a:srgbClr val="134E1A"/>
                </a:solidFill>
                <a:latin typeface="Aptos Display" panose="02110004020202020204"/>
                <a:sym typeface="Akzidenz-Grotesk Heavy"/>
              </a:rPr>
              <a:t>Спасибо </a:t>
            </a:r>
            <a:r xmlns:a="http://schemas.openxmlformats.org/drawingml/2006/main">
              <a:rPr lang="es" sz="8100" b="1">
                <a:solidFill>
                  <a:srgbClr val="134E1A"/>
                </a:solidFill>
                <a:latin typeface="Aptos Display" panose="02110004020202020204"/>
                <a:sym typeface="Akzidenz-Grotesk Heavy"/>
              </a:rPr>
              <a:t>!</a:t>
            </a:r>
            <a:r xmlns:a="http://schemas.openxmlformats.org/drawingml/2006/main">
              <a:rPr lang="es" sz="8100" b="1">
                <a:solidFill>
                  <a:srgbClr val="134E1A"/>
                </a:solidFill>
                <a:latin typeface="Aptos Display" panose="02110004020202020204"/>
                <a:cs typeface="Cordia New" panose="020B0304020202020204" pitchFamily="34" charset="-34"/>
                <a:sym typeface="Akzidenz-Grotesk Heavy"/>
              </a:rPr>
              <a:t> </a:t>
            </a:r>
            <a:endParaRPr xmlns:a="http://schemas.openxmlformats.org/drawingml/2006/main" lang="en-US" sz="8100" b="1">
              <a:solidFill>
                <a:srgbClr val="134E1A"/>
              </a:solidFill>
              <a:latin typeface="Aptos Display" panose="02110004020202020204"/>
              <a:sym typeface="Akzidenz-Grotesk Heavy"/>
            </a:endParaRPr>
          </a:p>
          <a:p>
            <a:pPr xmlns:a="http://schemas.openxmlformats.org/drawingml/2006/main" algn="ctr" defTabSz="914445">
              <a:spcBef>
                <a:spcPct val="0"/>
              </a:spcBef>
            </a:pPr>
            <a:r xmlns:a="http://schemas.openxmlformats.org/drawingml/2006/main">
              <a:rPr lang="es" sz="8100" b="1">
                <a:solidFill>
                  <a:srgbClr val="134E1A"/>
                </a:solidFill>
                <a:latin typeface="Aptos Display" panose="02110004020202020204"/>
                <a:cs typeface="Cordia New" panose="020B0304020202020204" pitchFamily="34" charset="-34"/>
                <a:sym typeface="Akzidenz-Grotesk Heavy"/>
              </a:rPr>
              <a:t>¡Gracias </a:t>
            </a:r>
            <a:r xmlns:a="http://schemas.openxmlformats.org/drawingml/2006/main">
              <a:rPr lang="es" sz="8100" b="1">
                <a:solidFill>
                  <a:srgbClr val="134E1A"/>
                </a:solidFill>
                <a:latin typeface="Aptos Display" panose="02110004020202020204"/>
                <a:sym typeface="Akzidenz-Grotesk Heavy"/>
              </a:rPr>
              <a:t>!</a:t>
            </a:r>
          </a:p>
        </p:txBody>
      </p:sp>
      <p:grpSp>
        <p:nvGrpSpPr>
          <p:cNvPr id="2" name="Group 1">
            <a:extLst>
              <a:ext uri="{FF2B5EF4-FFF2-40B4-BE49-F238E27FC236}">
                <a16:creationId xmlns:a16="http://schemas.microsoft.com/office/drawing/2014/main" id="{78C3E00C-A6BD-4F00-A972-8E12C6733CFF}"/>
              </a:ext>
            </a:extLst>
          </p:cNvPr>
          <p:cNvGrpSpPr/>
          <p:nvPr/>
        </p:nvGrpSpPr>
        <p:grpSpPr>
          <a:xfrm>
            <a:off x="468293" y="673395"/>
            <a:ext cx="2887608" cy="8203611"/>
            <a:chOff x="7992" y="2315339"/>
            <a:chExt cx="2443869" cy="6942961"/>
          </a:xfrm>
        </p:grpSpPr>
        <p:pic>
          <p:nvPicPr>
            <p:cNvPr id="15" name="Picture 14" descr="A person sweeping the ground&#10;&#10;AI-generated content may be incorrect.">
              <a:extLst>
                <a:ext uri="{FF2B5EF4-FFF2-40B4-BE49-F238E27FC236}">
                  <a16:creationId xmlns:a16="http://schemas.microsoft.com/office/drawing/2014/main" id="{C1199D3B-0B92-EFFD-835D-119C0EDDD17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058" y="7639392"/>
              <a:ext cx="2431736" cy="1618908"/>
            </a:xfrm>
            <a:prstGeom prst="rect">
              <a:avLst/>
            </a:prstGeom>
          </p:spPr>
        </p:pic>
        <p:pic>
          <p:nvPicPr>
            <p:cNvPr id="23" name="Picture 22" descr="A orangutan in the jungle&#10;&#10;AI-generated content may be incorrect.">
              <a:extLst>
                <a:ext uri="{FF2B5EF4-FFF2-40B4-BE49-F238E27FC236}">
                  <a16:creationId xmlns:a16="http://schemas.microsoft.com/office/drawing/2014/main" id="{6AD29B8C-AFCA-E40C-AB0E-94E5CFA2D61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92" y="2315339"/>
              <a:ext cx="2443869" cy="1618908"/>
            </a:xfrm>
            <a:prstGeom prst="rect">
              <a:avLst/>
            </a:prstGeom>
          </p:spPr>
        </p:pic>
        <p:pic>
          <p:nvPicPr>
            <p:cNvPr id="31" name="Picture 30" descr="Bribris Rio.tif">
              <a:extLst>
                <a:ext uri="{FF2B5EF4-FFF2-40B4-BE49-F238E27FC236}">
                  <a16:creationId xmlns:a16="http://schemas.microsoft.com/office/drawing/2014/main" id="{76D9CD27-D59A-18F5-B63D-1F53511E97F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9491" y="4101828"/>
              <a:ext cx="2420870" cy="1590726"/>
            </a:xfrm>
            <a:prstGeom prst="rect">
              <a:avLst/>
            </a:prstGeom>
          </p:spPr>
        </p:pic>
        <p:pic>
          <p:nvPicPr>
            <p:cNvPr id="36" name="Picture 35" descr="A crab on a shell&#10;&#10;AI-generated content may be incorrect.">
              <a:extLst>
                <a:ext uri="{FF2B5EF4-FFF2-40B4-BE49-F238E27FC236}">
                  <a16:creationId xmlns:a16="http://schemas.microsoft.com/office/drawing/2014/main" id="{6FFCD6A5-9FAB-2D0A-344A-570768F0AD0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9491" y="5860135"/>
              <a:ext cx="2420870" cy="1611675"/>
            </a:xfrm>
            <a:prstGeom prst="rect">
              <a:avLst/>
            </a:prstGeom>
          </p:spPr>
        </p:pic>
      </p:grpSp>
      <p:grpSp>
        <p:nvGrpSpPr>
          <p:cNvPr id="3" name="Group 2">
            <a:extLst>
              <a:ext uri="{FF2B5EF4-FFF2-40B4-BE49-F238E27FC236}">
                <a16:creationId xmlns:a16="http://schemas.microsoft.com/office/drawing/2014/main" id="{3D4091D3-3CFF-BF93-B589-76EAAEC47820}"/>
              </a:ext>
            </a:extLst>
          </p:cNvPr>
          <p:cNvGrpSpPr/>
          <p:nvPr/>
        </p:nvGrpSpPr>
        <p:grpSpPr>
          <a:xfrm>
            <a:off x="12136315" y="893425"/>
            <a:ext cx="2815243" cy="8042177"/>
            <a:chOff x="15916377" y="2485533"/>
            <a:chExt cx="2370512" cy="6771734"/>
          </a:xfrm>
        </p:grpSpPr>
        <p:pic>
          <p:nvPicPr>
            <p:cNvPr id="13" name="Picture 12" descr="A group of women in yellow shirts&#10;&#10;AI-generated content may be incorrect.">
              <a:extLst>
                <a:ext uri="{FF2B5EF4-FFF2-40B4-BE49-F238E27FC236}">
                  <a16:creationId xmlns:a16="http://schemas.microsoft.com/office/drawing/2014/main" id="{CBFF1332-A16C-796F-CB98-F4AC8EAB155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5922044" y="4223250"/>
              <a:ext cx="2359179" cy="1574421"/>
            </a:xfrm>
            <a:prstGeom prst="rect">
              <a:avLst/>
            </a:prstGeom>
          </p:spPr>
        </p:pic>
        <p:pic>
          <p:nvPicPr>
            <p:cNvPr id="17" name="Picture 16" descr="A person feeding sheep in a pen&#10;&#10;AI-generated content may be incorrect.">
              <a:extLst>
                <a:ext uri="{FF2B5EF4-FFF2-40B4-BE49-F238E27FC236}">
                  <a16:creationId xmlns:a16="http://schemas.microsoft.com/office/drawing/2014/main" id="{1CCE4F5C-7039-36F6-7DBF-8380C254A75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916377" y="7679117"/>
              <a:ext cx="2370512" cy="1578150"/>
            </a:xfrm>
            <a:prstGeom prst="rect">
              <a:avLst/>
            </a:prstGeom>
          </p:spPr>
        </p:pic>
        <p:pic>
          <p:nvPicPr>
            <p:cNvPr id="34" name="Picture 33" descr="A person preparing fish on the beach&#10;&#10;AI-generated content may be incorrect.">
              <a:extLst>
                <a:ext uri="{FF2B5EF4-FFF2-40B4-BE49-F238E27FC236}">
                  <a16:creationId xmlns:a16="http://schemas.microsoft.com/office/drawing/2014/main" id="{39C574A1-BED1-9756-926F-1B41715A0EF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5916377" y="2485533"/>
              <a:ext cx="2370512" cy="1578152"/>
            </a:xfrm>
            <a:prstGeom prst="rect">
              <a:avLst/>
            </a:prstGeom>
          </p:spPr>
        </p:pic>
        <p:pic>
          <p:nvPicPr>
            <p:cNvPr id="39" name="Picture 38" descr="A swampy area with trees and water&#10;&#10;AI-generated content may be incorrect.">
              <a:extLst>
                <a:ext uri="{FF2B5EF4-FFF2-40B4-BE49-F238E27FC236}">
                  <a16:creationId xmlns:a16="http://schemas.microsoft.com/office/drawing/2014/main" id="{F07BCCA8-BA56-9769-D97A-C86741B081E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5928271" y="5957236"/>
              <a:ext cx="2346725" cy="1562315"/>
            </a:xfrm>
            <a:prstGeom prst="rect">
              <a:avLst/>
            </a:prstGeom>
          </p:spPr>
        </p:pic>
      </p:grpSp>
    </p:spTree>
    <p:extLst>
      <p:ext uri="{BB962C8B-B14F-4D97-AF65-F5344CB8AC3E}">
        <p14:creationId xmlns:p14="http://schemas.microsoft.com/office/powerpoint/2010/main" val="1674321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7BF0A-DA00-B494-454C-ED5B15150683}"/>
              </a:ext>
            </a:extLst>
          </p:cNvPr>
          <p:cNvSpPr>
            <a:spLocks noGrp="1"/>
          </p:cNvSpPr>
          <p:nvPr>
            <p:ph type="title"/>
          </p:nvPr>
        </p:nvSpPr>
        <p:spPr/>
        <p:txBody>
          <a:bodyPr/>
          <a:lstStyle/>
          <a:p>
            <a:r xmlns:a="http://schemas.openxmlformats.org/drawingml/2006/main">
              <a:rPr lang="es" dirty="0"/>
              <a:t>Términos clave</a:t>
            </a:r>
          </a:p>
        </p:txBody>
      </p:sp>
      <p:sp>
        <p:nvSpPr>
          <p:cNvPr id="3" name="Content Placeholder 2">
            <a:extLst>
              <a:ext uri="{FF2B5EF4-FFF2-40B4-BE49-F238E27FC236}">
                <a16:creationId xmlns:a16="http://schemas.microsoft.com/office/drawing/2014/main" id="{DE56FCB2-4662-CD42-F18B-CD840419DE28}"/>
              </a:ext>
            </a:extLst>
          </p:cNvPr>
          <p:cNvSpPr>
            <a:spLocks noGrp="1"/>
          </p:cNvSpPr>
          <p:nvPr>
            <p:ph sz="half" idx="1"/>
          </p:nvPr>
        </p:nvSpPr>
        <p:spPr>
          <a:xfrm>
            <a:off x="1819318" y="3528851"/>
            <a:ext cx="4883220" cy="4152108"/>
          </a:xfrm>
          <a:solidFill>
            <a:schemeClr val="accent2">
              <a:lumMod val="40000"/>
              <a:lumOff val="60000"/>
            </a:schemeClr>
          </a:solidFill>
        </p:spPr>
        <p:txBody>
          <a:bodyPr lIns="108000" tIns="108000" rIns="108000" bIns="108000">
            <a:normAutofit fontScale="92500"/>
          </a:bodyPr>
          <a:lstStyle/>
          <a:p>
            <a:pPr xmlns:a="http://schemas.openxmlformats.org/drawingml/2006/main" marL="0" indent="0">
              <a:buNone/>
            </a:pPr>
            <a:r xmlns:a="http://schemas.openxmlformats.org/drawingml/2006/main">
              <a:rPr lang="es" b="1" dirty="0">
                <a:solidFill>
                  <a:schemeClr val="accent3">
                    <a:lumMod val="75000"/>
                  </a:schemeClr>
                </a:solidFill>
              </a:rPr>
              <a:t>La gestión del conocimiento </a:t>
            </a:r>
            <a:r xmlns:a="http://schemas.openxmlformats.org/drawingml/2006/main">
              <a:rPr lang="es" dirty="0"/>
              <a:t>se refiere a cómo el proyecto organiza lo que ha aprendido:</a:t>
            </a:r>
          </a:p>
          <a:p>
            <a:pPr xmlns:a="http://schemas.openxmlformats.org/drawingml/2006/main" lvl="1"/>
            <a:r xmlns:a="http://schemas.openxmlformats.org/drawingml/2006/main">
              <a:rPr lang="es" dirty="0"/>
              <a:t>datos</a:t>
            </a:r>
          </a:p>
          <a:p>
            <a:pPr xmlns:a="http://schemas.openxmlformats.org/drawingml/2006/main" lvl="1"/>
            <a:r xmlns:a="http://schemas.openxmlformats.org/drawingml/2006/main">
              <a:rPr lang="es" dirty="0"/>
              <a:t>análisis</a:t>
            </a:r>
          </a:p>
          <a:p>
            <a:pPr xmlns:a="http://schemas.openxmlformats.org/drawingml/2006/main" lvl="1"/>
            <a:r xmlns:a="http://schemas.openxmlformats.org/drawingml/2006/main">
              <a:rPr lang="es" dirty="0"/>
              <a:t>recomendaciones</a:t>
            </a:r>
          </a:p>
          <a:p>
            <a:pPr xmlns:a="http://schemas.openxmlformats.org/drawingml/2006/main" lvl="1"/>
            <a:r xmlns:a="http://schemas.openxmlformats.org/drawingml/2006/main">
              <a:rPr lang="es" dirty="0"/>
              <a:t>ejemplos de casos</a:t>
            </a:r>
          </a:p>
          <a:p>
            <a:pPr xmlns:a="http://schemas.openxmlformats.org/drawingml/2006/main" lvl="1"/>
            <a:r xmlns:a="http://schemas.openxmlformats.org/drawingml/2006/main">
              <a:rPr lang="es" dirty="0"/>
              <a:t>métodos</a:t>
            </a:r>
          </a:p>
          <a:p>
            <a:pPr xmlns:a="http://schemas.openxmlformats.org/drawingml/2006/main" lvl="1"/>
            <a:r xmlns:a="http://schemas.openxmlformats.org/drawingml/2006/main">
              <a:rPr lang="es" dirty="0"/>
              <a:t>herramientas</a:t>
            </a:r>
          </a:p>
          <a:p>
            <a:endParaRPr lang="en-US" dirty="0"/>
          </a:p>
        </p:txBody>
      </p:sp>
      <p:sp>
        <p:nvSpPr>
          <p:cNvPr id="5" name="Content Placeholder 4">
            <a:extLst>
              <a:ext uri="{FF2B5EF4-FFF2-40B4-BE49-F238E27FC236}">
                <a16:creationId xmlns:a16="http://schemas.microsoft.com/office/drawing/2014/main" id="{DDD60D6E-3D06-C714-376A-5A64F8F05136}"/>
              </a:ext>
            </a:extLst>
          </p:cNvPr>
          <p:cNvSpPr>
            <a:spLocks noGrp="1"/>
          </p:cNvSpPr>
          <p:nvPr>
            <p:ph sz="half" idx="2"/>
          </p:nvPr>
        </p:nvSpPr>
        <p:spPr>
          <a:xfrm>
            <a:off x="7018570" y="3528851"/>
            <a:ext cx="4883220" cy="3630302"/>
          </a:xfrm>
          <a:solidFill>
            <a:schemeClr val="accent2">
              <a:lumMod val="40000"/>
              <a:lumOff val="60000"/>
            </a:schemeClr>
          </a:solidFill>
        </p:spPr>
        <p:txBody>
          <a:bodyPr lIns="108000" tIns="108000" rIns="108000" bIns="108000">
            <a:normAutofit fontScale="92500"/>
          </a:bodyPr>
          <a:lstStyle/>
          <a:p>
            <a:r xmlns:a="http://schemas.openxmlformats.org/drawingml/2006/main">
              <a:rPr lang="es" b="1" dirty="0">
                <a:solidFill>
                  <a:schemeClr val="accent3">
                    <a:lumMod val="75000"/>
                  </a:schemeClr>
                </a:solidFill>
              </a:rPr>
              <a:t>La movilización del conocimiento </a:t>
            </a:r>
            <a:r xmlns:a="http://schemas.openxmlformats.org/drawingml/2006/main">
              <a:rPr lang="es" dirty="0"/>
              <a:t>trata sobre lo que sucede después:</a:t>
            </a:r>
          </a:p>
          <a:p>
            <a:pPr xmlns:a="http://schemas.openxmlformats.org/drawingml/2006/main" lvl="1"/>
            <a:r xmlns:a="http://schemas.openxmlformats.org/drawingml/2006/main">
              <a:rPr lang="es" dirty="0"/>
              <a:t>cómo se traduce y comunica ese conocimiento</a:t>
            </a:r>
          </a:p>
          <a:p>
            <a:pPr xmlns:a="http://schemas.openxmlformats.org/drawingml/2006/main" lvl="1"/>
            <a:r xmlns:a="http://schemas.openxmlformats.org/drawingml/2006/main">
              <a:rPr lang="es" dirty="0"/>
              <a:t>cómo se comparte con las personas que pueden usarlo</a:t>
            </a:r>
          </a:p>
          <a:p>
            <a:pPr xmlns:a="http://schemas.openxmlformats.org/drawingml/2006/main" lvl="1"/>
            <a:r xmlns:a="http://schemas.openxmlformats.org/drawingml/2006/main">
              <a:rPr lang="es" dirty="0"/>
              <a:t>y cómo apoya la asimilación, el aprendizaje y la toma de decisiones.</a:t>
            </a:r>
          </a:p>
          <a:p>
            <a:endParaRPr lang="en-US" dirty="0"/>
          </a:p>
        </p:txBody>
      </p:sp>
      <p:sp>
        <p:nvSpPr>
          <p:cNvPr id="8" name="Freeform 3">
            <a:extLst>
              <a:ext uri="{FF2B5EF4-FFF2-40B4-BE49-F238E27FC236}">
                <a16:creationId xmlns:a16="http://schemas.microsoft.com/office/drawing/2014/main" id="{582A9FAB-251B-A1E5-F5CE-F0687FE7F55E}"/>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11" name="Content Placeholder 4">
            <a:extLst>
              <a:ext uri="{FF2B5EF4-FFF2-40B4-BE49-F238E27FC236}">
                <a16:creationId xmlns:a16="http://schemas.microsoft.com/office/drawing/2014/main" id="{671382B3-3A0B-FB22-C1DD-A1027911D2BD}"/>
              </a:ext>
            </a:extLst>
          </p:cNvPr>
          <p:cNvSpPr txBox="1">
            <a:spLocks/>
          </p:cNvSpPr>
          <p:nvPr/>
        </p:nvSpPr>
        <p:spPr>
          <a:xfrm>
            <a:off x="12217822" y="3528851"/>
            <a:ext cx="4883220" cy="3050672"/>
          </a:xfrm>
          <a:prstGeom prst="rect">
            <a:avLst/>
          </a:prstGeom>
          <a:solidFill>
            <a:schemeClr val="accent2">
              <a:lumMod val="40000"/>
              <a:lumOff val="60000"/>
            </a:schemeClr>
          </a:solidFill>
        </p:spPr>
        <p:txBody>
          <a:bodyPr vert="horz" lIns="108000" tIns="108000" rIns="108000" bIns="108000" rtlCol="0">
            <a:normAutofit/>
          </a:bodyPr>
          <a:lst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r xmlns:a="http://schemas.openxmlformats.org/drawingml/2006/main">
              <a:rPr lang="es" dirty="0"/>
              <a:t>Un </a:t>
            </a:r>
            <a:r xmlns:a="http://schemas.openxmlformats.org/drawingml/2006/main">
              <a:rPr lang="es" b="1" dirty="0">
                <a:solidFill>
                  <a:schemeClr val="accent1">
                    <a:lumMod val="60000"/>
                    <a:lumOff val="40000"/>
                  </a:schemeClr>
                </a:solidFill>
              </a:rPr>
              <a:t>producto de conocimiento </a:t>
            </a:r>
            <a:r xmlns:a="http://schemas.openxmlformats.org/drawingml/2006/main">
              <a:rPr lang="es" dirty="0"/>
              <a:t>es una de las formas que adopta el conocimiento cuando se prepara para su uso por un público específico.</a:t>
            </a:r>
          </a:p>
          <a:p>
            <a:r xmlns:a="http://schemas.openxmlformats.org/drawingml/2006/main">
              <a:rPr lang="es" b="1" i="1" dirty="0"/>
              <a:t>No es solo un documento. Es un resultado con un propósito.</a:t>
            </a:r>
            <a:endParaRPr xmlns:a="http://schemas.openxmlformats.org/drawingml/2006/main" lang="en-US" b="1" i="1" dirty="0"/>
          </a:p>
        </p:txBody>
      </p:sp>
      <p:pic>
        <p:nvPicPr>
          <p:cNvPr id="6" name="Picture 5" descr="A close-up of a network of icons&#10;&#10;AI-generated content may be incorrect.">
            <a:extLst>
              <a:ext uri="{FF2B5EF4-FFF2-40B4-BE49-F238E27FC236}">
                <a16:creationId xmlns:a16="http://schemas.microsoft.com/office/drawing/2014/main" id="{3F77B2AF-E6A8-16FD-2E8D-84A5209D3A37}"/>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391240" y="0"/>
            <a:ext cx="9896760" cy="2606042"/>
          </a:xfrm>
          <a:prstGeom prst="rect">
            <a:avLst/>
          </a:prstGeom>
        </p:spPr>
      </p:pic>
    </p:spTree>
    <p:extLst>
      <p:ext uri="{BB962C8B-B14F-4D97-AF65-F5344CB8AC3E}">
        <p14:creationId xmlns:p14="http://schemas.microsoft.com/office/powerpoint/2010/main" val="564389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8911-4933-7ED0-E885-471D9862DC87}"/>
            </a:ext>
          </a:extLst>
        </p:cNvPr>
        <p:cNvGrpSpPr/>
        <p:nvPr/>
      </p:nvGrpSpPr>
      <p:grpSpPr>
        <a:xfrm>
          <a:off x="0" y="0"/>
          <a:ext cx="0" cy="0"/>
          <a:chOff x="0" y="0"/>
          <a:chExt cx="0" cy="0"/>
        </a:xfrm>
      </p:grpSpPr>
      <p:sp>
        <p:nvSpPr>
          <p:cNvPr id="12" name="Google Shape;89;g328e14af98b_2_2">
            <a:extLst>
              <a:ext uri="{FF2B5EF4-FFF2-40B4-BE49-F238E27FC236}">
                <a16:creationId xmlns:a16="http://schemas.microsoft.com/office/drawing/2014/main" id="{E6B3ABDA-4421-089E-9046-1502FC2FE8DE}"/>
              </a:ext>
            </a:extLst>
          </p:cNvPr>
          <p:cNvSpPr txBox="1"/>
          <p:nvPr/>
        </p:nvSpPr>
        <p:spPr>
          <a:xfrm>
            <a:off x="746956" y="568468"/>
            <a:ext cx="15960590" cy="769403"/>
          </a:xfrm>
          <a:prstGeom prst="rect">
            <a:avLst/>
          </a:prstGeom>
          <a:noFill/>
          <a:ln>
            <a:noFill/>
          </a:ln>
        </p:spPr>
        <p:txBody>
          <a:bodyPr spcFirstLastPara="1" wrap="square" lIns="91425" tIns="45701" rIns="91425" bIns="45701" anchor="t" anchorCtr="0">
            <a:spAutoFit/>
          </a:bodyPr>
          <a:lstStyle/>
          <a:p>
            <a:pPr xmlns:a="http://schemas.openxmlformats.org/drawingml/2006/main" defTabSz="914445">
              <a:buClr>
                <a:srgbClr val="000000"/>
              </a:buClr>
              <a:defRPr/>
            </a:pPr>
            <a:r xmlns:a="http://schemas.openxmlformats.org/drawingml/2006/main">
              <a:rPr lang="es" sz="4400" dirty="0">
                <a:latin typeface="+mj-lt"/>
                <a:cs typeface="Calibri" panose="020F0502020204030204" pitchFamily="34" charset="0"/>
              </a:rPr>
              <a:t>Desde un resultado de comunicación hasta la influencia en la toma de decisiones</a:t>
            </a:r>
          </a:p>
        </p:txBody>
      </p:sp>
      <p:cxnSp>
        <p:nvCxnSpPr>
          <p:cNvPr id="13" name="Straight Connector 12">
            <a:extLst>
              <a:ext uri="{FF2B5EF4-FFF2-40B4-BE49-F238E27FC236}">
                <a16:creationId xmlns:a16="http://schemas.microsoft.com/office/drawing/2014/main" id="{66D91AA4-423B-5D5E-7827-3295CB2AB4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2EF9AF8D-399D-1A58-5AD8-F9E51EE081F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3" name="Marcador de Posição de Conteúdo 5">
            <a:extLst>
              <a:ext uri="{FF2B5EF4-FFF2-40B4-BE49-F238E27FC236}">
                <a16:creationId xmlns:a16="http://schemas.microsoft.com/office/drawing/2014/main" id="{8E2CEC00-A780-05C4-46F1-F5EAFEEDB69B}"/>
              </a:ext>
            </a:extLst>
          </p:cNvPr>
          <p:cNvSpPr txBox="1">
            <a:spLocks/>
          </p:cNvSpPr>
          <p:nvPr/>
        </p:nvSpPr>
        <p:spPr>
          <a:xfrm>
            <a:off x="842838" y="1364050"/>
            <a:ext cx="10980568" cy="7717366"/>
          </a:xfrm>
          <a:prstGeom prst="rect">
            <a:avLst/>
          </a:prstGeom>
        </p:spPr>
        <p:txBody>
          <a:bodyPr vert="horz" lIns="137160" tIns="68580" rIns="137160" bIns="68580" rtlCol="0">
            <a:normAutofit/>
          </a:bodyPr>
          <a:lst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pPr marL="0" indent="0">
              <a:buNone/>
            </a:pPr>
            <a:endParaRPr lang="en-ZA" sz="4800"/>
          </a:p>
          <a:p>
            <a:pPr xmlns:a="http://schemas.openxmlformats.org/drawingml/2006/main" marL="0" indent="0">
              <a:buNone/>
            </a:pPr>
            <a:r xmlns:a="http://schemas.openxmlformats.org/drawingml/2006/main">
              <a:rPr lang="es" sz="4800" b="1"/>
              <a:t>del conocimiento </a:t>
            </a:r>
            <a:r xmlns:a="http://schemas.openxmlformats.org/drawingml/2006/main">
              <a:rPr lang="es" sz="4800" b="1" dirty="0"/>
              <a:t>no son solo “resultados de comunicación”.</a:t>
            </a:r>
          </a:p>
          <a:p>
            <a:pPr xmlns:a="http://schemas.openxmlformats.org/drawingml/2006/main" marL="0" indent="0">
              <a:buNone/>
            </a:pPr>
            <a:br xmlns:a="http://schemas.openxmlformats.org/drawingml/2006/main">
              <a:rPr lang="en-ZA" sz="4800" dirty="0"/>
            </a:br>
            <a:r xmlns:a="http://schemas.openxmlformats.org/drawingml/2006/main">
              <a:rPr lang="es" sz="3900" dirty="0"/>
              <a:t>Son parte de cómo el proyecto contribuye a:</a:t>
            </a:r>
          </a:p>
          <a:p>
            <a:pPr xmlns:a="http://schemas.openxmlformats.org/drawingml/2006/main" lvl="1"/>
            <a:r xmlns:a="http://schemas.openxmlformats.org/drawingml/2006/main">
              <a:rPr lang="es" sz="3900" dirty="0"/>
              <a:t>influencia política</a:t>
            </a:r>
          </a:p>
          <a:p>
            <a:pPr xmlns:a="http://schemas.openxmlformats.org/drawingml/2006/main" lvl="1"/>
            <a:r xmlns:a="http://schemas.openxmlformats.org/drawingml/2006/main">
              <a:rPr lang="es" sz="3900" dirty="0"/>
              <a:t>apoyo a la implementación</a:t>
            </a:r>
          </a:p>
          <a:p>
            <a:pPr xmlns:a="http://schemas.openxmlformats.org/drawingml/2006/main" lvl="1"/>
            <a:r xmlns:a="http://schemas.openxmlformats.org/drawingml/2006/main">
              <a:rPr lang="es" sz="3900" dirty="0"/>
              <a:t>aprendizaje entre pares</a:t>
            </a:r>
          </a:p>
          <a:p>
            <a:pPr xmlns:a="http://schemas.openxmlformats.org/drawingml/2006/main" lvl="1"/>
            <a:r xmlns:a="http://schemas.openxmlformats.org/drawingml/2006/main">
              <a:rPr lang="es" sz="3900" dirty="0"/>
              <a:t>informes</a:t>
            </a:r>
          </a:p>
          <a:p>
            <a:pPr xmlns:a="http://schemas.openxmlformats.org/drawingml/2006/main" lvl="1"/>
            <a:r xmlns:a="http://schemas.openxmlformats.org/drawingml/2006/main">
              <a:rPr lang="es" sz="3900" dirty="0"/>
              <a:t>Visibilidad </a:t>
            </a:r>
            <a:r xmlns:a="http://schemas.openxmlformats.org/drawingml/2006/main">
              <a:rPr lang="es" sz="3900"/>
              <a:t>global para la acción en materia de biodiversidad con perspectiva de género.</a:t>
            </a:r>
          </a:p>
          <a:p>
            <a:pPr>
              <a:lnSpc>
                <a:spcPct val="120000"/>
              </a:lnSpc>
            </a:pPr>
            <a:endParaRPr lang="es-ES_tradnl" sz="4600" dirty="0"/>
          </a:p>
        </p:txBody>
      </p:sp>
      <p:pic>
        <p:nvPicPr>
          <p:cNvPr id="6" name="Picture 5" descr="A group of people sitting in a circle&#10;&#10;Description automatically generated">
            <a:extLst>
              <a:ext uri="{FF2B5EF4-FFF2-40B4-BE49-F238E27FC236}">
                <a16:creationId xmlns:a16="http://schemas.microsoft.com/office/drawing/2014/main" id="{9D913ECF-58A8-D6EA-D3B2-A6BE6FE6AB5F}"/>
              </a:ext>
            </a:extLst>
          </p:cNvPr>
          <p:cNvPicPr>
            <a:picLocks noChangeAspect="1"/>
          </p:cNvPicPr>
          <p:nvPr/>
        </p:nvPicPr>
        <p:blipFill rotWithShape="1">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12299622" y="2731069"/>
            <a:ext cx="5420105" cy="5633873"/>
          </a:xfrm>
          <a:prstGeom prst="rect">
            <a:avLst/>
          </a:prstGeom>
        </p:spPr>
      </p:pic>
      <p:sp>
        <p:nvSpPr>
          <p:cNvPr id="8" name="TextBox 7">
            <a:extLst>
              <a:ext uri="{FF2B5EF4-FFF2-40B4-BE49-F238E27FC236}">
                <a16:creationId xmlns:a16="http://schemas.microsoft.com/office/drawing/2014/main" id="{03DDD243-63AE-B5BF-741A-36630FDDBFC5}"/>
              </a:ext>
            </a:extLst>
          </p:cNvPr>
          <p:cNvSpPr txBox="1"/>
          <p:nvPr/>
        </p:nvSpPr>
        <p:spPr>
          <a:xfrm>
            <a:off x="12606856" y="7914595"/>
            <a:ext cx="3565400" cy="253916"/>
          </a:xfrm>
          <a:prstGeom prst="rect">
            <a:avLst/>
          </a:prstGeom>
          <a:solidFill>
            <a:srgbClr val="000000"/>
          </a:solidFill>
        </p:spPr>
        <p:txBody>
          <a:bodyPr wrap="none" rtlCol="0">
            <a:spAutoFit/>
          </a:bodyPr>
          <a:lstStyle/>
          <a:p>
            <a:pPr xmlns:a="http://schemas.openxmlformats.org/drawingml/2006/main" algn="r" defTabSz="1371600">
              <a:spcAft>
                <a:spcPts val="900"/>
              </a:spcAft>
            </a:pPr>
            <a:r xmlns:a="http://schemas.openxmlformats.org/drawingml/2006/main" xmlns:r="http://schemas.openxmlformats.org/officeDocument/2006/relationships">
              <a:rPr lang="es" sz="1050">
                <a:solidFill>
                  <a:srgbClr val="FFFFFF"/>
                </a:solidFill>
                <a:latin typeface="Calibri" panose="020F0502020204030204"/>
                <a:hlinkClick r:id="rId4" tooltip="https://ecovillage.org/our-work/education/hoi-china/">
                  <a:extLst>
                    <a:ext uri="{A12FA001-AC4F-418D-AE19-62706E023703}">
                      <ahyp:hlinkClr xmlns:ahyp="http://schemas.microsoft.com/office/drawing/2018/hyperlinkcolor" val="tx"/>
                    </a:ext>
                  </a:extLst>
                </a:hlinkClick>
              </a:rPr>
              <a:t>Esta fotografía, </a:t>
            </a:r>
            <a:r xmlns:a="http://schemas.openxmlformats.org/drawingml/2006/main">
              <a:rPr lang="es" sz="1050">
                <a:solidFill>
                  <a:srgbClr val="FFFFFF"/>
                </a:solidFill>
                <a:latin typeface="Calibri" panose="020F0502020204030204"/>
              </a:rPr>
              <a:t>de autor desconocido, está bajo la licencia </a:t>
            </a:r>
            <a:r xmlns:a="http://schemas.openxmlformats.org/drawingml/2006/main" xmlns:r="http://schemas.openxmlformats.org/officeDocument/2006/relationships">
              <a:rPr lang="es" sz="1050">
                <a:solidFill>
                  <a:srgbClr val="FFFFFF"/>
                </a:solidFill>
                <a:latin typeface="Calibri" panose="020F0502020204030204"/>
                <a:hlinkClick r:id="rId5" tooltip="https://creativecommons.org/licenses/by-nc-sa/3.0/">
                  <a:extLst>
                    <a:ext uri="{A12FA001-AC4F-418D-AE19-62706E023703}">
                      <ahyp:hlinkClr xmlns:ahyp="http://schemas.microsoft.com/office/drawing/2018/hyperlinkcolor" val="tx"/>
                    </a:ext>
                  </a:extLst>
                </a:hlinkClick>
              </a:rPr>
              <a:t>CC BY-SA-NC.</a:t>
            </a:r>
            <a:endParaRPr xmlns:a="http://schemas.openxmlformats.org/drawingml/2006/main" lang="en-US" sz="1050">
              <a:solidFill>
                <a:srgbClr val="FFFFFF"/>
              </a:solidFill>
              <a:latin typeface="Calibri" panose="020F0502020204030204"/>
            </a:endParaRPr>
          </a:p>
        </p:txBody>
      </p:sp>
    </p:spTree>
    <p:extLst>
      <p:ext uri="{BB962C8B-B14F-4D97-AF65-F5344CB8AC3E}">
        <p14:creationId xmlns:p14="http://schemas.microsoft.com/office/powerpoint/2010/main" val="1475030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53FA2-C85C-B746-E0B2-57CD78A16D4D}"/>
            </a:ext>
          </a:extLst>
        </p:cNvPr>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856C4AD2-F274-4B46-BFE1-8E85CDF85C21}"/>
              </a:ext>
            </a:extLst>
          </p:cNvPr>
          <p:cNvCxnSpPr/>
          <p:nvPr/>
        </p:nvCxnSpPr>
        <p:spPr>
          <a:xfrm>
            <a:off x="844721" y="1696896"/>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B630399A-A502-E45D-7DDC-6F0B18FE258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7D461AB2-CF76-BF53-8F5B-D4B7F54D46DC}"/>
              </a:ext>
            </a:extLst>
          </p:cNvPr>
          <p:cNvSpPr txBox="1">
            <a:spLocks/>
          </p:cNvSpPr>
          <p:nvPr/>
        </p:nvSpPr>
        <p:spPr>
          <a:xfrm>
            <a:off x="7640767" y="2296332"/>
            <a:ext cx="9994512" cy="6520231"/>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None/>
            </a:pPr>
            <a:endParaRPr lang="en-ZA" sz="2400" dirty="0">
              <a:latin typeface="Calibri" panose="020F0502020204030204" pitchFamily="34" charset="0"/>
              <a:cs typeface="Calibri" panose="020F0502020204030204" pitchFamily="34" charset="0"/>
            </a:endParaRPr>
          </a:p>
          <a:p>
            <a:pPr xmlns:a="http://schemas.openxmlformats.org/drawingml/2006/main" marL="0" indent="0">
              <a:buNone/>
            </a:pPr>
            <a:r xmlns:a="http://schemas.openxmlformats.org/drawingml/2006/main">
              <a:rPr lang="es" sz="2800" dirty="0">
                <a:latin typeface="Calibri" panose="020F0502020204030204" pitchFamily="34" charset="0"/>
                <a:cs typeface="Calibri" panose="020F0502020204030204" pitchFamily="34" charset="0"/>
              </a:rPr>
              <a:t>Ya has generado mucho </a:t>
            </a:r>
            <a:r xmlns:a="http://schemas.openxmlformats.org/drawingml/2006/main">
              <a:rPr lang="es" sz="2800" b="1" dirty="0">
                <a:solidFill>
                  <a:schemeClr val="accent6"/>
                </a:solidFill>
                <a:latin typeface="Calibri" panose="020F0502020204030204" pitchFamily="34" charset="0"/>
                <a:cs typeface="Calibri" panose="020F0502020204030204" pitchFamily="34" charset="0"/>
              </a:rPr>
              <a:t>conocimiento y evidencia:</a:t>
            </a:r>
          </a:p>
          <a:p>
            <a:pPr xmlns:a="http://schemas.openxmlformats.org/drawingml/2006/main" lvl="1">
              <a:buClr>
                <a:schemeClr val="accent6"/>
              </a:buClr>
              <a:buFont typeface="Arial" panose="020B0604020202020204" pitchFamily="34" charset="0"/>
              <a:buChar char="•"/>
            </a:pPr>
            <a:r xmlns:a="http://schemas.openxmlformats.org/drawingml/2006/main">
              <a:rPr lang="es" sz="2400" dirty="0">
                <a:latin typeface="Calibri" panose="020F0502020204030204" pitchFamily="34" charset="0"/>
                <a:cs typeface="Calibri" panose="020F0502020204030204" pitchFamily="34" charset="0"/>
              </a:rPr>
              <a:t>análisis situacionales nacionales</a:t>
            </a:r>
          </a:p>
          <a:p>
            <a:pPr xmlns:a="http://schemas.openxmlformats.org/drawingml/2006/main" lvl="1">
              <a:buClr>
                <a:schemeClr val="accent6"/>
              </a:buClr>
              <a:buFont typeface="Arial" panose="020B0604020202020204" pitchFamily="34" charset="0"/>
              <a:buChar char="•"/>
            </a:pPr>
            <a:r xmlns:a="http://schemas.openxmlformats.org/drawingml/2006/main">
              <a:rPr lang="es" sz="2400" dirty="0">
                <a:latin typeface="Calibri" panose="020F0502020204030204" pitchFamily="34" charset="0"/>
                <a:cs typeface="Calibri" panose="020F0502020204030204" pitchFamily="34" charset="0"/>
              </a:rPr>
              <a:t>consultas con mujeres y grupos de mujeres</a:t>
            </a:r>
          </a:p>
          <a:p>
            <a:pPr xmlns:a="http://schemas.openxmlformats.org/drawingml/2006/main" lvl="1">
              <a:buClr>
                <a:schemeClr val="accent6"/>
              </a:buClr>
              <a:buFont typeface="Arial" panose="020B0604020202020204" pitchFamily="34" charset="0"/>
              <a:buChar char="•"/>
            </a:pPr>
            <a:r xmlns:a="http://schemas.openxmlformats.org/drawingml/2006/main">
              <a:rPr lang="es" sz="2400" dirty="0">
                <a:latin typeface="Calibri" panose="020F0502020204030204" pitchFamily="34" charset="0"/>
                <a:cs typeface="Calibri" panose="020F0502020204030204" pitchFamily="34" charset="0"/>
              </a:rPr>
              <a:t>soluciones identificadas conjuntamente</a:t>
            </a:r>
          </a:p>
          <a:p>
            <a:pPr xmlns:a="http://schemas.openxmlformats.org/drawingml/2006/main" lvl="1">
              <a:buClr>
                <a:schemeClr val="accent6"/>
              </a:buClr>
              <a:buFont typeface="Arial" panose="020B0604020202020204" pitchFamily="34" charset="0"/>
              <a:buChar char="•"/>
            </a:pPr>
            <a:r xmlns:a="http://schemas.openxmlformats.org/drawingml/2006/main">
              <a:rPr lang="es" sz="2400" dirty="0">
                <a:latin typeface="Calibri" panose="020F0502020204030204" pitchFamily="34" charset="0"/>
                <a:cs typeface="Calibri" panose="020F0502020204030204" pitchFamily="34" charset="0"/>
              </a:rPr>
              <a:t>Reflexiones sobre barreras, prioridades y necesidades de implementación</a:t>
            </a:r>
          </a:p>
          <a:p>
            <a:pPr xmlns:a="http://schemas.openxmlformats.org/drawingml/2006/main" lvl="1">
              <a:buClr>
                <a:schemeClr val="accent6"/>
              </a:buClr>
              <a:buFont typeface="Arial" panose="020B0604020202020204" pitchFamily="34" charset="0"/>
              <a:buChar char="•"/>
            </a:pPr>
            <a:r xmlns:a="http://schemas.openxmlformats.org/drawingml/2006/main">
              <a:rPr lang="es" sz="2400" dirty="0">
                <a:latin typeface="Calibri" panose="020F0502020204030204" pitchFamily="34" charset="0"/>
                <a:cs typeface="Calibri" panose="020F0502020204030204" pitchFamily="34" charset="0"/>
              </a:rPr>
              <a:t>ejemplos de cambio a nivel local, institucional y político</a:t>
            </a:r>
          </a:p>
          <a:p>
            <a:pPr lvl="1"/>
            <a:endParaRPr lang="en-ZA" sz="2400" dirty="0">
              <a:latin typeface="Calibri" panose="020F0502020204030204" pitchFamily="34" charset="0"/>
              <a:cs typeface="Calibri" panose="020F0502020204030204" pitchFamily="34" charset="0"/>
            </a:endParaRPr>
          </a:p>
          <a:p>
            <a:pPr xmlns:a="http://schemas.openxmlformats.org/drawingml/2006/main" marL="0" indent="0">
              <a:buNone/>
            </a:pPr>
            <a:r xmlns:a="http://schemas.openxmlformats.org/drawingml/2006/main">
              <a:rPr lang="es" sz="2800" dirty="0">
                <a:latin typeface="Calibri" panose="020F0502020204030204" pitchFamily="34" charset="0"/>
                <a:cs typeface="Calibri" panose="020F0502020204030204" pitchFamily="34" charset="0"/>
              </a:rPr>
              <a:t>Ahora es necesario sintetizar este conocimiento </a:t>
            </a:r>
            <a:r xmlns:a="http://schemas.openxmlformats.org/drawingml/2006/main">
              <a:rPr lang="es" sz="2800" b="1" dirty="0">
                <a:solidFill>
                  <a:schemeClr val="accent2"/>
                </a:solidFill>
                <a:latin typeface="Calibri" panose="020F0502020204030204" pitchFamily="34" charset="0"/>
                <a:cs typeface="Calibri" panose="020F0502020204030204" pitchFamily="34" charset="0"/>
              </a:rPr>
              <a:t>, adaptarlo a un público específico </a:t>
            </a:r>
            <a:r xmlns:a="http://schemas.openxmlformats.org/drawingml/2006/main">
              <a:rPr lang="es" sz="2800" dirty="0">
                <a:latin typeface="Calibri" panose="020F0502020204030204" pitchFamily="34" charset="0"/>
                <a:cs typeface="Calibri" panose="020F0502020204030204" pitchFamily="34" charset="0"/>
              </a:rPr>
              <a:t>y presentarlo de forma atractiva.</a:t>
            </a:r>
          </a:p>
          <a:p>
            <a:pPr marL="0" indent="0">
              <a:buNone/>
            </a:pPr>
            <a:endParaRPr lang="en-ZA" sz="2800" dirty="0">
              <a:latin typeface="Calibri" panose="020F0502020204030204" pitchFamily="34" charset="0"/>
              <a:cs typeface="Calibri" panose="020F0502020204030204" pitchFamily="34" charset="0"/>
            </a:endParaRPr>
          </a:p>
          <a:p>
            <a:pPr xmlns:a="http://schemas.openxmlformats.org/drawingml/2006/main" marL="0" indent="0">
              <a:buNone/>
            </a:pPr>
            <a:r xmlns:a="http://schemas.openxmlformats.org/drawingml/2006/main">
              <a:rPr lang="es" sz="2800" dirty="0">
                <a:latin typeface="Calibri" panose="020F0502020204030204" pitchFamily="34" charset="0"/>
                <a:cs typeface="Calibri" panose="020F0502020204030204" pitchFamily="34" charset="0"/>
              </a:rPr>
              <a:t>Esta sesión brindará apoyo con algunos </a:t>
            </a:r>
            <a:r xmlns:a="http://schemas.openxmlformats.org/drawingml/2006/main">
              <a:rPr lang="es" sz="2800" b="1" dirty="0">
                <a:solidFill>
                  <a:schemeClr val="accent6"/>
                </a:solidFill>
                <a:latin typeface="Calibri" panose="020F0502020204030204" pitchFamily="34" charset="0"/>
                <a:cs typeface="Calibri" panose="020F0502020204030204" pitchFamily="34" charset="0"/>
              </a:rPr>
              <a:t>pasos clave y enfoques sugeridos </a:t>
            </a:r>
            <a:r xmlns:a="http://schemas.openxmlformats.org/drawingml/2006/main">
              <a:rPr lang="es" sz="2800" dirty="0">
                <a:latin typeface="Calibri" panose="020F0502020204030204" pitchFamily="34" charset="0"/>
                <a:cs typeface="Calibri" panose="020F0502020204030204" pitchFamily="34" charset="0"/>
              </a:rPr>
              <a:t>para desarrollar y finalizar productos de conocimiento nacionales.</a:t>
            </a:r>
            <a:endParaRPr xmlns:a="http://schemas.openxmlformats.org/drawingml/2006/main" lang="en-US" sz="2800" dirty="0">
              <a:latin typeface="Calibri" panose="020F0502020204030204" pitchFamily="34" charset="0"/>
              <a:cs typeface="Calibri" panose="020F0502020204030204" pitchFamily="34" charset="0"/>
            </a:endParaRPr>
          </a:p>
          <a:p>
            <a:pPr xmlns:a="http://schemas.openxmlformats.org/drawingml/2006/main" marL="0" indent="0" algn="just">
              <a:spcBef>
                <a:spcPts val="0"/>
              </a:spcBef>
              <a:buNone/>
            </a:pPr>
            <a:r xmlns:a="http://schemas.openxmlformats.org/drawingml/2006/main">
              <a:rPr lang="es" sz="2800" dirty="0">
                <a:latin typeface="Calibri" panose="020F0502020204030204" pitchFamily="34" charset="0"/>
                <a:cs typeface="Calibri" panose="020F0502020204030204" pitchFamily="34" charset="0"/>
              </a:rPr>
              <a:t> </a:t>
            </a:r>
          </a:p>
          <a:p>
            <a:pPr algn="just">
              <a:spcBef>
                <a:spcPts val="0"/>
              </a:spcBef>
            </a:pPr>
            <a:endParaRPr lang="en-US" sz="2800" dirty="0">
              <a:latin typeface="Calibri" panose="020F0502020204030204" pitchFamily="34" charset="0"/>
              <a:cs typeface="Calibri" panose="020F0502020204030204" pitchFamily="34" charset="0"/>
            </a:endParaRPr>
          </a:p>
          <a:p>
            <a:pPr algn="just">
              <a:spcBef>
                <a:spcPts val="0"/>
              </a:spcBef>
            </a:pPr>
            <a:endParaRPr lang="en-US" sz="2800" dirty="0">
              <a:latin typeface="Calibri" panose="020F0502020204030204" pitchFamily="34" charset="0"/>
              <a:cs typeface="Calibri" panose="020F0502020204030204" pitchFamily="34" charset="0"/>
            </a:endParaRPr>
          </a:p>
          <a:p>
            <a:pPr algn="just">
              <a:spcBef>
                <a:spcPts val="0"/>
              </a:spcBef>
            </a:pPr>
            <a:endParaRPr lang="en-US" sz="2800" dirty="0">
              <a:latin typeface="Calibri" panose="020F0502020204030204" pitchFamily="34" charset="0"/>
              <a:cs typeface="Calibri" panose="020F0502020204030204" pitchFamily="34" charset="0"/>
            </a:endParaRPr>
          </a:p>
          <a:p>
            <a:pPr lvl="0" algn="just">
              <a:spcBef>
                <a:spcPts val="0"/>
              </a:spcBef>
            </a:pPr>
            <a:endParaRPr lang="en-US" sz="2800" dirty="0">
              <a:latin typeface="Calibri" panose="020F0502020204030204" pitchFamily="34" charset="0"/>
              <a:cs typeface="Calibri" panose="020F0502020204030204" pitchFamily="34" charset="0"/>
            </a:endParaRPr>
          </a:p>
          <a:p>
            <a:pPr lvl="0" algn="just">
              <a:spcBef>
                <a:spcPts val="0"/>
              </a:spcBef>
            </a:pPr>
            <a:endParaRPr lang="en-US" sz="2800" noProof="0" dirty="0">
              <a:highlight>
                <a:srgbClr val="C0C0C0"/>
              </a:highlight>
              <a:latin typeface="Calibri" panose="020F0502020204030204" pitchFamily="34" charset="0"/>
              <a:cs typeface="Calibri" panose="020F0502020204030204" pitchFamily="34" charset="0"/>
            </a:endParaRPr>
          </a:p>
        </p:txBody>
      </p:sp>
      <p:grpSp>
        <p:nvGrpSpPr>
          <p:cNvPr id="25" name="Group 24">
            <a:extLst>
              <a:ext uri="{FF2B5EF4-FFF2-40B4-BE49-F238E27FC236}">
                <a16:creationId xmlns:a16="http://schemas.microsoft.com/office/drawing/2014/main" id="{D2FF4E23-4142-ABEA-BE0A-7C7C9C158A85}"/>
              </a:ext>
            </a:extLst>
          </p:cNvPr>
          <p:cNvGrpSpPr/>
          <p:nvPr/>
        </p:nvGrpSpPr>
        <p:grpSpPr>
          <a:xfrm>
            <a:off x="0" y="1675679"/>
            <a:ext cx="5903731" cy="7840722"/>
            <a:chOff x="822570" y="1952625"/>
            <a:chExt cx="5440255" cy="7225181"/>
          </a:xfrm>
        </p:grpSpPr>
        <p:pic>
          <p:nvPicPr>
            <p:cNvPr id="5" name="Picture 4" descr="A group of people sitting on benches&#10;&#10;AI-generated content may be incorrect.">
              <a:extLst>
                <a:ext uri="{FF2B5EF4-FFF2-40B4-BE49-F238E27FC236}">
                  <a16:creationId xmlns:a16="http://schemas.microsoft.com/office/drawing/2014/main" id="{9618D335-C765-9878-1A6B-E311B214E21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2570" y="1952625"/>
              <a:ext cx="5440255" cy="3603823"/>
            </a:xfrm>
            <a:prstGeom prst="rect">
              <a:avLst/>
            </a:prstGeom>
          </p:spPr>
        </p:pic>
        <p:pic>
          <p:nvPicPr>
            <p:cNvPr id="7" name="Picture 6" descr="A group of people sitting in a room&#10;&#10;AI-generated content may be incorrect.">
              <a:extLst>
                <a:ext uri="{FF2B5EF4-FFF2-40B4-BE49-F238E27FC236}">
                  <a16:creationId xmlns:a16="http://schemas.microsoft.com/office/drawing/2014/main" id="{63A337A4-FAEB-DE99-3DFF-23EC5A0139A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646" y="5556447"/>
              <a:ext cx="5426398" cy="3621359"/>
            </a:xfrm>
            <a:prstGeom prst="rect">
              <a:avLst/>
            </a:prstGeom>
          </p:spPr>
        </p:pic>
      </p:grpSp>
      <p:sp>
        <p:nvSpPr>
          <p:cNvPr id="3" name="Google Shape;89;g328e14af98b_2_2">
            <a:extLst>
              <a:ext uri="{FF2B5EF4-FFF2-40B4-BE49-F238E27FC236}">
                <a16:creationId xmlns:a16="http://schemas.microsoft.com/office/drawing/2014/main" id="{8BEB2184-F23E-8205-5B48-BF349D11226B}"/>
              </a:ext>
            </a:extLst>
          </p:cNvPr>
          <p:cNvSpPr txBox="1"/>
          <p:nvPr/>
        </p:nvSpPr>
        <p:spPr>
          <a:xfrm>
            <a:off x="746956" y="568468"/>
            <a:ext cx="15960590" cy="769403"/>
          </a:xfrm>
          <a:prstGeom prst="rect">
            <a:avLst/>
          </a:prstGeom>
          <a:noFill/>
          <a:ln>
            <a:noFill/>
          </a:ln>
        </p:spPr>
        <p:txBody>
          <a:bodyPr spcFirstLastPara="1" wrap="square" lIns="91425" tIns="45701" rIns="91425" bIns="45701" anchor="t" anchorCtr="0">
            <a:spAutoFit/>
          </a:bodyPr>
          <a:lstStyle/>
          <a:p>
            <a:pPr xmlns:a="http://schemas.openxmlformats.org/drawingml/2006/main" defTabSz="914445">
              <a:buClr>
                <a:srgbClr val="000000"/>
              </a:buClr>
              <a:defRPr/>
            </a:pPr>
            <a:r xmlns:a="http://schemas.openxmlformats.org/drawingml/2006/main">
              <a:rPr lang="es" sz="4400" dirty="0">
                <a:latin typeface="Calibri" panose="020F0502020204030204" pitchFamily="34" charset="0"/>
                <a:cs typeface="Calibri" panose="020F0502020204030204" pitchFamily="34" charset="0"/>
              </a:rPr>
              <a:t>¡Se ha generado mucha evidencia, conocimiento e información valiosa!</a:t>
            </a:r>
          </a:p>
        </p:txBody>
      </p:sp>
      <p:grpSp>
        <p:nvGrpSpPr>
          <p:cNvPr id="6" name="Group 5">
            <a:extLst>
              <a:ext uri="{FF2B5EF4-FFF2-40B4-BE49-F238E27FC236}">
                <a16:creationId xmlns:a16="http://schemas.microsoft.com/office/drawing/2014/main" id="{48095A1E-2AAE-8F61-4AFD-899329D17ED9}"/>
              </a:ext>
            </a:extLst>
          </p:cNvPr>
          <p:cNvGrpSpPr/>
          <p:nvPr/>
        </p:nvGrpSpPr>
        <p:grpSpPr>
          <a:xfrm>
            <a:off x="6647816" y="7518019"/>
            <a:ext cx="749658" cy="1072085"/>
            <a:chOff x="896262" y="2798334"/>
            <a:chExt cx="749658" cy="1072085"/>
          </a:xfrm>
        </p:grpSpPr>
        <p:grpSp>
          <p:nvGrpSpPr>
            <p:cNvPr id="8" name="Group 7">
              <a:extLst>
                <a:ext uri="{FF2B5EF4-FFF2-40B4-BE49-F238E27FC236}">
                  <a16:creationId xmlns:a16="http://schemas.microsoft.com/office/drawing/2014/main" id="{814C9ED4-B2EF-A15C-26B0-78DA71030EED}"/>
                </a:ext>
              </a:extLst>
            </p:cNvPr>
            <p:cNvGrpSpPr/>
            <p:nvPr/>
          </p:nvGrpSpPr>
          <p:grpSpPr>
            <a:xfrm>
              <a:off x="896262" y="3070802"/>
              <a:ext cx="527148" cy="527148"/>
              <a:chOff x="2805673" y="4261559"/>
              <a:chExt cx="579863" cy="579863"/>
            </a:xfrm>
          </p:grpSpPr>
          <p:sp>
            <p:nvSpPr>
              <p:cNvPr id="11" name="Oval 10">
                <a:extLst>
                  <a:ext uri="{FF2B5EF4-FFF2-40B4-BE49-F238E27FC236}">
                    <a16:creationId xmlns:a16="http://schemas.microsoft.com/office/drawing/2014/main" id="{3CD6AA6D-EDDF-0733-BBD0-85ADB085FB10}"/>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6F3B9E1F-B9BD-C95A-459A-9256E6141183}"/>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913398" y="4369284"/>
                <a:ext cx="364412" cy="364412"/>
              </a:xfrm>
              <a:prstGeom prst="rect">
                <a:avLst/>
              </a:prstGeom>
            </p:spPr>
          </p:pic>
        </p:grpSp>
        <p:cxnSp>
          <p:nvCxnSpPr>
            <p:cNvPr id="9" name="Straight Connector 8">
              <a:extLst>
                <a:ext uri="{FF2B5EF4-FFF2-40B4-BE49-F238E27FC236}">
                  <a16:creationId xmlns:a16="http://schemas.microsoft.com/office/drawing/2014/main" id="{2AD7B061-864B-75C5-32C5-AFC02AD0F867}"/>
                </a:ext>
              </a:extLst>
            </p:cNvPr>
            <p:cNvCxnSpPr>
              <a:cxnSpLocks/>
            </p:cNvCxnSpPr>
            <p:nvPr/>
          </p:nvCxnSpPr>
          <p:spPr>
            <a:xfrm>
              <a:off x="1645920" y="2798334"/>
              <a:ext cx="0" cy="1072085"/>
            </a:xfrm>
            <a:prstGeom prst="line">
              <a:avLst/>
            </a:prstGeom>
            <a:ln w="57150" cap="rnd"/>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CF0B4625-3AEF-B33E-6998-BD4F60B0109A}"/>
              </a:ext>
            </a:extLst>
          </p:cNvPr>
          <p:cNvGrpSpPr/>
          <p:nvPr/>
        </p:nvGrpSpPr>
        <p:grpSpPr>
          <a:xfrm>
            <a:off x="6668598" y="5816825"/>
            <a:ext cx="749658" cy="805474"/>
            <a:chOff x="896262" y="2931639"/>
            <a:chExt cx="749658" cy="805474"/>
          </a:xfrm>
        </p:grpSpPr>
        <p:grpSp>
          <p:nvGrpSpPr>
            <p:cNvPr id="16" name="Group 15">
              <a:extLst>
                <a:ext uri="{FF2B5EF4-FFF2-40B4-BE49-F238E27FC236}">
                  <a16:creationId xmlns:a16="http://schemas.microsoft.com/office/drawing/2014/main" id="{2DCD4D5D-8EAB-8AF0-46E4-6AB92BE33BFD}"/>
                </a:ext>
              </a:extLst>
            </p:cNvPr>
            <p:cNvGrpSpPr/>
            <p:nvPr/>
          </p:nvGrpSpPr>
          <p:grpSpPr>
            <a:xfrm>
              <a:off x="896262" y="3070802"/>
              <a:ext cx="527148" cy="527148"/>
              <a:chOff x="2805673" y="4261559"/>
              <a:chExt cx="579863" cy="579863"/>
            </a:xfrm>
          </p:grpSpPr>
          <p:sp>
            <p:nvSpPr>
              <p:cNvPr id="18" name="Oval 17">
                <a:extLst>
                  <a:ext uri="{FF2B5EF4-FFF2-40B4-BE49-F238E27FC236}">
                    <a16:creationId xmlns:a16="http://schemas.microsoft.com/office/drawing/2014/main" id="{C515EC37-FC67-4190-AE9E-C83F35D04C81}"/>
                  </a:ext>
                </a:extLst>
              </p:cNvPr>
              <p:cNvSpPr/>
              <p:nvPr/>
            </p:nvSpPr>
            <p:spPr>
              <a:xfrm>
                <a:off x="2805673" y="4261559"/>
                <a:ext cx="579863" cy="5798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a:extLst>
                  <a:ext uri="{FF2B5EF4-FFF2-40B4-BE49-F238E27FC236}">
                    <a16:creationId xmlns:a16="http://schemas.microsoft.com/office/drawing/2014/main" id="{A9D0B2F8-1E33-CEBD-45D2-C6B4FA9AB6F1}"/>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913398" y="4369284"/>
                <a:ext cx="364412" cy="364412"/>
              </a:xfrm>
              <a:prstGeom prst="rect">
                <a:avLst/>
              </a:prstGeom>
            </p:spPr>
          </p:pic>
        </p:grpSp>
        <p:cxnSp>
          <p:nvCxnSpPr>
            <p:cNvPr id="17" name="Straight Connector 16">
              <a:extLst>
                <a:ext uri="{FF2B5EF4-FFF2-40B4-BE49-F238E27FC236}">
                  <a16:creationId xmlns:a16="http://schemas.microsoft.com/office/drawing/2014/main" id="{3C89EB84-9213-DE53-D51D-39ED875583F3}"/>
                </a:ext>
              </a:extLst>
            </p:cNvPr>
            <p:cNvCxnSpPr>
              <a:cxnSpLocks/>
            </p:cNvCxnSpPr>
            <p:nvPr/>
          </p:nvCxnSpPr>
          <p:spPr>
            <a:xfrm>
              <a:off x="1645920" y="2931639"/>
              <a:ext cx="0" cy="805474"/>
            </a:xfrm>
            <a:prstGeom prst="line">
              <a:avLst/>
            </a:prstGeom>
            <a:ln w="57150" cap="rnd">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8A3FE607-2EF2-C4BA-B6A9-CC4AD9C10E54}"/>
              </a:ext>
            </a:extLst>
          </p:cNvPr>
          <p:cNvGrpSpPr/>
          <p:nvPr/>
        </p:nvGrpSpPr>
        <p:grpSpPr>
          <a:xfrm>
            <a:off x="6647816" y="2778887"/>
            <a:ext cx="749658" cy="2298109"/>
            <a:chOff x="896262" y="2185322"/>
            <a:chExt cx="749658" cy="2298109"/>
          </a:xfrm>
        </p:grpSpPr>
        <p:grpSp>
          <p:nvGrpSpPr>
            <p:cNvPr id="21" name="Group 20">
              <a:extLst>
                <a:ext uri="{FF2B5EF4-FFF2-40B4-BE49-F238E27FC236}">
                  <a16:creationId xmlns:a16="http://schemas.microsoft.com/office/drawing/2014/main" id="{3311D821-3CFB-2E7B-08D7-801344C34525}"/>
                </a:ext>
              </a:extLst>
            </p:cNvPr>
            <p:cNvGrpSpPr/>
            <p:nvPr/>
          </p:nvGrpSpPr>
          <p:grpSpPr>
            <a:xfrm>
              <a:off x="896262" y="3070802"/>
              <a:ext cx="527148" cy="527148"/>
              <a:chOff x="2805673" y="4261559"/>
              <a:chExt cx="579863" cy="579863"/>
            </a:xfrm>
          </p:grpSpPr>
          <p:sp>
            <p:nvSpPr>
              <p:cNvPr id="23" name="Oval 22">
                <a:extLst>
                  <a:ext uri="{FF2B5EF4-FFF2-40B4-BE49-F238E27FC236}">
                    <a16:creationId xmlns:a16="http://schemas.microsoft.com/office/drawing/2014/main" id="{FA20899F-B970-6CC6-8CBB-20A60669E47F}"/>
                  </a:ext>
                </a:extLst>
              </p:cNvPr>
              <p:cNvSpPr/>
              <p:nvPr/>
            </p:nvSpPr>
            <p:spPr>
              <a:xfrm>
                <a:off x="2805673" y="4261559"/>
                <a:ext cx="579863" cy="57986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a:extLst>
                  <a:ext uri="{FF2B5EF4-FFF2-40B4-BE49-F238E27FC236}">
                    <a16:creationId xmlns:a16="http://schemas.microsoft.com/office/drawing/2014/main" id="{8B045BF6-90D8-408E-6C71-8CF6BE63ABBC}"/>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913398" y="4369284"/>
                <a:ext cx="364412" cy="364412"/>
              </a:xfrm>
              <a:prstGeom prst="rect">
                <a:avLst/>
              </a:prstGeom>
            </p:spPr>
          </p:pic>
        </p:grpSp>
        <p:cxnSp>
          <p:nvCxnSpPr>
            <p:cNvPr id="22" name="Straight Connector 21">
              <a:extLst>
                <a:ext uri="{FF2B5EF4-FFF2-40B4-BE49-F238E27FC236}">
                  <a16:creationId xmlns:a16="http://schemas.microsoft.com/office/drawing/2014/main" id="{D6740EF7-F63A-4836-BBEE-C221801807B5}"/>
                </a:ext>
              </a:extLst>
            </p:cNvPr>
            <p:cNvCxnSpPr>
              <a:cxnSpLocks/>
            </p:cNvCxnSpPr>
            <p:nvPr/>
          </p:nvCxnSpPr>
          <p:spPr>
            <a:xfrm>
              <a:off x="1645920" y="2185322"/>
              <a:ext cx="0" cy="2298109"/>
            </a:xfrm>
            <a:prstGeom prst="line">
              <a:avLst/>
            </a:prstGeom>
            <a:ln w="57150" cap="rnd"/>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90488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40D72-0AE7-A5BF-A5C5-2359DC95A709}"/>
              </a:ext>
            </a:extLst>
          </p:cNvPr>
          <p:cNvSpPr>
            <a:spLocks noGrp="1"/>
          </p:cNvSpPr>
          <p:nvPr>
            <p:ph type="title"/>
          </p:nvPr>
        </p:nvSpPr>
        <p:spPr>
          <a:xfrm>
            <a:off x="685800" y="3650780"/>
            <a:ext cx="4800600" cy="3429000"/>
          </a:xfrm>
        </p:spPr>
        <p:txBody>
          <a:bodyPr>
            <a:normAutofit fontScale="90000"/>
          </a:bodyPr>
          <a:lstStyle/>
          <a:p>
            <a:r xmlns:a="http://schemas.openxmlformats.org/drawingml/2006/main">
              <a:rPr lang="es" dirty="0"/>
              <a:t>¿Con qué tipo de conocimiento estamos trabajando?</a:t>
            </a:r>
            <a:br xmlns:a="http://schemas.openxmlformats.org/drawingml/2006/main">
              <a:rPr lang="en-ZA" dirty="0"/>
            </a:br>
            <a:endParaRPr xmlns:a="http://schemas.openxmlformats.org/drawingml/2006/main" lang="en-US" dirty="0"/>
          </a:p>
        </p:txBody>
      </p:sp>
      <p:sp>
        <p:nvSpPr>
          <p:cNvPr id="3" name="Content Placeholder 2">
            <a:extLst>
              <a:ext uri="{FF2B5EF4-FFF2-40B4-BE49-F238E27FC236}">
                <a16:creationId xmlns:a16="http://schemas.microsoft.com/office/drawing/2014/main" id="{DCA2E285-0593-3EB0-DEEC-80FAC16F0F67}"/>
              </a:ext>
            </a:extLst>
          </p:cNvPr>
          <p:cNvSpPr>
            <a:spLocks noGrp="1"/>
          </p:cNvSpPr>
          <p:nvPr>
            <p:ph idx="1"/>
          </p:nvPr>
        </p:nvSpPr>
        <p:spPr>
          <a:xfrm>
            <a:off x="7194732" y="1364050"/>
            <a:ext cx="9738360" cy="5982500"/>
          </a:xfrm>
        </p:spPr>
        <p:txBody>
          <a:bodyPr vert="horz" lIns="0" tIns="45720" rIns="0" bIns="45720" rtlCol="0" anchor="t">
            <a:normAutofit/>
          </a:bodyPr>
          <a:lstStyle/>
          <a:p>
            <a:r xmlns:a="http://schemas.openxmlformats.org/drawingml/2006/main">
              <a:rPr lang="es" b="1" dirty="0"/>
              <a:t>Conocimientos técnicos/científicos, </a:t>
            </a:r>
            <a:br xmlns:a="http://schemas.openxmlformats.org/drawingml/2006/main">
              <a:rPr lang="en-ZA" dirty="0"/>
            </a:br>
            <a:r xmlns:a="http://schemas.openxmlformats.org/drawingml/2006/main">
              <a:rPr lang="es" dirty="0"/>
              <a:t>análisis de género, datos de biodiversidad, indicadores</a:t>
            </a:r>
          </a:p>
          <a:p>
            <a:r xmlns:a="http://schemas.openxmlformats.org/drawingml/2006/main">
              <a:rPr lang="es" b="1" dirty="0"/>
              <a:t>Conocimiento de las políticas, </a:t>
            </a:r>
            <a:br xmlns:a="http://schemas.openxmlformats.org/drawingml/2006/main">
              <a:rPr lang="en-ZA" dirty="0"/>
            </a:br>
            <a:r xmlns:a="http://schemas.openxmlformats.org/drawingml/2006/main">
              <a:rPr lang="es" dirty="0"/>
              <a:t>procesos NBSAP, puntos de entrada a las políticas, obligaciones de presentación de informes</a:t>
            </a:r>
          </a:p>
          <a:p>
            <a:pPr xmlns:a="http://schemas.openxmlformats.org/drawingml/2006/main" marL="137160" indent="-137160"/>
            <a:r xmlns:a="http://schemas.openxmlformats.org/drawingml/2006/main">
              <a:rPr lang="es" b="1" dirty="0"/>
              <a:t>Conocimientos y experiencias indígenas y locales, </a:t>
            </a:r>
            <a:br xmlns:a="http://schemas.openxmlformats.org/drawingml/2006/main">
              <a:rPr lang="en-ZA" dirty="0"/>
            </a:br>
            <a:r xmlns:a="http://schemas.openxmlformats.org/drawingml/2006/main">
              <a:rPr lang="es" dirty="0"/>
              <a:t>conocimientos basados en el lugar, prácticas tradicionales, gestión sobre cómo </a:t>
            </a:r>
            <a:r xmlns:a="http://schemas.openxmlformats.org/drawingml/2006/main">
              <a:rPr lang="es"/>
              <a:t>las mujeres y las comunidades interactúan con la biodiversidad </a:t>
            </a:r>
            <a:r xmlns:a="http://schemas.openxmlformats.org/drawingml/2006/main">
              <a:rPr lang="es" dirty="0"/>
              <a:t>en la práctica.</a:t>
            </a:r>
            <a:endParaRPr xmlns:a="http://schemas.openxmlformats.org/drawingml/2006/main" lang="en-ZA" dirty="0">
              <a:ea typeface="Calibri"/>
              <a:cs typeface="Calibri"/>
            </a:endParaRPr>
          </a:p>
          <a:p>
            <a:r xmlns:a="http://schemas.openxmlformats.org/drawingml/2006/main">
              <a:rPr lang="es" b="1" dirty="0"/>
              <a:t>Conocimientos basados en la práctica: </a:t>
            </a:r>
            <a:br xmlns:a="http://schemas.openxmlformats.org/drawingml/2006/main">
              <a:rPr lang="en-ZA" dirty="0"/>
            </a:br>
            <a:r xmlns:a="http://schemas.openxmlformats.org/drawingml/2006/main">
              <a:rPr lang="es" dirty="0"/>
              <a:t>qué funcionó, qué no, lecciones aprendidas de la implementación y consultas.</a:t>
            </a:r>
          </a:p>
          <a:p>
            <a:endParaRPr lang="en-US" dirty="0"/>
          </a:p>
        </p:txBody>
      </p:sp>
      <p:sp>
        <p:nvSpPr>
          <p:cNvPr id="6" name="Rounded Rectangle 5">
            <a:extLst>
              <a:ext uri="{FF2B5EF4-FFF2-40B4-BE49-F238E27FC236}">
                <a16:creationId xmlns:a16="http://schemas.microsoft.com/office/drawing/2014/main" id="{E68F271F-9FF4-044D-3A80-99D09B32F6EB}"/>
              </a:ext>
            </a:extLst>
          </p:cNvPr>
          <p:cNvSpPr/>
          <p:nvPr/>
        </p:nvSpPr>
        <p:spPr>
          <a:xfrm>
            <a:off x="6393814" y="789992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4800" dirty="0">
                <a:solidFill>
                  <a:schemeClr val="tx1"/>
                </a:solidFill>
                <a:latin typeface="Calibri" panose="020F0502020204030204"/>
              </a:rPr>
              <a:t>REFLEJAR</a:t>
            </a:r>
            <a:endParaRPr xmlns:a="http://schemas.openxmlformats.org/drawingml/2006/main" lang="en-US" sz="2700" dirty="0">
              <a:solidFill>
                <a:schemeClr val="tx1"/>
              </a:solidFill>
              <a:latin typeface="Calibri" panose="020F0502020204030204"/>
            </a:endParaRPr>
          </a:p>
        </p:txBody>
      </p:sp>
      <p:sp>
        <p:nvSpPr>
          <p:cNvPr id="7" name="Rounded Rectangle 6">
            <a:extLst>
              <a:ext uri="{FF2B5EF4-FFF2-40B4-BE49-F238E27FC236}">
                <a16:creationId xmlns:a16="http://schemas.microsoft.com/office/drawing/2014/main" id="{A905319C-75BB-BB0D-EA49-BFE725AA54A9}"/>
              </a:ext>
            </a:extLst>
          </p:cNvPr>
          <p:cNvSpPr/>
          <p:nvPr/>
        </p:nvSpPr>
        <p:spPr>
          <a:xfrm>
            <a:off x="9144000" y="7899924"/>
            <a:ext cx="8878354" cy="1289796"/>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3600" dirty="0">
                <a:solidFill>
                  <a:schemeClr val="tx1"/>
                </a:solidFill>
                <a:latin typeface="Calibri" panose="020F0502020204030204"/>
              </a:rPr>
              <a:t>¿De quiénes son las voces que se escuchan </a:t>
            </a:r>
            <a:r xmlns:a="http://schemas.openxmlformats.org/drawingml/2006/main">
              <a:rPr lang="es" sz="3600">
                <a:solidFill>
                  <a:schemeClr val="tx1"/>
                </a:solidFill>
                <a:latin typeface="Calibri" panose="020F0502020204030204"/>
              </a:rPr>
              <a:t>? ¿ </a:t>
            </a:r>
            <a:br xmlns:a="http://schemas.openxmlformats.org/drawingml/2006/main">
              <a:rPr lang="en-US" sz="3600">
                <a:solidFill>
                  <a:schemeClr val="tx1"/>
                </a:solidFill>
                <a:latin typeface="Calibri" panose="020F0502020204030204"/>
              </a:rPr>
            </a:br>
            <a:r xmlns:a="http://schemas.openxmlformats.org/drawingml/2006/main">
              <a:rPr lang="es" sz="3600">
                <a:solidFill>
                  <a:schemeClr val="tx1"/>
                </a:solidFill>
                <a:latin typeface="Calibri" panose="020F0502020204030204"/>
              </a:rPr>
              <a:t>A quién </a:t>
            </a:r>
            <a:r xmlns:a="http://schemas.openxmlformats.org/drawingml/2006/main">
              <a:rPr lang="es" sz="3600" dirty="0">
                <a:solidFill>
                  <a:schemeClr val="tx1"/>
                </a:solidFill>
                <a:latin typeface="Calibri" panose="020F0502020204030204"/>
              </a:rPr>
              <a:t>se trata como a un experto?</a:t>
            </a:r>
          </a:p>
        </p:txBody>
      </p:sp>
      <p:sp>
        <p:nvSpPr>
          <p:cNvPr id="4" name="Freeform 3">
            <a:extLst>
              <a:ext uri="{FF2B5EF4-FFF2-40B4-BE49-F238E27FC236}">
                <a16:creationId xmlns:a16="http://schemas.microsoft.com/office/drawing/2014/main" id="{3C8D29BD-F875-F448-CFB9-7E2CA7D4013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3666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CCC94-7920-01F9-435C-ECC372E25DC2}"/>
            </a:ext>
          </a:extLst>
        </p:cNvPr>
        <p:cNvGrpSpPr/>
        <p:nvPr/>
      </p:nvGrpSpPr>
      <p:grpSpPr>
        <a:xfrm>
          <a:off x="0" y="0"/>
          <a:ext cx="0" cy="0"/>
          <a:chOff x="0" y="0"/>
          <a:chExt cx="0" cy="0"/>
        </a:xfrm>
      </p:grpSpPr>
      <p:sp>
        <p:nvSpPr>
          <p:cNvPr id="12" name="Freeform 3">
            <a:extLst>
              <a:ext uri="{FF2B5EF4-FFF2-40B4-BE49-F238E27FC236}">
                <a16:creationId xmlns:a16="http://schemas.microsoft.com/office/drawing/2014/main" id="{A37DAC78-434E-C7D6-AB42-D7738C445FB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AAB92016-CFE3-F1ED-E378-62186077B271}"/>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914445">
              <a:buClr>
                <a:srgbClr val="000000"/>
              </a:buClr>
              <a:defRPr/>
            </a:pPr>
            <a:r xmlns:a="http://schemas.openxmlformats.org/drawingml/2006/main">
              <a:rPr lang="es" sz="3200" b="1" kern="0" dirty="0">
                <a:solidFill>
                  <a:prstClr val="black"/>
                </a:solidFill>
                <a:latin typeface="Calibri Light" panose="020F0302020204030204" pitchFamily="34" charset="0"/>
                <a:cs typeface="Calibri Light" panose="020F0302020204030204" pitchFamily="34" charset="0"/>
                <a:sym typeface="Arial"/>
              </a:rPr>
              <a:t>Los productos de conocimiento nacionales deben ser elaborados en colaboración: ¿cómo se pueden aprovechar las diferentes voces para desarrollar conjuntamente mensajes clave?</a:t>
            </a:r>
            <a:endParaRPr xmlns:a="http://schemas.openxmlformats.org/drawingml/2006/main"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16560A93-419C-9FF1-1FB7-F7D81DFC3413}"/>
              </a:ext>
            </a:extLst>
          </p:cNvPr>
          <p:cNvSpPr/>
          <p:nvPr/>
        </p:nvSpPr>
        <p:spPr>
          <a:xfrm>
            <a:off x="539302" y="1846877"/>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xmlns:a="http://schemas.openxmlformats.org/drawingml/2006/main" algn="ctr" defTabSz="1371600"/>
            <a:r xmlns:a="http://schemas.openxmlformats.org/drawingml/2006/main">
              <a:rPr lang="es" sz="4800">
                <a:solidFill>
                  <a:schemeClr val="tx1"/>
                </a:solidFill>
                <a:latin typeface="Calibri" panose="020F0502020204030204"/>
              </a:rPr>
              <a:t>CONSEJO</a:t>
            </a:r>
            <a:endParaRPr xmlns:a="http://schemas.openxmlformats.org/drawingml/2006/main" lang="en-US" sz="2700">
              <a:solidFill>
                <a:schemeClr val="tx1"/>
              </a:solidFill>
              <a:latin typeface="Calibri" panose="020F0502020204030204"/>
            </a:endParaRPr>
          </a:p>
        </p:txBody>
      </p:sp>
      <p:sp>
        <p:nvSpPr>
          <p:cNvPr id="9" name="Rectangle 8">
            <a:extLst>
              <a:ext uri="{FF2B5EF4-FFF2-40B4-BE49-F238E27FC236}">
                <a16:creationId xmlns:a16="http://schemas.microsoft.com/office/drawing/2014/main" id="{F8337330-5048-89D2-EE35-E9CA18EAF1AC}"/>
              </a:ext>
            </a:extLst>
          </p:cNvPr>
          <p:cNvSpPr/>
          <p:nvPr/>
        </p:nvSpPr>
        <p:spPr>
          <a:xfrm>
            <a:off x="2209799" y="3848099"/>
            <a:ext cx="13974997" cy="49468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3E56405-2D20-7C52-4D48-FB843D05C9F5}"/>
              </a:ext>
            </a:extLst>
          </p:cNvPr>
          <p:cNvSpPr/>
          <p:nvPr/>
        </p:nvSpPr>
        <p:spPr>
          <a:xfrm>
            <a:off x="1828800" y="3619500"/>
            <a:ext cx="14782800" cy="4721679"/>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0904DBF-36EA-F511-5687-E37880FA2A67}"/>
              </a:ext>
            </a:extLst>
          </p:cNvPr>
          <p:cNvSpPr/>
          <p:nvPr/>
        </p:nvSpPr>
        <p:spPr>
          <a:xfrm>
            <a:off x="2190749" y="3848099"/>
            <a:ext cx="13974997" cy="4255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DCC67D5E-EAA4-E8FB-9150-E2BDE5B00A6A}"/>
              </a:ext>
            </a:extLst>
          </p:cNvPr>
          <p:cNvSpPr txBox="1"/>
          <p:nvPr/>
        </p:nvSpPr>
        <p:spPr>
          <a:xfrm>
            <a:off x="5013169" y="4421824"/>
            <a:ext cx="9976608" cy="3108543"/>
          </a:xfrm>
          <a:prstGeom prst="rect">
            <a:avLst/>
          </a:prstGeom>
          <a:noFill/>
        </p:spPr>
        <p:txBody>
          <a:bodyPr wrap="square">
            <a:spAutoFit/>
          </a:bodyPr>
          <a:lstStyle/>
          <a:p>
            <a:r xmlns:a="http://schemas.openxmlformats.org/drawingml/2006/main">
              <a:rPr lang="es" sz="2800" b="1" dirty="0"/>
              <a:t>Posibles coautores o colaboradores:</a:t>
            </a:r>
          </a:p>
          <a:p>
            <a:pPr xmlns:a="http://schemas.openxmlformats.org/drawingml/2006/main" marL="914400" lvl="1" indent="-457200">
              <a:buFont typeface="Arial" panose="020B0604020202020204" pitchFamily="34" charset="0"/>
              <a:buChar char="•"/>
            </a:pPr>
            <a:r xmlns:a="http://schemas.openxmlformats.org/drawingml/2006/main">
              <a:rPr lang="es" sz="2800" dirty="0"/>
              <a:t>socios gubernamentales</a:t>
            </a:r>
          </a:p>
          <a:p>
            <a:pPr xmlns:a="http://schemas.openxmlformats.org/drawingml/2006/main" marL="914400" lvl="1" indent="-457200">
              <a:buFont typeface="Arial" panose="020B0604020202020204" pitchFamily="34" charset="0"/>
              <a:buChar char="•"/>
            </a:pPr>
            <a:r xmlns:a="http://schemas.openxmlformats.org/drawingml/2006/main">
              <a:rPr lang="es" sz="2800" dirty="0"/>
              <a:t>organizaciones de mujeres</a:t>
            </a:r>
          </a:p>
          <a:p>
            <a:pPr xmlns:a="http://schemas.openxmlformats.org/drawingml/2006/main" marL="914400" lvl="1" indent="-457200">
              <a:buFont typeface="Arial" panose="020B0604020202020204" pitchFamily="34" charset="0"/>
              <a:buChar char="•"/>
            </a:pPr>
            <a:r xmlns:a="http://schemas.openxmlformats.org/drawingml/2006/main">
              <a:rPr lang="es" sz="2800" dirty="0"/>
              <a:t>socios de la sociedad civil</a:t>
            </a:r>
          </a:p>
          <a:p>
            <a:pPr xmlns:a="http://schemas.openxmlformats.org/drawingml/2006/main" marL="914400" lvl="1" indent="-457200">
              <a:buFont typeface="Arial" panose="020B0604020202020204" pitchFamily="34" charset="0"/>
              <a:buChar char="•"/>
            </a:pPr>
            <a:r xmlns:a="http://schemas.openxmlformats.org/drawingml/2006/main">
              <a:rPr lang="es" sz="2800" dirty="0"/>
              <a:t>líderes locales o actores comunitarios</a:t>
            </a:r>
          </a:p>
          <a:p>
            <a:pPr xmlns:a="http://schemas.openxmlformats.org/drawingml/2006/main" marL="914400" lvl="1" indent="-457200">
              <a:buFont typeface="Arial" panose="020B0604020202020204" pitchFamily="34" charset="0"/>
              <a:buChar char="•"/>
            </a:pPr>
            <a:r xmlns:a="http://schemas.openxmlformats.org/drawingml/2006/main">
              <a:rPr lang="es" sz="2800" dirty="0"/>
              <a:t>socios técnicos</a:t>
            </a:r>
          </a:p>
          <a:p>
            <a:pPr xmlns:a="http://schemas.openxmlformats.org/drawingml/2006/main" marL="914400" lvl="1" indent="-457200">
              <a:buFont typeface="Arial" panose="020B0604020202020204" pitchFamily="34" charset="0"/>
              <a:buChar char="•"/>
            </a:pPr>
            <a:r xmlns:a="http://schemas.openxmlformats.org/drawingml/2006/main">
              <a:rPr lang="es" sz="2800" dirty="0"/>
              <a:t>otros sectores gubernamentales</a:t>
            </a:r>
          </a:p>
        </p:txBody>
      </p:sp>
    </p:spTree>
    <p:extLst>
      <p:ext uri="{BB962C8B-B14F-4D97-AF65-F5344CB8AC3E}">
        <p14:creationId xmlns:p14="http://schemas.microsoft.com/office/powerpoint/2010/main" val="2366284254"/>
      </p:ext>
    </p:extLst>
  </p:cSld>
  <p:clrMapOvr>
    <a:masterClrMapping/>
  </p:clrMapOvr>
</p:sld>
</file>

<file path=ppt/theme/theme1.xml><?xml version="1.0" encoding="utf-8"?>
<a:theme xmlns:a="http://schemas.openxmlformats.org/drawingml/2006/main" name="Custom Design">
  <a:themeElements>
    <a:clrScheme name="UNDP">
      <a:dk1>
        <a:srgbClr val="0468B1"/>
      </a:dk1>
      <a:lt1>
        <a:srgbClr val="FFFFFF"/>
      </a:lt1>
      <a:dk2>
        <a:srgbClr val="44546A"/>
      </a:dk2>
      <a:lt2>
        <a:srgbClr val="E7E6E6"/>
      </a:lt2>
      <a:accent1>
        <a:srgbClr val="0468B1"/>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DP Presentation- Spanish" id="{0B9474DE-4CFE-6741-93BB-8CE2216C385D}" vid="{9F841F3F-E64F-D048-B29D-3A6FEA554966}"/>
    </a:ext>
  </a:extLst>
</a:theme>
</file>

<file path=ppt/theme/theme2.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1_Office Theme">
  <a:themeElements>
    <a:clrScheme name="Biodiversity">
      <a:dk1>
        <a:srgbClr val="322929"/>
      </a:dk1>
      <a:lt1>
        <a:srgbClr val="FFFFFF"/>
      </a:lt1>
      <a:dk2>
        <a:srgbClr val="315850"/>
      </a:dk2>
      <a:lt2>
        <a:srgbClr val="D8DFCD"/>
      </a:lt2>
      <a:accent1>
        <a:srgbClr val="328160"/>
      </a:accent1>
      <a:accent2>
        <a:srgbClr val="E46C0B"/>
      </a:accent2>
      <a:accent3>
        <a:srgbClr val="F5F8EE"/>
      </a:accent3>
      <a:accent4>
        <a:srgbClr val="8064A2"/>
      </a:accent4>
      <a:accent5>
        <a:srgbClr val="4BACC6"/>
      </a:accent5>
      <a:accent6>
        <a:srgbClr val="F79646"/>
      </a:accent6>
      <a:hlink>
        <a:srgbClr val="0000FF"/>
      </a:hlink>
      <a:folHlink>
        <a:srgbClr val="8000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3210</TotalTime>
  <Words>2583</Words>
  <Application>Microsoft Office PowerPoint</Application>
  <PresentationFormat>Custom</PresentationFormat>
  <Paragraphs>462</Paragraphs>
  <Slides>49</Slides>
  <Notes>27</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49</vt:i4>
      </vt:variant>
    </vt:vector>
  </HeadingPairs>
  <TitlesOfParts>
    <vt:vector size="63" baseType="lpstr">
      <vt:lpstr>Courier New</vt:lpstr>
      <vt:lpstr>Aptos Display</vt:lpstr>
      <vt:lpstr>Wingdings</vt:lpstr>
      <vt:lpstr>Symbol</vt:lpstr>
      <vt:lpstr>Helvetica Neue Roman</vt:lpstr>
      <vt:lpstr>Calibri</vt:lpstr>
      <vt:lpstr>Calibri Light</vt:lpstr>
      <vt:lpstr>Arial</vt:lpstr>
      <vt:lpstr>Aptos</vt:lpstr>
      <vt:lpstr>Helvetica Neue</vt:lpstr>
      <vt:lpstr>Helvetica</vt:lpstr>
      <vt:lpstr>Custom Design</vt:lpstr>
      <vt:lpstr>Retrospect</vt:lpstr>
      <vt:lpstr>1_Office Theme</vt:lpstr>
      <vt:lpstr>PowerPoint Presentation</vt:lpstr>
      <vt:lpstr>Objectives</vt:lpstr>
      <vt:lpstr>PowerPoint Presentation</vt:lpstr>
      <vt:lpstr>PowerPoint Presentation</vt:lpstr>
      <vt:lpstr>Key terms </vt:lpstr>
      <vt:lpstr>PowerPoint Presentation</vt:lpstr>
      <vt:lpstr>PowerPoint Presentation</vt:lpstr>
      <vt:lpstr>What kinds of knowledge are we working with?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of audience deep dive: Government and ministries</vt:lpstr>
      <vt:lpstr>PowerPoint Presentation</vt:lpstr>
      <vt:lpstr>PowerPoint Presentation</vt:lpstr>
      <vt:lpstr>Examples of windows </vt:lpstr>
      <vt:lpstr>PowerPoint Presentation</vt:lpstr>
      <vt:lpstr>How do we move from a long situational analysis to a  small number of usable insights, messages, and product angles?</vt:lpstr>
      <vt:lpstr>PowerPoint Presentation</vt:lpstr>
      <vt:lpstr>Layer approach to unpack a situational analysis</vt:lpstr>
      <vt:lpstr>PowerPoint Presentation</vt:lpstr>
      <vt:lpstr>Knowledge product ideas – key findings </vt:lpstr>
      <vt:lpstr>PowerPoint Presentation</vt:lpstr>
      <vt:lpstr>PowerPoint Presentation</vt:lpstr>
      <vt:lpstr>PowerPoint Presentation</vt:lpstr>
      <vt:lpstr>PowerPoint Presentation</vt:lpstr>
      <vt:lpstr>Knowledge product ideas – the process</vt:lpstr>
      <vt:lpstr>PowerPoint Presentation</vt:lpstr>
      <vt:lpstr>PowerPoint Presentation</vt:lpstr>
      <vt:lpstr>PowerPoint Presentation</vt:lpstr>
      <vt:lpstr>PowerPoint Presentation</vt:lpstr>
      <vt:lpstr>PowerPoint Presentation</vt:lpstr>
      <vt:lpstr>General guidance</vt:lpstr>
      <vt:lpstr>Plan for dissemination </vt:lpstr>
      <vt:lpstr>Re-purposing your knowledge product </vt:lpstr>
      <vt:lpstr>PowerPoint Presentation</vt:lpstr>
      <vt:lpstr>PowerPoint Presentation</vt:lpstr>
      <vt:lpstr>PowerPoint Presentation</vt:lpstr>
      <vt:lpstr>PowerPoint Presentation</vt:lpstr>
      <vt:lpstr>Project requirement:  2 national co-authored knowledge products</vt:lpstr>
      <vt:lpstr>Technical support offered to country teams on knowledge products</vt:lpstr>
      <vt:lpstr>PowerPoint Presentation</vt:lpstr>
      <vt:lpstr>Global project team are responsible for developing global knowledge products to share learning </vt:lpstr>
      <vt:lpstr>PowerPoint Presentation</vt:lpstr>
      <vt:lpstr>Final workshop is a great opportunity for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Diseño e implementación de políticas e iniciativas género transformadoras en diversos sectores ambientales.</dc:title>
  <dc:creator>Maria Victoria Colmenares Macia</dc:creator>
  <cp:lastModifiedBy>Morgan, Miranda (Consultant - Alliance Bioversity-CIAT)</cp:lastModifiedBy>
  <cp:revision>83</cp:revision>
  <dcterms:created xsi:type="dcterms:W3CDTF">2006-08-16T00:00:00Z</dcterms:created>
  <dcterms:modified xsi:type="dcterms:W3CDTF">2026-04-06T19:24:12Z</dcterms:modified>
  <dc:identifier>DAFCeAGn4cE</dc:identifier>
</cp:coreProperties>
</file>