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4.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6.xml" ContentType="application/vnd.openxmlformats-officedocument.theme+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 id="2147483669" r:id="rId5"/>
    <p:sldMasterId id="2147483687" r:id="rId6"/>
    <p:sldMasterId id="2147483700" r:id="rId7"/>
    <p:sldMasterId id="2147483717" r:id="rId8"/>
    <p:sldMasterId id="2147483730" r:id="rId9"/>
    <p:sldMasterId id="2147483869" r:id="rId10"/>
  </p:sldMasterIdLst>
  <p:notesMasterIdLst>
    <p:notesMasterId r:id="rId50"/>
  </p:notesMasterIdLst>
  <p:sldIdLst>
    <p:sldId id="2147473591" r:id="rId11"/>
    <p:sldId id="2147473664" r:id="rId12"/>
    <p:sldId id="2147473683" r:id="rId13"/>
    <p:sldId id="2147473560" r:id="rId14"/>
    <p:sldId id="2147473473" r:id="rId15"/>
    <p:sldId id="2147473656" r:id="rId16"/>
    <p:sldId id="2147473646" r:id="rId17"/>
    <p:sldId id="2147473658" r:id="rId18"/>
    <p:sldId id="2147473660" r:id="rId19"/>
    <p:sldId id="2147473665" r:id="rId20"/>
    <p:sldId id="2147473613" r:id="rId21"/>
    <p:sldId id="2147473686" r:id="rId22"/>
    <p:sldId id="2147473527" r:id="rId23"/>
    <p:sldId id="2147473653" r:id="rId24"/>
    <p:sldId id="2147473689" r:id="rId25"/>
    <p:sldId id="2147473559" r:id="rId26"/>
    <p:sldId id="2147473631" r:id="rId27"/>
    <p:sldId id="2147473654" r:id="rId28"/>
    <p:sldId id="271" r:id="rId29"/>
    <p:sldId id="2147473666" r:id="rId30"/>
    <p:sldId id="2147473685" r:id="rId31"/>
    <p:sldId id="2147473693" r:id="rId32"/>
    <p:sldId id="2147473697" r:id="rId33"/>
    <p:sldId id="2147473698" r:id="rId34"/>
    <p:sldId id="2147473699" r:id="rId35"/>
    <p:sldId id="2147473603" r:id="rId36"/>
    <p:sldId id="2147473701" r:id="rId37"/>
    <p:sldId id="2147473700" r:id="rId38"/>
    <p:sldId id="2147473687" r:id="rId39"/>
    <p:sldId id="2147473702" r:id="rId40"/>
    <p:sldId id="2147473618" r:id="rId41"/>
    <p:sldId id="2147473645" r:id="rId42"/>
    <p:sldId id="2147473705" r:id="rId43"/>
    <p:sldId id="2147473616" r:id="rId44"/>
    <p:sldId id="2147473617" r:id="rId45"/>
    <p:sldId id="2147473704" r:id="rId46"/>
    <p:sldId id="2147473638" r:id="rId47"/>
    <p:sldId id="2147473554" r:id="rId48"/>
    <p:sldId id="312" r:id="rId49"/>
  </p:sldIdLst>
  <p:sldSz cx="12192000" cy="6858000"/>
  <p:notesSz cx="6858000" cy="9144000"/>
  <p:embeddedFontLst>
    <p:embeddedFont>
      <p:font typeface="Nunito Sans" pitchFamily="2" charset="77"/>
      <p:regular r:id="rId51"/>
      <p:bold r:id="rId52"/>
      <p:italic r:id="rId53"/>
      <p:boldItalic r:id="rId54"/>
    </p:embeddedFont>
    <p:embeddedFont>
      <p:font typeface="Segoe UI" panose="020B0502040204020203" pitchFamily="34"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Standardabschnitt" id="{BD883063-A038-41EE-8F94-5D7C636B5106}">
          <p14:sldIdLst>
            <p14:sldId id="2147473591"/>
            <p14:sldId id="2147473664"/>
            <p14:sldId id="2147473683"/>
            <p14:sldId id="2147473560"/>
            <p14:sldId id="2147473473"/>
            <p14:sldId id="2147473656"/>
            <p14:sldId id="2147473646"/>
            <p14:sldId id="2147473658"/>
            <p14:sldId id="2147473660"/>
            <p14:sldId id="2147473665"/>
          </p14:sldIdLst>
        </p14:section>
        <p14:section name="MMM" id="{62D281CD-30BF-493A-8994-133AA1A77109}">
          <p14:sldIdLst>
            <p14:sldId id="2147473613"/>
            <p14:sldId id="2147473686"/>
            <p14:sldId id="2147473527"/>
            <p14:sldId id="2147473653"/>
            <p14:sldId id="2147473689"/>
            <p14:sldId id="2147473559"/>
            <p14:sldId id="2147473631"/>
            <p14:sldId id="2147473654"/>
            <p14:sldId id="271"/>
            <p14:sldId id="2147473666"/>
            <p14:sldId id="2147473685"/>
            <p14:sldId id="2147473693"/>
            <p14:sldId id="2147473697"/>
            <p14:sldId id="2147473698"/>
            <p14:sldId id="2147473699"/>
            <p14:sldId id="2147473603"/>
            <p14:sldId id="2147473701"/>
            <p14:sldId id="2147473700"/>
            <p14:sldId id="2147473687"/>
            <p14:sldId id="2147473702"/>
            <p14:sldId id="2147473618"/>
          </p14:sldIdLst>
        </p14:section>
        <p14:section name="Sub-chapter slides" id="{6D87EC13-E093-4BFB-82E7-7C3DD8802D9D}">
          <p14:sldIdLst>
            <p14:sldId id="2147473645"/>
            <p14:sldId id="2147473705"/>
            <p14:sldId id="2147473616"/>
            <p14:sldId id="2147473617"/>
            <p14:sldId id="2147473704"/>
          </p14:sldIdLst>
        </p14:section>
        <p14:section name="End slides" id="{D82508BE-A0E3-4499-B5E4-EBF5EA481B82}">
          <p14:sldIdLst>
            <p14:sldId id="2147473638"/>
            <p14:sldId id="2147473554"/>
            <p14:sldId id="312"/>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xmlns="" r:id="rId59" roundtripDataSignature="AMtx7mim7zsQFZCXo3fGvfIAXc8GtyHy9w=="/>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8513D36-DD5F-8676-C734-E04ED5D7415E}" name="Andrea Quesada Aguilar" initials="AQA" userId="S::andrea.quesada@undp.org::56056d13-eee4-4d7a-948f-2cf1ddb799ab" providerId="AD"/>
  <p188:author id="{EFFFD6A9-B2E3-8BDE-DD7C-ADB2C927A1BF}" name="marlene.elias@cgiar.org" initials="ma" userId="S::urn:spo:guest#marlene.elias@cgiar.org::" providerId="AD"/>
  <p188:author id="{A9EBECB4-E917-FD43-DB80-A7C075DF1766}" name="Ederer Waltraud" initials="WE" userId="S::waltraud.ederer@un.org::fe4f9aab-6674-4cad-8e3e-ce72937759f5"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EA2F11-AA9A-6B9F-0568-94F6AF028DA1}" v="5" dt="2026-03-23T13:55:58.148"/>
    <p1510:client id="{087F7371-0789-93A4-341A-A379B86F212A}" v="69" dt="2026-03-24T03:27:23.123"/>
    <p1510:client id="{3248FD72-F090-8356-C040-6016C1C24338}" v="16" dt="2026-03-24T03:56:03.963"/>
    <p1510:client id="{7F95AC9F-2107-418D-AC60-99C9A0C4A8B3}" v="1436" dt="2026-03-24T04:40:16.346"/>
    <p1510:client id="{C4C36661-710B-43EB-AA1A-9F37C40D7B33}" v="10" dt="2026-03-24T12:02:54.937"/>
    <p1510:client id="{DF214B55-7923-6358-3534-8C877F550D11}" v="7" dt="2026-03-23T17:46:04.982"/>
  </p1510:revLst>
</p1510:revInfo>
</file>

<file path=ppt/tableStyles.xml><?xml version="1.0" encoding="utf-8"?>
<a:tblStyleLst xmlns:a="http://schemas.openxmlformats.org/drawingml/2006/main" def="{792298F9-C647-4EB6-B6C0-62472E8DD8DA}">
  <a:tblStyle styleId="{792298F9-C647-4EB6-B6C0-62472E8DD8DA}" styleName="Table_0">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7EEF3"/>
          </a:solidFill>
        </a:fill>
      </a:tcStyle>
    </a:wholeTbl>
    <a:band1H>
      <a:tcTxStyle/>
      <a:tcStyle>
        <a:tcBdr/>
        <a:fill>
          <a:solidFill>
            <a:srgbClr val="CCDCE6"/>
          </a:solidFill>
        </a:fill>
      </a:tcStyle>
    </a:band1H>
    <a:band2H>
      <a:tcTxStyle/>
      <a:tcStyle>
        <a:tcBdr/>
      </a:tcStyle>
    </a:band2H>
    <a:band1V>
      <a:tcTxStyle/>
      <a:tcStyle>
        <a:tcBdr/>
        <a:fill>
          <a:solidFill>
            <a:srgbClr val="CCDCE6"/>
          </a:solidFill>
        </a:fill>
      </a:tcStyle>
    </a:band1V>
    <a:band2V>
      <a:tcTxStyle/>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 styleId="{048A4D20-644C-4EC4-BCC2-EE11F31BB145}" styleName="Table_1">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ittlere Formatvorlage 4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slide" Target="slides/slide37.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9" Type="http://schemas.openxmlformats.org/officeDocument/2006/relationships/slide" Target="slides/slide19.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font" Target="fonts/font3.fntdata"/><Relationship Id="rId58" Type="http://schemas.openxmlformats.org/officeDocument/2006/relationships/font" Target="fonts/font8.fntdata"/><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font" Target="fonts/font6.fntdata"/><Relationship Id="rId64" Type="http://schemas.microsoft.com/office/2015/10/relationships/revisionInfo" Target="revisionInfo.xml"/><Relationship Id="rId8" Type="http://schemas.openxmlformats.org/officeDocument/2006/relationships/slideMaster" Target="slideMasters/slideMaster5.xml"/><Relationship Id="rId51" Type="http://schemas.openxmlformats.org/officeDocument/2006/relationships/font" Target="fonts/font1.fntdata"/><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customschemas.google.com/relationships/presentationmetadata" Target="metadata"/><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font" Target="fonts/font4.fntdata"/><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font" Target="fonts/font7.fntdata"/><Relationship Id="rId10" Type="http://schemas.openxmlformats.org/officeDocument/2006/relationships/slideMaster" Target="slideMasters/slideMaster7.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font" Target="fonts/font2.fntdata"/><Relationship Id="rId60" Type="http://schemas.openxmlformats.org/officeDocument/2006/relationships/presProps" Target="presProps.xml"/><Relationship Id="rId65"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s>
</file>

<file path=ppt/diagrams/_rels/data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svg"/><Relationship Id="rId1" Type="http://schemas.openxmlformats.org/officeDocument/2006/relationships/image" Target="../media/image59.png"/><Relationship Id="rId4" Type="http://schemas.openxmlformats.org/officeDocument/2006/relationships/image" Target="../media/image62.svg"/></Relationships>
</file>

<file path=ppt/diagrams/_rels/drawing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svg"/><Relationship Id="rId1" Type="http://schemas.openxmlformats.org/officeDocument/2006/relationships/image" Target="../media/image59.png"/><Relationship Id="rId4" Type="http://schemas.openxmlformats.org/officeDocument/2006/relationships/image" Target="../media/image62.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a:alpha val="0"/>
      </a:schemeClr>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8E77ED-75C9-45B1-A986-E4CBC4ED6897}" type="doc">
      <dgm:prSet loTypeId="urn:microsoft.com/office/officeart/2018/2/layout/IconLabelList" loCatId="icon" qsTypeId="urn:microsoft.com/office/officeart/2005/8/quickstyle/simple1" qsCatId="simple" csTypeId="urn:microsoft.com/office/officeart/2018/5/colors/Iconchunking_neutralbg_colorful2" csCatId="colorful" phldr="1"/>
      <dgm:spPr/>
      <dgm:t>
        <a:bodyPr/>
        <a:lstStyle/>
        <a:p>
          <a:endParaRPr lang="en-US"/>
        </a:p>
      </dgm:t>
    </dgm:pt>
    <dgm:pt modelId="{2A378DCA-E56F-402C-8712-F82D8FB7A47C}">
      <dgm:prSet/>
      <dgm:spPr/>
      <dgm:t>
        <a:bodyPr/>
        <a:lstStyle/>
        <a:p>
          <a:pPr>
            <a:lnSpc>
              <a:spcPct val="100000"/>
            </a:lnSpc>
          </a:pPr>
          <a:r>
            <a:rPr lang="fr" b="1"/>
            <a:t>Thèmes prioritaires identifiés par les pays pour élaborer des propositions</a:t>
          </a:r>
        </a:p>
      </dgm:t>
    </dgm:pt>
    <dgm:pt modelId="{45035B84-B455-4937-B2E4-D367875E5F67}" type="parTrans" cxnId="{AD5D7531-D912-4B3D-8B63-C377DB745B63}">
      <dgm:prSet/>
      <dgm:spPr/>
      <dgm:t>
        <a:bodyPr/>
        <a:lstStyle/>
        <a:p>
          <a:endParaRPr lang="en-US"/>
        </a:p>
      </dgm:t>
    </dgm:pt>
    <dgm:pt modelId="{95424030-1970-4EB0-8AC2-C4ECCD36C2A3}" type="sibTrans" cxnId="{AD5D7531-D912-4B3D-8B63-C377DB745B63}">
      <dgm:prSet/>
      <dgm:spPr/>
      <dgm:t>
        <a:bodyPr/>
        <a:lstStyle/>
        <a:p>
          <a:endParaRPr lang="en-US"/>
        </a:p>
      </dgm:t>
    </dgm:pt>
    <dgm:pt modelId="{5F2EB5BA-9ACF-4CA0-ABBF-63B3EE14EEC3}">
      <dgm:prSet/>
      <dgm:spPr/>
      <dgm:t>
        <a:bodyPr/>
        <a:lstStyle/>
        <a:p>
          <a:pPr>
            <a:lnSpc>
              <a:spcPct val="100000"/>
            </a:lnSpc>
          </a:pPr>
          <a:r>
            <a:rPr lang="fr" b="1">
              <a:latin typeface="Calibri Light" panose="020F0302020204030204" pitchFamily="34" charset="0"/>
              <a:cs typeface="Calibri Light" panose="020F0302020204030204" pitchFamily="34" charset="0"/>
            </a:rPr>
            <a:t>Les pays élaborent et valident les demandes MMM</a:t>
          </a:r>
          <a:endParaRPr lang="en-US" b="1"/>
        </a:p>
      </dgm:t>
    </dgm:pt>
    <dgm:pt modelId="{48ABA738-63EE-4217-8DD8-B5A81DB14F15}" type="parTrans" cxnId="{1BC66808-65AA-41BA-9DE5-89E45E6F9899}">
      <dgm:prSet/>
      <dgm:spPr/>
      <dgm:t>
        <a:bodyPr/>
        <a:lstStyle/>
        <a:p>
          <a:endParaRPr lang="en-US"/>
        </a:p>
      </dgm:t>
    </dgm:pt>
    <dgm:pt modelId="{71BE2DF0-9028-46C7-B59B-87DAB8DAF8BB}" type="sibTrans" cxnId="{1BC66808-65AA-41BA-9DE5-89E45E6F9899}">
      <dgm:prSet/>
      <dgm:spPr/>
      <dgm:t>
        <a:bodyPr/>
        <a:lstStyle/>
        <a:p>
          <a:endParaRPr lang="en-US"/>
        </a:p>
      </dgm:t>
    </dgm:pt>
    <dgm:pt modelId="{F174D9D2-FC42-4FC0-85CA-21F8DA6D213F}" type="pres">
      <dgm:prSet presAssocID="{058E77ED-75C9-45B1-A986-E4CBC4ED6897}" presName="root" presStyleCnt="0">
        <dgm:presLayoutVars>
          <dgm:dir/>
          <dgm:resizeHandles val="exact"/>
        </dgm:presLayoutVars>
      </dgm:prSet>
      <dgm:spPr/>
    </dgm:pt>
    <dgm:pt modelId="{29AD2F97-7223-4378-8C35-F94B6F20AA96}" type="pres">
      <dgm:prSet presAssocID="{2A378DCA-E56F-402C-8712-F82D8FB7A47C}" presName="compNode" presStyleCnt="0"/>
      <dgm:spPr/>
    </dgm:pt>
    <dgm:pt modelId="{D222B3CB-346D-4983-8400-CC36B29B63AC}" type="pres">
      <dgm:prSet presAssocID="{2A378DCA-E56F-402C-8712-F82D8FB7A47C}"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Earth Globe Europe-Africa"/>
        </a:ext>
      </dgm:extLst>
    </dgm:pt>
    <dgm:pt modelId="{C1873A08-F598-46D3-9787-EFF7C839EAA3}" type="pres">
      <dgm:prSet presAssocID="{2A378DCA-E56F-402C-8712-F82D8FB7A47C}" presName="spaceRect" presStyleCnt="0"/>
      <dgm:spPr/>
    </dgm:pt>
    <dgm:pt modelId="{63A7E277-6E4C-4666-B77A-70D363A12C9A}" type="pres">
      <dgm:prSet presAssocID="{2A378DCA-E56F-402C-8712-F82D8FB7A47C}" presName="textRect" presStyleLbl="revTx" presStyleIdx="0" presStyleCnt="2">
        <dgm:presLayoutVars>
          <dgm:chMax val="1"/>
          <dgm:chPref val="1"/>
        </dgm:presLayoutVars>
      </dgm:prSet>
      <dgm:spPr/>
    </dgm:pt>
    <dgm:pt modelId="{C8A0FC2E-2D17-423F-A2A2-9FBFFC706F6A}" type="pres">
      <dgm:prSet presAssocID="{95424030-1970-4EB0-8AC2-C4ECCD36C2A3}" presName="sibTrans" presStyleCnt="0"/>
      <dgm:spPr/>
    </dgm:pt>
    <dgm:pt modelId="{D3E6AD65-E930-4FE8-88B9-3E48160E8CCE}" type="pres">
      <dgm:prSet presAssocID="{5F2EB5BA-9ACF-4CA0-ABBF-63B3EE14EEC3}" presName="compNode" presStyleCnt="0"/>
      <dgm:spPr/>
    </dgm:pt>
    <dgm:pt modelId="{98329D9A-A393-4A5A-95DD-E183E51AF7A3}" type="pres">
      <dgm:prSet presAssocID="{5F2EB5BA-9ACF-4CA0-ABBF-63B3EE14EEC3}"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äkchen"/>
        </a:ext>
      </dgm:extLst>
    </dgm:pt>
    <dgm:pt modelId="{BF5FED21-2ACF-48FD-99FC-5F101327B5B3}" type="pres">
      <dgm:prSet presAssocID="{5F2EB5BA-9ACF-4CA0-ABBF-63B3EE14EEC3}" presName="spaceRect" presStyleCnt="0"/>
      <dgm:spPr/>
    </dgm:pt>
    <dgm:pt modelId="{174A5AF7-A1A9-4388-81B8-DF9FF875690C}" type="pres">
      <dgm:prSet presAssocID="{5F2EB5BA-9ACF-4CA0-ABBF-63B3EE14EEC3}" presName="textRect" presStyleLbl="revTx" presStyleIdx="1" presStyleCnt="2">
        <dgm:presLayoutVars>
          <dgm:chMax val="1"/>
          <dgm:chPref val="1"/>
        </dgm:presLayoutVars>
      </dgm:prSet>
      <dgm:spPr/>
    </dgm:pt>
  </dgm:ptLst>
  <dgm:cxnLst>
    <dgm:cxn modelId="{1BC66808-65AA-41BA-9DE5-89E45E6F9899}" srcId="{058E77ED-75C9-45B1-A986-E4CBC4ED6897}" destId="{5F2EB5BA-9ACF-4CA0-ABBF-63B3EE14EEC3}" srcOrd="1" destOrd="0" parTransId="{48ABA738-63EE-4217-8DD8-B5A81DB14F15}" sibTransId="{71BE2DF0-9028-46C7-B59B-87DAB8DAF8BB}"/>
    <dgm:cxn modelId="{C2181217-41CD-4F57-BB06-C35FDFF19B08}" type="presOf" srcId="{058E77ED-75C9-45B1-A986-E4CBC4ED6897}" destId="{F174D9D2-FC42-4FC0-85CA-21F8DA6D213F}" srcOrd="0" destOrd="0" presId="urn:microsoft.com/office/officeart/2018/2/layout/IconLabelList"/>
    <dgm:cxn modelId="{AD5D7531-D912-4B3D-8B63-C377DB745B63}" srcId="{058E77ED-75C9-45B1-A986-E4CBC4ED6897}" destId="{2A378DCA-E56F-402C-8712-F82D8FB7A47C}" srcOrd="0" destOrd="0" parTransId="{45035B84-B455-4937-B2E4-D367875E5F67}" sibTransId="{95424030-1970-4EB0-8AC2-C4ECCD36C2A3}"/>
    <dgm:cxn modelId="{F7FE8A71-80A1-4E1F-80EF-7E2D1C424BF4}" type="presOf" srcId="{5F2EB5BA-9ACF-4CA0-ABBF-63B3EE14EEC3}" destId="{174A5AF7-A1A9-4388-81B8-DF9FF875690C}" srcOrd="0" destOrd="0" presId="urn:microsoft.com/office/officeart/2018/2/layout/IconLabelList"/>
    <dgm:cxn modelId="{2A0EE8F9-CA20-471E-B0E6-249E42816B75}" type="presOf" srcId="{2A378DCA-E56F-402C-8712-F82D8FB7A47C}" destId="{63A7E277-6E4C-4666-B77A-70D363A12C9A}" srcOrd="0" destOrd="0" presId="urn:microsoft.com/office/officeart/2018/2/layout/IconLabelList"/>
    <dgm:cxn modelId="{37CC637B-9112-4CA8-AE7B-C027EDB7E455}" type="presParOf" srcId="{F174D9D2-FC42-4FC0-85CA-21F8DA6D213F}" destId="{29AD2F97-7223-4378-8C35-F94B6F20AA96}" srcOrd="0" destOrd="0" presId="urn:microsoft.com/office/officeart/2018/2/layout/IconLabelList"/>
    <dgm:cxn modelId="{4998DC3E-6402-4D46-83F6-6E632143F33A}" type="presParOf" srcId="{29AD2F97-7223-4378-8C35-F94B6F20AA96}" destId="{D222B3CB-346D-4983-8400-CC36B29B63AC}" srcOrd="0" destOrd="0" presId="urn:microsoft.com/office/officeart/2018/2/layout/IconLabelList"/>
    <dgm:cxn modelId="{AC1B18DE-08C2-4CAC-B5C6-FA364BD9BCD8}" type="presParOf" srcId="{29AD2F97-7223-4378-8C35-F94B6F20AA96}" destId="{C1873A08-F598-46D3-9787-EFF7C839EAA3}" srcOrd="1" destOrd="0" presId="urn:microsoft.com/office/officeart/2018/2/layout/IconLabelList"/>
    <dgm:cxn modelId="{ABDAF13F-CE95-4D21-A813-9110B9C61E50}" type="presParOf" srcId="{29AD2F97-7223-4378-8C35-F94B6F20AA96}" destId="{63A7E277-6E4C-4666-B77A-70D363A12C9A}" srcOrd="2" destOrd="0" presId="urn:microsoft.com/office/officeart/2018/2/layout/IconLabelList"/>
    <dgm:cxn modelId="{2F0121ED-435C-4136-BE1E-5F57EBB0C6F3}" type="presParOf" srcId="{F174D9D2-FC42-4FC0-85CA-21F8DA6D213F}" destId="{C8A0FC2E-2D17-423F-A2A2-9FBFFC706F6A}" srcOrd="1" destOrd="0" presId="urn:microsoft.com/office/officeart/2018/2/layout/IconLabelList"/>
    <dgm:cxn modelId="{D08BCF8D-3BFC-416B-80CB-FACB32E5EAAB}" type="presParOf" srcId="{F174D9D2-FC42-4FC0-85CA-21F8DA6D213F}" destId="{D3E6AD65-E930-4FE8-88B9-3E48160E8CCE}" srcOrd="2" destOrd="0" presId="urn:microsoft.com/office/officeart/2018/2/layout/IconLabelList"/>
    <dgm:cxn modelId="{8079DCAC-F9DF-40F3-990E-280790930EDE}" type="presParOf" srcId="{D3E6AD65-E930-4FE8-88B9-3E48160E8CCE}" destId="{98329D9A-A393-4A5A-95DD-E183E51AF7A3}" srcOrd="0" destOrd="0" presId="urn:microsoft.com/office/officeart/2018/2/layout/IconLabelList"/>
    <dgm:cxn modelId="{7325CE36-9026-431B-BE02-E90904C9C6AC}" type="presParOf" srcId="{D3E6AD65-E930-4FE8-88B9-3E48160E8CCE}" destId="{BF5FED21-2ACF-48FD-99FC-5F101327B5B3}" srcOrd="1" destOrd="0" presId="urn:microsoft.com/office/officeart/2018/2/layout/IconLabelList"/>
    <dgm:cxn modelId="{B5D14DC8-5406-4ECB-8925-C8F0008D76A2}" type="presParOf" srcId="{D3E6AD65-E930-4FE8-88B9-3E48160E8CCE}" destId="{174A5AF7-A1A9-4388-81B8-DF9FF875690C}"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22B3CB-346D-4983-8400-CC36B29B63AC}">
      <dsp:nvSpPr>
        <dsp:cNvPr id="0" name=""/>
        <dsp:cNvSpPr/>
      </dsp:nvSpPr>
      <dsp:spPr>
        <a:xfrm>
          <a:off x="651583" y="1182935"/>
          <a:ext cx="987187" cy="9871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3A7E277-6E4C-4666-B77A-70D363A12C9A}">
      <dsp:nvSpPr>
        <dsp:cNvPr id="0" name=""/>
        <dsp:cNvSpPr/>
      </dsp:nvSpPr>
      <dsp:spPr>
        <a:xfrm>
          <a:off x="48302" y="2471553"/>
          <a:ext cx="21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fr" sz="1600" b="1" kern="1200"/>
            <a:t>Thèmes prioritaires identifiés par les pays pour élaborer des propositions</a:t>
          </a:r>
        </a:p>
      </dsp:txBody>
      <dsp:txXfrm>
        <a:off x="48302" y="2471553"/>
        <a:ext cx="2193750" cy="720000"/>
      </dsp:txXfrm>
    </dsp:sp>
    <dsp:sp modelId="{98329D9A-A393-4A5A-95DD-E183E51AF7A3}">
      <dsp:nvSpPr>
        <dsp:cNvPr id="0" name=""/>
        <dsp:cNvSpPr/>
      </dsp:nvSpPr>
      <dsp:spPr>
        <a:xfrm>
          <a:off x="3229239" y="1182935"/>
          <a:ext cx="987187" cy="9871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74A5AF7-A1A9-4388-81B8-DF9FF875690C}">
      <dsp:nvSpPr>
        <dsp:cNvPr id="0" name=""/>
        <dsp:cNvSpPr/>
      </dsp:nvSpPr>
      <dsp:spPr>
        <a:xfrm>
          <a:off x="2625958" y="2471553"/>
          <a:ext cx="21937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100000"/>
            </a:lnSpc>
            <a:spcBef>
              <a:spcPct val="0"/>
            </a:spcBef>
            <a:spcAft>
              <a:spcPct val="35000"/>
            </a:spcAft>
            <a:buNone/>
          </a:pPr>
          <a:r>
            <a:rPr lang="fr" sz="1600" b="1" kern="1200">
              <a:latin typeface="Calibri Light" panose="020F0302020204030204" pitchFamily="34" charset="0"/>
              <a:cs typeface="Calibri Light" panose="020F0302020204030204" pitchFamily="34" charset="0"/>
            </a:rPr>
            <a:t>Les pays élaborent et valident les demandes MMM</a:t>
          </a:r>
          <a:endParaRPr lang="en-US" sz="1600" b="1" kern="1200"/>
        </a:p>
      </dsp:txBody>
      <dsp:txXfrm>
        <a:off x="2625958" y="2471553"/>
        <a:ext cx="2193750" cy="720000"/>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s-CO"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27546" cy="372308"/>
          </a:xfrm>
          <a:prstGeom prst="rect">
            <a:avLst/>
          </a:prstGeom>
        </p:spPr>
        <p:txBody>
          <a:bodyPr vert="horz" lIns="91440" tIns="45720" rIns="91440" bIns="45720" rtlCol="0"/>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Date Placeholder 2"/>
          <p:cNvSpPr>
            <a:spLocks noGrp="1"/>
          </p:cNvSpPr>
          <p:nvPr>
            <p:ph type="dt" idx="1"/>
          </p:nvPr>
        </p:nvSpPr>
        <p:spPr>
          <a:xfrm>
            <a:off x="5134448" y="0"/>
            <a:ext cx="3927546" cy="372308"/>
          </a:xfrm>
          <a:prstGeom prst="rect">
            <a:avLst/>
          </a:prstGeom>
        </p:spPr>
        <p:txBody>
          <a:bodyPr vert="horz" lIns="91440" tIns="45720" rIns="91440" bIns="45720" rtlCol="0"/>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 sz="1200" b="0" i="0" u="none" strike="noStrike" kern="1200" cap="none" spc="0" normalizeH="0" baseline="0" noProof="0">
                <a:ln>
                  <a:noFill/>
                </a:ln>
                <a:solidFill>
                  <a:prstClr val="black"/>
                </a:solidFill>
                <a:effectLst/>
                <a:uLnTx/>
                <a:uFillTx/>
                <a:latin typeface="Calibri"/>
                <a:ea typeface="+mn-ea"/>
                <a:cs typeface="+mn-cs"/>
              </a:rPr>
              <a:t>1.7.2013</a:t>
            </a:r>
          </a:p>
        </p:txBody>
      </p:sp>
      <p:sp>
        <p:nvSpPr>
          <p:cNvPr id="4" name="Slide Image Placeholder 3"/>
          <p:cNvSpPr>
            <a:spLocks noGrp="1" noRot="1" noChangeAspect="1"/>
          </p:cNvSpPr>
          <p:nvPr>
            <p:ph type="sldImg" idx="2"/>
          </p:nvPr>
        </p:nvSpPr>
        <p:spPr>
          <a:xfrm>
            <a:off x="2055813" y="557213"/>
            <a:ext cx="4951412" cy="2786062"/>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06357" y="3530035"/>
            <a:ext cx="7250853" cy="3345606"/>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7060072"/>
            <a:ext cx="3927546" cy="370585"/>
          </a:xfrm>
          <a:prstGeom prst="rect">
            <a:avLst/>
          </a:prstGeom>
        </p:spPr>
        <p:txBody>
          <a:bodyPr vert="horz" lIns="91440" tIns="45720" rIns="91440" bIns="45720" rtlCol="0" anchor="b"/>
          <a:lstStyle>
            <a:lvl1pPr algn="l">
              <a:defRPr sz="1200"/>
            </a:lvl1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200" b="0" i="0" u="none" strike="noStrike" kern="1200" cap="none" spc="0" normalizeH="0" baseline="0" noProof="0">
              <a:ln>
                <a:noFill/>
              </a:ln>
              <a:solidFill>
                <a:prstClr val="black"/>
              </a:solidFill>
              <a:effectLst/>
              <a:uLnTx/>
              <a:uFillTx/>
              <a:latin typeface="Calibri"/>
              <a:ea typeface="+mn-ea"/>
              <a:cs typeface="+mn-cs"/>
            </a:endParaRPr>
          </a:p>
        </p:txBody>
      </p:sp>
      <p:sp>
        <p:nvSpPr>
          <p:cNvPr id="7" name="Slide Number Placeholder 6"/>
          <p:cNvSpPr>
            <a:spLocks noGrp="1"/>
          </p:cNvSpPr>
          <p:nvPr>
            <p:ph type="sldNum" sz="quarter" idx="5"/>
          </p:nvPr>
        </p:nvSpPr>
        <p:spPr>
          <a:xfrm>
            <a:off x="5134448" y="7060072"/>
            <a:ext cx="3927546" cy="370585"/>
          </a:xfrm>
          <a:prstGeom prst="rect">
            <a:avLst/>
          </a:prstGeom>
        </p:spPr>
        <p:txBody>
          <a:bodyPr vert="horz" lIns="91440" tIns="45720" rIns="91440" bIns="45720" rtlCol="0" anchor="b"/>
          <a:lstStyle>
            <a:lvl1pPr algn="r">
              <a:defRPr sz="1200"/>
            </a:lvl1p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fr" sz="1200" b="0" i="0" u="none" strike="noStrike" kern="1200" cap="none" spc="0" normalizeH="0" baseline="0" noProof="0">
                <a:ln>
                  <a:noFill/>
                </a:ln>
                <a:solidFill>
                  <a:prstClr val="black"/>
                </a:solidFill>
                <a:effectLst/>
                <a:uLnTx/>
                <a:uFillTx/>
                <a:latin typeface="Calibri"/>
                <a:ea typeface="+mn-ea"/>
                <a:cs typeface="+mn-cs"/>
              </a:rPr>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a:extLst>
            <a:ext uri="{FF2B5EF4-FFF2-40B4-BE49-F238E27FC236}">
              <a16:creationId xmlns:a16="http://schemas.microsoft.com/office/drawing/2014/main" id="{1209C003-5180-B331-BFE6-C31FCB359B0C}"/>
            </a:ext>
          </a:extLst>
        </p:cNvPr>
        <p:cNvGrpSpPr/>
        <p:nvPr/>
      </p:nvGrpSpPr>
      <p:grpSpPr>
        <a:xfrm>
          <a:off x="0" y="0"/>
          <a:ext cx="0" cy="0"/>
          <a:chOff x="0" y="0"/>
          <a:chExt cx="0" cy="0"/>
        </a:xfrm>
      </p:grpSpPr>
      <p:sp>
        <p:nvSpPr>
          <p:cNvPr id="117" name="Google Shape;117;p3:notes">
            <a:extLst>
              <a:ext uri="{FF2B5EF4-FFF2-40B4-BE49-F238E27FC236}">
                <a16:creationId xmlns:a16="http://schemas.microsoft.com/office/drawing/2014/main" id="{15C4898C-936C-C8E1-1F25-915CE488472A}"/>
              </a:ext>
            </a:extLst>
          </p:cNvPr>
          <p:cNvSpPr>
            <a:spLocks noGrp="1" noRot="1" noChangeAspect="1"/>
          </p:cNvSpPr>
          <p:nvPr>
            <p:ph type="sldImg" idx="2"/>
          </p:nvPr>
        </p:nvSpPr>
        <p:spPr>
          <a:xfrm>
            <a:off x="2055813" y="557213"/>
            <a:ext cx="4951412" cy="2786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3:notes">
            <a:extLst>
              <a:ext uri="{FF2B5EF4-FFF2-40B4-BE49-F238E27FC236}">
                <a16:creationId xmlns:a16="http://schemas.microsoft.com/office/drawing/2014/main" id="{2281CFA2-C126-F248-EB39-197D4DAE0006}"/>
              </a:ext>
            </a:extLst>
          </p:cNvPr>
          <p:cNvSpPr txBox="1">
            <a:spLocks noGrp="1"/>
          </p:cNvSpPr>
          <p:nvPr>
            <p:ph type="body" idx="1"/>
          </p:nvPr>
        </p:nvSpPr>
        <p:spPr>
          <a:xfrm>
            <a:off x="906357" y="3530035"/>
            <a:ext cx="7250853" cy="3345606"/>
          </a:xfrm>
          <a:prstGeom prst="rect">
            <a:avLst/>
          </a:prstGeom>
          <a:noFill/>
          <a:ln>
            <a:noFill/>
          </a:ln>
        </p:spPr>
        <p:txBody>
          <a:bodyPr spcFirstLastPara="1" wrap="square" lIns="91425" tIns="45700" rIns="91425" bIns="45700" anchor="t" anchorCtr="0">
            <a:noAutofit/>
          </a:bodyPr>
          <a:lstStyle/>
          <a:p>
            <a:pPr algn="l"/>
            <a:endParaRPr lang="en-US" b="0" i="1" noProof="0">
              <a:solidFill>
                <a:srgbClr val="000000"/>
              </a:solidFill>
              <a:effectLst/>
              <a:latin typeface="proxima-nova"/>
            </a:endParaRPr>
          </a:p>
          <a:p>
            <a:pPr algn="l"/>
            <a:endParaRPr lang="en-US" b="0" i="0" noProof="0">
              <a:solidFill>
                <a:srgbClr val="000000"/>
              </a:solidFill>
              <a:effectLst/>
              <a:latin typeface="proxima-nova"/>
            </a:endParaRPr>
          </a:p>
          <a:p>
            <a:br>
              <a:rPr lang="es-CO"/>
            </a:br>
            <a:endParaRPr sz="1200"/>
          </a:p>
        </p:txBody>
      </p:sp>
      <p:sp>
        <p:nvSpPr>
          <p:cNvPr id="119" name="Google Shape;119;p3:notes">
            <a:extLst>
              <a:ext uri="{FF2B5EF4-FFF2-40B4-BE49-F238E27FC236}">
                <a16:creationId xmlns:a16="http://schemas.microsoft.com/office/drawing/2014/main" id="{7516A8CB-5B48-E2DA-4A74-751752F825B0}"/>
              </a:ext>
            </a:extLst>
          </p:cNvPr>
          <p:cNvSpPr txBox="1">
            <a:spLocks noGrp="1"/>
          </p:cNvSpPr>
          <p:nvPr>
            <p:ph type="sldNum" idx="12"/>
          </p:nvPr>
        </p:nvSpPr>
        <p:spPr>
          <a:xfrm>
            <a:off x="5134448" y="7060072"/>
            <a:ext cx="3927546" cy="370585"/>
          </a:xfrm>
          <a:prstGeom prst="rect">
            <a:avLst/>
          </a:prstGeom>
          <a:noFill/>
          <a:ln>
            <a:noFill/>
          </a:ln>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s-CO"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18582616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
                  <a:srgbClr val="000000"/>
                </a:buClr>
                <a:buSzPts val="1200"/>
                <a:buFont typeface="Arial"/>
                <a:buNone/>
                <a:tabLst/>
                <a:defRPr/>
              </a:pPr>
              <a:t>18</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801759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5:notes"/>
          <p:cNvSpPr>
            <a:spLocks noGrp="1" noRot="1" noChangeAspect="1"/>
          </p:cNvSpPr>
          <p:nvPr>
            <p:ph type="sldImg" idx="2"/>
          </p:nvPr>
        </p:nvSpPr>
        <p:spPr>
          <a:xfrm>
            <a:off x="2055813" y="557213"/>
            <a:ext cx="4951412" cy="27860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1" name="Google Shape;311;p15:notes"/>
          <p:cNvSpPr txBox="1">
            <a:spLocks noGrp="1"/>
          </p:cNvSpPr>
          <p:nvPr>
            <p:ph type="body" idx="1"/>
          </p:nvPr>
        </p:nvSpPr>
        <p:spPr>
          <a:xfrm>
            <a:off x="906357" y="3530035"/>
            <a:ext cx="7250853" cy="3345606"/>
          </a:xfrm>
          <a:prstGeom prst="rect">
            <a:avLst/>
          </a:prstGeom>
          <a:noFill/>
          <a:ln>
            <a:noFill/>
          </a:ln>
        </p:spPr>
        <p:txBody>
          <a:bodyPr spcFirstLastPara="1" wrap="square" lIns="91425" tIns="45700" rIns="91425" bIns="45700" anchor="t" anchorCtr="0">
            <a:noAutofit/>
          </a:bodyPr>
          <a:lstStyle/>
          <a:p>
            <a:pPr marL="571500" lvl="0" indent="-342900" algn="l" rtl="0">
              <a:lnSpc>
                <a:spcPct val="100000"/>
              </a:lnSpc>
              <a:spcBef>
                <a:spcPts val="0"/>
              </a:spcBef>
              <a:spcAft>
                <a:spcPts val="0"/>
              </a:spcAft>
              <a:buSzPts val="1400"/>
              <a:buAutoNum type="arabicParenR"/>
            </a:pPr>
            <a:r>
              <a:rPr lang="fr" sz="1800">
                <a:solidFill>
                  <a:srgbClr val="000000"/>
                </a:solidFill>
                <a:latin typeface="Arial"/>
                <a:ea typeface="Arial"/>
                <a:cs typeface="Arial"/>
                <a:sym typeface="Arial"/>
              </a:rPr>
              <a:t>Quelle est la différence entre la plateforme, le mécanisme et le nombre total de pays ?</a:t>
            </a:r>
            <a:endParaRPr sz="1800">
              <a:solidFill>
                <a:srgbClr val="000000"/>
              </a:solidFill>
              <a:latin typeface="Arial"/>
              <a:ea typeface="Arial"/>
              <a:cs typeface="Arial"/>
              <a:sym typeface="Arial"/>
            </a:endParaRPr>
          </a:p>
        </p:txBody>
      </p:sp>
      <p:sp>
        <p:nvSpPr>
          <p:cNvPr id="312" name="Google Shape;312;p15:notes"/>
          <p:cNvSpPr txBox="1">
            <a:spLocks noGrp="1"/>
          </p:cNvSpPr>
          <p:nvPr>
            <p:ph type="sldNum" idx="12"/>
          </p:nvPr>
        </p:nvSpPr>
        <p:spPr>
          <a:xfrm>
            <a:off x="5134448" y="7060072"/>
            <a:ext cx="3927546" cy="370585"/>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None/>
            </a:pPr>
            <a:fld id="{00000000-1234-1234-1234-123412341234}" type="slidenum">
              <a:rPr lang="en-US"/>
              <a:t>19</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F448F-A176-20FC-40E0-8507BE14A0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BAF9EA-0189-6EC2-F71C-FF71F8061051}"/>
              </a:ext>
            </a:extLst>
          </p:cNvPr>
          <p:cNvSpPr>
            <a:spLocks noGrp="1" noRot="1" noChangeAspect="1"/>
          </p:cNvSpPr>
          <p:nvPr>
            <p:ph type="sldImg"/>
          </p:nvPr>
        </p:nvSpPr>
        <p:spPr/>
        <p:txBody>
          <a:bodyPr/>
          <a:lstStyle/>
          <a:p>
            <a:endParaRPr lang="en-KE"/>
          </a:p>
        </p:txBody>
      </p:sp>
      <p:sp>
        <p:nvSpPr>
          <p:cNvPr id="3" name="Notes Placeholder 2">
            <a:extLst>
              <a:ext uri="{FF2B5EF4-FFF2-40B4-BE49-F238E27FC236}">
                <a16:creationId xmlns:a16="http://schemas.microsoft.com/office/drawing/2014/main" id="{CEF10FF2-13E5-FED3-ED4D-B1F757A7CAB5}"/>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AB07865B-FAA0-72C3-1F2C-FBA4741BD52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707728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15AEB-DF0C-BF86-57B3-D067FC6E72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A81679-ACE4-9A07-B47F-D8BDB9F72C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1AA0A5-9D3D-D64C-EE70-E67AD9917339}"/>
              </a:ext>
            </a:extLst>
          </p:cNvPr>
          <p:cNvSpPr>
            <a:spLocks noGrp="1"/>
          </p:cNvSpPr>
          <p:nvPr>
            <p:ph type="body" idx="1"/>
          </p:nvPr>
        </p:nvSpPr>
        <p:spPr/>
        <p:txBody>
          <a:bodyPr/>
          <a:lstStyle/>
          <a:p>
            <a:endParaRPr lang="es-ES_tradnl"/>
          </a:p>
        </p:txBody>
      </p:sp>
      <p:sp>
        <p:nvSpPr>
          <p:cNvPr id="4" name="Slide Number Placeholder 3">
            <a:extLst>
              <a:ext uri="{FF2B5EF4-FFF2-40B4-BE49-F238E27FC236}">
                <a16:creationId xmlns:a16="http://schemas.microsoft.com/office/drawing/2014/main" id="{2065394C-9078-391F-6BE6-FC4621175E95}"/>
              </a:ext>
            </a:extLst>
          </p:cNvPr>
          <p:cNvSpPr>
            <a:spLocks noGrp="1"/>
          </p:cNvSpPr>
          <p:nvPr>
            <p:ph type="sldNum" sz="quarter" idx="5"/>
          </p:nvPr>
        </p:nvSpPr>
        <p:spPr/>
        <p:txBody>
          <a:bodyPr/>
          <a:lstStyle/>
          <a:p>
            <a:fld id="{D016F44F-AAE6-7749-A22A-A305A141182D}" type="slidenum">
              <a:rPr lang="es-ES_tradnl" smtClean="0"/>
              <a:pPr/>
              <a:t>24</a:t>
            </a:fld>
            <a:endParaRPr lang="es-ES_tradnl"/>
          </a:p>
        </p:txBody>
      </p:sp>
    </p:spTree>
    <p:extLst>
      <p:ext uri="{BB962C8B-B14F-4D97-AF65-F5344CB8AC3E}">
        <p14:creationId xmlns:p14="http://schemas.microsoft.com/office/powerpoint/2010/main" val="27348691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08324-2FAD-9ECA-78A4-34667F07A8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CD03B-C642-E5C6-004A-6770F1956D1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C28D58-B852-154E-B93D-43EAB7CD9146}"/>
              </a:ext>
            </a:extLst>
          </p:cNvPr>
          <p:cNvSpPr>
            <a:spLocks noGrp="1"/>
          </p:cNvSpPr>
          <p:nvPr>
            <p:ph type="body" idx="1"/>
          </p:nvPr>
        </p:nvSpPr>
        <p:spPr/>
        <p:txBody>
          <a:bodyPr/>
          <a:lstStyle/>
          <a:p>
            <a:endParaRPr lang="es-ES_tradnl"/>
          </a:p>
        </p:txBody>
      </p:sp>
      <p:sp>
        <p:nvSpPr>
          <p:cNvPr id="4" name="Slide Number Placeholder 3">
            <a:extLst>
              <a:ext uri="{FF2B5EF4-FFF2-40B4-BE49-F238E27FC236}">
                <a16:creationId xmlns:a16="http://schemas.microsoft.com/office/drawing/2014/main" id="{DFD850C6-08F5-C7B9-C02B-E37E20FAD780}"/>
              </a:ext>
            </a:extLst>
          </p:cNvPr>
          <p:cNvSpPr>
            <a:spLocks noGrp="1"/>
          </p:cNvSpPr>
          <p:nvPr>
            <p:ph type="sldNum" sz="quarter" idx="5"/>
          </p:nvPr>
        </p:nvSpPr>
        <p:spPr/>
        <p:txBody>
          <a:bodyPr/>
          <a:lstStyle/>
          <a:p>
            <a:fld id="{D016F44F-AAE6-7749-A22A-A305A141182D}" type="slidenum">
              <a:rPr lang="es-ES_tradnl" smtClean="0"/>
              <a:pPr/>
              <a:t>25</a:t>
            </a:fld>
            <a:endParaRPr lang="es-ES_tradnl"/>
          </a:p>
        </p:txBody>
      </p:sp>
    </p:spTree>
    <p:extLst>
      <p:ext uri="{BB962C8B-B14F-4D97-AF65-F5344CB8AC3E}">
        <p14:creationId xmlns:p14="http://schemas.microsoft.com/office/powerpoint/2010/main" val="16024097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_tradnl"/>
          </a:p>
        </p:txBody>
      </p:sp>
      <p:sp>
        <p:nvSpPr>
          <p:cNvPr id="4" name="Slide Number Placeholder 3"/>
          <p:cNvSpPr>
            <a:spLocks noGrp="1"/>
          </p:cNvSpPr>
          <p:nvPr>
            <p:ph type="sldNum" sz="quarter" idx="5"/>
          </p:nvPr>
        </p:nvSpPr>
        <p:spPr/>
        <p:txBody>
          <a:bodyPr/>
          <a:lstStyle/>
          <a:p>
            <a:fld id="{D016F44F-AAE6-7749-A22A-A305A141182D}" type="slidenum">
              <a:rPr lang="es-ES_tradnl" smtClean="0"/>
              <a:pPr/>
              <a:t>26</a:t>
            </a:fld>
            <a:endParaRPr lang="es-ES_tradnl"/>
          </a:p>
        </p:txBody>
      </p:sp>
    </p:spTree>
    <p:extLst>
      <p:ext uri="{BB962C8B-B14F-4D97-AF65-F5344CB8AC3E}">
        <p14:creationId xmlns:p14="http://schemas.microsoft.com/office/powerpoint/2010/main" val="32445919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5BAB9B-DC64-0608-15D8-60938773E65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55B4DF-3AD5-C4D6-7BF6-CE1BA5B783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CA9E06-64B7-1DF4-2B32-2FFE03878777}"/>
              </a:ext>
            </a:extLst>
          </p:cNvPr>
          <p:cNvSpPr>
            <a:spLocks noGrp="1"/>
          </p:cNvSpPr>
          <p:nvPr>
            <p:ph type="body" idx="1"/>
          </p:nvPr>
        </p:nvSpPr>
        <p:spPr/>
        <p:txBody>
          <a:bodyPr/>
          <a:lstStyle/>
          <a:p>
            <a:endParaRPr lang="es-ES_tradnl"/>
          </a:p>
        </p:txBody>
      </p:sp>
      <p:sp>
        <p:nvSpPr>
          <p:cNvPr id="4" name="Slide Number Placeholder 3">
            <a:extLst>
              <a:ext uri="{FF2B5EF4-FFF2-40B4-BE49-F238E27FC236}">
                <a16:creationId xmlns:a16="http://schemas.microsoft.com/office/drawing/2014/main" id="{AB822AD6-910D-5006-3490-366F69D0AC67}"/>
              </a:ext>
            </a:extLst>
          </p:cNvPr>
          <p:cNvSpPr>
            <a:spLocks noGrp="1"/>
          </p:cNvSpPr>
          <p:nvPr>
            <p:ph type="sldNum" sz="quarter" idx="5"/>
          </p:nvPr>
        </p:nvSpPr>
        <p:spPr/>
        <p:txBody>
          <a:bodyPr/>
          <a:lstStyle/>
          <a:p>
            <a:fld id="{D016F44F-AAE6-7749-A22A-A305A141182D}" type="slidenum">
              <a:rPr lang="es-ES_tradnl" smtClean="0"/>
              <a:pPr/>
              <a:t>27</a:t>
            </a:fld>
            <a:endParaRPr lang="es-ES_tradnl"/>
          </a:p>
        </p:txBody>
      </p:sp>
    </p:spTree>
    <p:extLst>
      <p:ext uri="{BB962C8B-B14F-4D97-AF65-F5344CB8AC3E}">
        <p14:creationId xmlns:p14="http://schemas.microsoft.com/office/powerpoint/2010/main" val="21347634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549832-E02B-D1D0-A7DC-52FA7E7336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1A3F06-973F-9912-1527-BFBEBA24AC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B87C38-C9C0-460D-2C11-F221B84862B7}"/>
              </a:ext>
            </a:extLst>
          </p:cNvPr>
          <p:cNvSpPr>
            <a:spLocks noGrp="1"/>
          </p:cNvSpPr>
          <p:nvPr>
            <p:ph type="body" idx="1"/>
          </p:nvPr>
        </p:nvSpPr>
        <p:spPr/>
        <p:txBody>
          <a:bodyPr/>
          <a:lstStyle/>
          <a:p>
            <a:endParaRPr lang="es-ES_tradnl"/>
          </a:p>
        </p:txBody>
      </p:sp>
      <p:sp>
        <p:nvSpPr>
          <p:cNvPr id="4" name="Slide Number Placeholder 3">
            <a:extLst>
              <a:ext uri="{FF2B5EF4-FFF2-40B4-BE49-F238E27FC236}">
                <a16:creationId xmlns:a16="http://schemas.microsoft.com/office/drawing/2014/main" id="{61B25383-38F5-E1BD-553B-D8E2BBCD288A}"/>
              </a:ext>
            </a:extLst>
          </p:cNvPr>
          <p:cNvSpPr>
            <a:spLocks noGrp="1"/>
          </p:cNvSpPr>
          <p:nvPr>
            <p:ph type="sldNum" sz="quarter" idx="5"/>
          </p:nvPr>
        </p:nvSpPr>
        <p:spPr/>
        <p:txBody>
          <a:bodyPr/>
          <a:lstStyle/>
          <a:p>
            <a:fld id="{D016F44F-AAE6-7749-A22A-A305A141182D}" type="slidenum">
              <a:rPr lang="es-ES_tradnl" smtClean="0"/>
              <a:pPr/>
              <a:t>28</a:t>
            </a:fld>
            <a:endParaRPr lang="es-ES_tradnl"/>
          </a:p>
        </p:txBody>
      </p:sp>
    </p:spTree>
    <p:extLst>
      <p:ext uri="{BB962C8B-B14F-4D97-AF65-F5344CB8AC3E}">
        <p14:creationId xmlns:p14="http://schemas.microsoft.com/office/powerpoint/2010/main" val="3291432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072F4-7F17-2C5F-FE2C-C7F549D778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1A0502-484B-53C5-8EFC-F73345A1BD25}"/>
              </a:ext>
            </a:extLst>
          </p:cNvPr>
          <p:cNvSpPr>
            <a:spLocks noGrp="1" noRot="1" noChangeAspect="1"/>
          </p:cNvSpPr>
          <p:nvPr>
            <p:ph type="sldImg"/>
          </p:nvPr>
        </p:nvSpPr>
        <p:spPr/>
        <p:txBody>
          <a:bodyPr/>
          <a:lstStyle/>
          <a:p>
            <a:endParaRPr lang="en-KE"/>
          </a:p>
        </p:txBody>
      </p:sp>
      <p:sp>
        <p:nvSpPr>
          <p:cNvPr id="3" name="Notes Placeholder 2">
            <a:extLst>
              <a:ext uri="{FF2B5EF4-FFF2-40B4-BE49-F238E27FC236}">
                <a16:creationId xmlns:a16="http://schemas.microsoft.com/office/drawing/2014/main" id="{0DD465B3-B9FE-F297-FA7F-F5170D4A6D68}"/>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1BCCDBF5-A9C8-C6F0-DE4D-D06E0B615AD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65688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s-ES_tradnl"/>
          </a:p>
        </p:txBody>
      </p:sp>
      <p:sp>
        <p:nvSpPr>
          <p:cNvPr id="3" name="Notes Placeholder 2"/>
          <p:cNvSpPr>
            <a:spLocks noGrp="1"/>
          </p:cNvSpPr>
          <p:nvPr>
            <p:ph type="body" idx="1"/>
          </p:nvPr>
        </p:nvSpPr>
        <p:spPr/>
        <p:txBody>
          <a:bodyPr/>
          <a:lstStyle/>
          <a:p>
            <a:endParaRPr lang="en-CH" sz="1200"/>
          </a:p>
        </p:txBody>
      </p:sp>
      <p:sp>
        <p:nvSpPr>
          <p:cNvPr id="4" name="Slide Number Placeholder 3"/>
          <p:cNvSpPr>
            <a:spLocks noGrp="1"/>
          </p:cNvSpPr>
          <p:nvPr>
            <p:ph type="sldNum"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US"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4513401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5A7C5-65DC-7C5A-0DEF-CE45EC2B11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375B32D-2C5D-7B68-DFD2-554C5909D02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BEB0B06-F6C2-8FB3-C04F-4920DD58368D}"/>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C9743C9E-342F-658A-9DB2-3ADDB32041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894883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E32F1-E6EA-2D8C-3B0F-98D372298E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A9BE14-769E-0A48-03F5-553372BA7D9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540BFF-770B-852D-4911-579F344FFD54}"/>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48158D4A-9A96-4731-F6E9-4CE31327E38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652518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2D5A3-E208-0971-8E8F-A03B61A80469}"/>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EED5E17-A660-7D74-AF8A-BCC7287A0543}"/>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26A66FC-252A-9EB6-B377-C45F9B0F3D0A}"/>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79C140C3-137C-65AF-8155-94F0DBA3C93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34</a:t>
            </a:fld>
            <a:endParaRPr kumimoji="0" lang="cs-CZ"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75996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E0B099-D138-B842-EAE1-0328B7EC9A15}"/>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FF3C7AA8-1ED1-42CF-7145-4E5672A9CDDC}"/>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21C9329C-3DCA-F3ED-E2B4-1F3440C1444B}"/>
              </a:ext>
            </a:extLst>
          </p:cNvPr>
          <p:cNvSpPr>
            <a:spLocks noGrp="1"/>
          </p:cNvSpPr>
          <p:nvPr>
            <p:ph type="body" idx="1"/>
          </p:nvPr>
        </p:nvSpPr>
        <p:spPr/>
        <p:txBody>
          <a:bodyPr/>
          <a:lstStyle/>
          <a:p>
            <a:endParaRPr lang="de-DE"/>
          </a:p>
        </p:txBody>
      </p:sp>
      <p:sp>
        <p:nvSpPr>
          <p:cNvPr id="4" name="Foliennummernplatzhalter 3">
            <a:extLst>
              <a:ext uri="{FF2B5EF4-FFF2-40B4-BE49-F238E27FC236}">
                <a16:creationId xmlns:a16="http://schemas.microsoft.com/office/drawing/2014/main" id="{3C388F28-62E1-525E-E5D5-E96FCEFCBF4D}"/>
              </a:ext>
            </a:extLst>
          </p:cNvPr>
          <p:cNvSpPr>
            <a:spLocks noGrp="1"/>
          </p:cNvSpPr>
          <p:nvPr>
            <p:ph type="sldNum" sz="quarter" idx="5"/>
          </p:nvPr>
        </p:nvSpPr>
        <p:spPr/>
        <p:txBody>
          <a:bodyPr/>
          <a:lstStyle/>
          <a:p>
            <a:fld id="{871B2431-D351-4C6E-A3CF-9DFAC0E3E050}" type="slidenum">
              <a:rPr lang="cs-CZ" smtClean="0"/>
              <a:t>35</a:t>
            </a:fld>
            <a:endParaRPr lang="cs-CZ"/>
          </a:p>
        </p:txBody>
      </p:sp>
    </p:spTree>
    <p:extLst>
      <p:ext uri="{BB962C8B-B14F-4D97-AF65-F5344CB8AC3E}">
        <p14:creationId xmlns:p14="http://schemas.microsoft.com/office/powerpoint/2010/main" val="7063704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BFF30-7ACC-20C9-5213-E8D83FE9F1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C698E1-C9D7-41B1-0E65-53DD838A2E18}"/>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F55D94ED-4F2D-35BE-F2D8-631215DBC87D}"/>
              </a:ext>
            </a:extLst>
          </p:cNvPr>
          <p:cNvSpPr>
            <a:spLocks noGrp="1"/>
          </p:cNvSpPr>
          <p:nvPr>
            <p:ph type="body" idx="1"/>
          </p:nvPr>
        </p:nvSpPr>
        <p:spPr/>
        <p:txBody>
          <a:bodyPr/>
          <a:lstStyle/>
          <a:p>
            <a:pPr marL="0" indent="0">
              <a:buFont typeface="Arial" panose="020B0604020202020204" pitchFamily="34" charset="0"/>
              <a:buNone/>
            </a:pPr>
            <a:r>
              <a:rPr lang="fr" sz="1000"/>
              <a:t>Bienvenue 5 min</a:t>
            </a:r>
          </a:p>
          <a:p>
            <a:pPr algn="l" rtl="0" fontAlgn="base">
              <a:buFont typeface="Arial" panose="020B0604020202020204" pitchFamily="34" charset="0"/>
              <a:buChar char="•"/>
            </a:pPr>
            <a:r>
              <a:rPr lang="fr" sz="1800" b="0" i="0">
                <a:solidFill>
                  <a:srgbClr val="000000"/>
                </a:solidFill>
                <a:effectLst/>
                <a:latin typeface="Calibri" panose="020F0502020204030204" pitchFamily="34" charset="0"/>
              </a:rPr>
              <a:t>Objectifs et structure de la réunion</a:t>
            </a:r>
            <a:r>
              <a:rPr lang="fr" sz="1800" b="0" i="0">
                <a:solidFill>
                  <a:srgbClr val="D13438"/>
                </a:solidFill>
                <a:effectLst/>
                <a:latin typeface="Calibri" panose="020F0502020204030204" pitchFamily="34" charset="0"/>
              </a:rPr>
              <a:t> </a:t>
            </a:r>
            <a:endParaRPr lang="en-US" sz="1800" b="0" i="0">
              <a:solidFill>
                <a:srgbClr val="000000"/>
              </a:solidFill>
              <a:effectLst/>
              <a:latin typeface="Calibri" panose="020F0502020204030204" pitchFamily="34" charset="0"/>
            </a:endParaRPr>
          </a:p>
          <a:p>
            <a:pPr algn="l" rtl="0" fontAlgn="base">
              <a:buFont typeface="Arial" panose="020B0604020202020204" pitchFamily="34" charset="0"/>
              <a:buChar char="•"/>
            </a:pPr>
            <a:r>
              <a:rPr lang="fr" sz="1800" b="0" i="0" u="sng">
                <a:solidFill>
                  <a:srgbClr val="D13438"/>
                </a:solidFill>
                <a:effectLst/>
                <a:latin typeface="Calibri" panose="020F0502020204030204" pitchFamily="34" charset="0"/>
              </a:rPr>
              <a:t>Présentation des participants (question d'introduction : pourquoi êtes-vous enthousiaste à l'idée d'être ici ?)</a:t>
            </a:r>
            <a:r>
              <a:rPr lang="fr" sz="1800" b="0" i="0">
                <a:solidFill>
                  <a:srgbClr val="000000"/>
                </a:solidFill>
                <a:effectLst/>
                <a:latin typeface="Calibri" panose="020F0502020204030204" pitchFamily="34" charset="0"/>
              </a:rPr>
              <a:t> </a:t>
            </a:r>
          </a:p>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533CEF17-4A25-00F7-4E54-F3AD5F31293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464945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B5EF6-A251-A6C0-87AD-5E4729EA58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5567B5-12E2-9F57-78B5-DECDA4D895FC}"/>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C931666B-F542-F8DD-EC39-0595959F1B9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7D7C70-1EA6-BFE6-6200-B22D077C71F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2785197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CAE87-0997-D576-B111-76CCEAD4CD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C59C92-9E11-BF91-87CA-6D1BD29DB4BD}"/>
              </a:ext>
            </a:extLst>
          </p:cNvPr>
          <p:cNvSpPr>
            <a:spLocks noGrp="1" noRot="1" noChangeAspect="1"/>
          </p:cNvSpPr>
          <p:nvPr>
            <p:ph type="sldImg"/>
          </p:nvPr>
        </p:nvSpPr>
        <p:spPr/>
        <p:txBody>
          <a:bodyPr/>
          <a:lstStyle/>
          <a:p>
            <a:endParaRPr lang="es-ES_tradnl"/>
          </a:p>
        </p:txBody>
      </p:sp>
      <p:sp>
        <p:nvSpPr>
          <p:cNvPr id="3" name="Notes Placeholder 2">
            <a:extLst>
              <a:ext uri="{FF2B5EF4-FFF2-40B4-BE49-F238E27FC236}">
                <a16:creationId xmlns:a16="http://schemas.microsoft.com/office/drawing/2014/main" id="{436389A5-0D2A-0891-49A4-D4BF0169D23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0266B13-C35D-E8F3-6277-E1B5EE83D9D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242BEA5-A76D-E042-AA67-9C38D2654A0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201887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BEAC3-482B-D38A-D583-9AC7296D651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CB187D-0C19-D636-5332-08BEC5A33DCE}"/>
              </a:ext>
            </a:extLst>
          </p:cNvPr>
          <p:cNvSpPr>
            <a:spLocks noGrp="1" noRot="1" noChangeAspect="1"/>
          </p:cNvSpPr>
          <p:nvPr>
            <p:ph type="sldImg"/>
          </p:nvPr>
        </p:nvSpPr>
        <p:spPr/>
        <p:txBody>
          <a:bodyPr/>
          <a:lstStyle/>
          <a:p>
            <a:endParaRPr lang="en-KE"/>
          </a:p>
        </p:txBody>
      </p:sp>
      <p:sp>
        <p:nvSpPr>
          <p:cNvPr id="3" name="Notes Placeholder 2">
            <a:extLst>
              <a:ext uri="{FF2B5EF4-FFF2-40B4-BE49-F238E27FC236}">
                <a16:creationId xmlns:a16="http://schemas.microsoft.com/office/drawing/2014/main" id="{D8EAF735-D060-F190-EA62-420DDAE47184}"/>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58DD90DA-88B5-114C-ED1C-E201361F60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979817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AC1ECE-E1A1-7D7B-2F1B-88FEED0D2D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4BF164-22BA-ACA5-15E6-CE690657894C}"/>
              </a:ext>
            </a:extLst>
          </p:cNvPr>
          <p:cNvSpPr>
            <a:spLocks noGrp="1" noRot="1" noChangeAspect="1"/>
          </p:cNvSpPr>
          <p:nvPr>
            <p:ph type="sldImg"/>
          </p:nvPr>
        </p:nvSpPr>
        <p:spPr/>
        <p:txBody>
          <a:bodyPr/>
          <a:lstStyle/>
          <a:p>
            <a:endParaRPr lang="en-KE"/>
          </a:p>
        </p:txBody>
      </p:sp>
      <p:sp>
        <p:nvSpPr>
          <p:cNvPr id="3" name="Notes Placeholder 2">
            <a:extLst>
              <a:ext uri="{FF2B5EF4-FFF2-40B4-BE49-F238E27FC236}">
                <a16:creationId xmlns:a16="http://schemas.microsoft.com/office/drawing/2014/main" id="{FEF6D372-2B75-2FEB-BBE6-17E4BEAE4D80}"/>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F809DF96-B483-42FC-0188-23B94E32E0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774997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922026-E211-C102-DA21-8323C29D0C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0E3794-9C12-11EC-B645-4D29B110CAFA}"/>
              </a:ext>
            </a:extLst>
          </p:cNvPr>
          <p:cNvSpPr>
            <a:spLocks noGrp="1" noRot="1" noChangeAspect="1"/>
          </p:cNvSpPr>
          <p:nvPr>
            <p:ph type="sldImg"/>
          </p:nvPr>
        </p:nvSpPr>
        <p:spPr/>
        <p:txBody>
          <a:bodyPr/>
          <a:lstStyle/>
          <a:p>
            <a:endParaRPr lang="en-KE"/>
          </a:p>
        </p:txBody>
      </p:sp>
      <p:sp>
        <p:nvSpPr>
          <p:cNvPr id="3" name="Notes Placeholder 2">
            <a:extLst>
              <a:ext uri="{FF2B5EF4-FFF2-40B4-BE49-F238E27FC236}">
                <a16:creationId xmlns:a16="http://schemas.microsoft.com/office/drawing/2014/main" id="{432C7B00-E98D-FD6B-076F-57BCA569A50E}"/>
              </a:ext>
            </a:extLst>
          </p:cNvPr>
          <p:cNvSpPr>
            <a:spLocks noGrp="1"/>
          </p:cNvSpPr>
          <p:nvPr>
            <p:ph type="body" idx="1"/>
          </p:nvPr>
        </p:nvSpPr>
        <p:spPr/>
        <p:txBody>
          <a:bodyPr/>
          <a:lstStyle/>
          <a:p>
            <a:pPr marL="0" indent="0">
              <a:buFont typeface="Arial" panose="020B0604020202020204" pitchFamily="34" charset="0"/>
              <a:buNone/>
            </a:pPr>
            <a:endParaRPr lang="en-GB" sz="1000"/>
          </a:p>
        </p:txBody>
      </p:sp>
      <p:sp>
        <p:nvSpPr>
          <p:cNvPr id="4" name="Slide Number Placeholder 3">
            <a:extLst>
              <a:ext uri="{FF2B5EF4-FFF2-40B4-BE49-F238E27FC236}">
                <a16:creationId xmlns:a16="http://schemas.microsoft.com/office/drawing/2014/main" id="{5ADCA456-EC05-5466-8544-2557F14B972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1B2431-D351-4C6E-A3CF-9DFAC0E3E050}" type="slidenum">
              <a:rPr kumimoji="0" lang="cs-CZ"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cs-CZ"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99092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871B2431-D351-4C6E-A3CF-9DFAC0E3E050}" type="slidenum">
              <a:rPr lang="cs-CZ" smtClean="0"/>
              <a:t>13</a:t>
            </a:fld>
            <a:endParaRPr lang="cs-CZ"/>
          </a:p>
        </p:txBody>
      </p:sp>
    </p:spTree>
    <p:extLst>
      <p:ext uri="{BB962C8B-B14F-4D97-AF65-F5344CB8AC3E}">
        <p14:creationId xmlns:p14="http://schemas.microsoft.com/office/powerpoint/2010/main" val="3650842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fr"/>
              <a:t>Le mécanisme </a:t>
            </a:r>
            <a:r>
              <a:rPr lang="fr" err="1"/>
              <a:t>de mise en relation du Partenariat d'accélération de la NBSAP </a:t>
            </a:r>
            <a:r>
              <a:rPr lang="fr"/>
              <a:t>vise à connecter rapidement les pays membres avec le soutien technique et financier nécessaire à l'accélération de la mise en œuvre de la NBSAP. Il met en relation les demandes de soutien technique et financier formulées par les pays avec les services institutionnels, les acteurs non étatiques et les services offerts aux pays membres, assurant ainsi une adéquation efficace entre les besoins et les solutions. Ce </a:t>
            </a:r>
            <a:r>
              <a:rPr lang="fr" err="1"/>
              <a:t>mécanisme </a:t>
            </a:r>
            <a:r>
              <a:rPr lang="fr"/>
              <a:t>est un service exclusif aux membres du Partenariat d'accélération de la NBSAP.</a:t>
            </a:r>
            <a:endParaRPr lang="de-DE"/>
          </a:p>
          <a:p>
            <a:endParaRPr lang="de-DE"/>
          </a:p>
        </p:txBody>
      </p:sp>
      <p:sp>
        <p:nvSpPr>
          <p:cNvPr id="4" name="Foliennummernplatzhalt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s-CO" sz="1200" b="0" i="0" u="none" strike="noStrike" cap="none" smtClean="0">
                <a:solidFill>
                  <a:schemeClr val="dk1"/>
                </a:solidFill>
                <a:latin typeface="Calibri"/>
                <a:ea typeface="Calibri"/>
                <a:cs typeface="Calibri"/>
                <a:sym typeface="Calibri"/>
              </a:rPr>
              <a:t>14</a:t>
            </a:fld>
            <a:endParaRPr lang="es-CO"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0073096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6C4E3-7146-E0C0-0A76-EC0264164C6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CB284C52-5401-A05D-444D-E872467BAEE5}"/>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BB9DB021-5C95-749A-69B5-8602565355E8}"/>
              </a:ext>
            </a:extLst>
          </p:cNvPr>
          <p:cNvSpPr>
            <a:spLocks noGrp="1"/>
          </p:cNvSpPr>
          <p:nvPr>
            <p:ph type="body" idx="1"/>
          </p:nvPr>
        </p:nvSpPr>
        <p:spPr/>
        <p:txBody>
          <a:bodyPr/>
          <a:lstStyle/>
          <a:p>
            <a:r>
              <a:rPr lang="fr" sz="1200" b="0" i="0" u="none" strike="noStrike" cap="none">
                <a:solidFill>
                  <a:schemeClr val="dk1"/>
                </a:solidFill>
                <a:effectLst/>
                <a:latin typeface="Calibri"/>
                <a:ea typeface="Calibri"/>
                <a:cs typeface="Calibri"/>
                <a:sym typeface="Calibri"/>
              </a:rPr>
              <a:t>Le processus est axé sur la demande et piloté par les pays.</a:t>
            </a:r>
            <a:endParaRPr lang="de-DE" sz="1200" b="0" i="0" u="none" strike="noStrike" cap="none">
              <a:solidFill>
                <a:schemeClr val="dk1"/>
              </a:solidFill>
              <a:effectLst/>
              <a:latin typeface="Calibri"/>
              <a:ea typeface="Calibri"/>
              <a:cs typeface="Calibri"/>
              <a:sym typeface="Calibri"/>
            </a:endParaRPr>
          </a:p>
          <a:p>
            <a:pPr lvl="0"/>
            <a:r>
              <a:rPr lang="fr" sz="1200" b="0" i="0" u="none" strike="noStrike" cap="none">
                <a:solidFill>
                  <a:schemeClr val="dk1"/>
                </a:solidFill>
                <a:effectLst/>
                <a:latin typeface="Calibri"/>
                <a:ea typeface="Calibri"/>
                <a:cs typeface="Calibri"/>
                <a:sym typeface="Calibri"/>
              </a:rPr>
              <a:t>Le pays soumet une demande d'assistance par courriel.</a:t>
            </a:r>
            <a:br>
              <a:rPr lang="en-US" sz="1200" b="0" i="0" u="none" strike="noStrike" cap="none">
                <a:solidFill>
                  <a:schemeClr val="dk1"/>
                </a:solidFill>
                <a:effectLst/>
                <a:latin typeface="Calibri"/>
                <a:ea typeface="Calibri"/>
                <a:cs typeface="Calibri"/>
                <a:sym typeface="Calibri"/>
              </a:rPr>
            </a:br>
            <a:endParaRPr lang="en-US" sz="1200" b="0" i="0" u="none" strike="noStrike" cap="none">
              <a:solidFill>
                <a:schemeClr val="dk1"/>
              </a:solidFill>
              <a:effectLst/>
              <a:latin typeface="Calibri"/>
              <a:ea typeface="Calibri"/>
              <a:cs typeface="Calibri"/>
              <a:sym typeface="Calibri"/>
            </a:endParaRPr>
          </a:p>
          <a:p>
            <a:pPr lvl="0"/>
            <a:r>
              <a:rPr lang="fr" sz="1200" b="0" i="0" u="none" strike="noStrike" cap="none">
                <a:solidFill>
                  <a:schemeClr val="dk1"/>
                </a:solidFill>
                <a:effectLst/>
                <a:latin typeface="Calibri"/>
                <a:ea typeface="Calibri"/>
                <a:cs typeface="Calibri"/>
                <a:sym typeface="Calibri"/>
              </a:rPr>
              <a:t>Nous recevons la demande, la centralisons dans notre système et la partageons avec les membres du partenariat NBSAP Accelerator.</a:t>
            </a:r>
            <a:endParaRPr lang="de-DE" sz="1200" b="0" i="0" u="none" strike="noStrike" cap="none">
              <a:solidFill>
                <a:schemeClr val="dk1"/>
              </a:solidFill>
              <a:effectLst/>
              <a:latin typeface="Calibri"/>
              <a:ea typeface="Calibri"/>
              <a:cs typeface="Calibri"/>
              <a:sym typeface="Calibri"/>
            </a:endParaRPr>
          </a:p>
          <a:p>
            <a:pPr lvl="0"/>
            <a:r>
              <a:rPr lang="fr" sz="1200" b="0" i="0" u="none" strike="noStrike" cap="none">
                <a:solidFill>
                  <a:schemeClr val="dk1"/>
                </a:solidFill>
                <a:effectLst/>
                <a:latin typeface="Calibri"/>
                <a:ea typeface="Calibri"/>
                <a:cs typeface="Calibri"/>
                <a:sym typeface="Calibri"/>
              </a:rPr>
              <a:t>Les partenaires intéressés manifestent leur intention de s'engager.</a:t>
            </a:r>
            <a:endParaRPr lang="de-DE" sz="1200" b="0" i="0" u="none" strike="noStrike" cap="none">
              <a:solidFill>
                <a:schemeClr val="dk1"/>
              </a:solidFill>
              <a:effectLst/>
              <a:latin typeface="Calibri"/>
              <a:ea typeface="Calibri"/>
              <a:cs typeface="Calibri"/>
              <a:sym typeface="Calibri"/>
            </a:endParaRPr>
          </a:p>
          <a:p>
            <a:pPr lvl="0"/>
            <a:r>
              <a:rPr lang="fr" sz="1200" b="0" i="0" u="none" strike="noStrike" cap="none">
                <a:solidFill>
                  <a:schemeClr val="dk1"/>
                </a:solidFill>
                <a:effectLst/>
                <a:latin typeface="Calibri"/>
                <a:ea typeface="Calibri"/>
                <a:cs typeface="Calibri"/>
                <a:sym typeface="Calibri"/>
              </a:rPr>
              <a:t>Le pays décide de poursuivre ou non cet engagement.</a:t>
            </a:r>
            <a:endParaRPr lang="de-DE" sz="1200" b="0" i="0" u="none" strike="noStrike" cap="none">
              <a:solidFill>
                <a:schemeClr val="dk1"/>
              </a:solidFill>
              <a:effectLst/>
              <a:latin typeface="Calibri"/>
              <a:ea typeface="Calibri"/>
              <a:cs typeface="Calibri"/>
              <a:sym typeface="Calibri"/>
            </a:endParaRPr>
          </a:p>
          <a:p>
            <a:r>
              <a:rPr lang="fr" sz="1200" b="0" i="0" u="none" strike="noStrike" cap="none">
                <a:solidFill>
                  <a:schemeClr val="dk1"/>
                </a:solidFill>
                <a:effectLst/>
                <a:latin typeface="Calibri"/>
                <a:ea typeface="Calibri"/>
                <a:cs typeface="Calibri"/>
                <a:sym typeface="Calibri"/>
              </a:rPr>
              <a:t>En résumé, le mécanisme </a:t>
            </a:r>
            <a:endParaRPr lang="de-DE" sz="1200" b="0" i="0" u="none" strike="noStrike" cap="none">
              <a:solidFill>
                <a:schemeClr val="dk1"/>
              </a:solidFill>
              <a:effectLst/>
              <a:latin typeface="Calibri"/>
              <a:ea typeface="Calibri"/>
              <a:cs typeface="Calibri"/>
              <a:sym typeface="Calibri"/>
            </a:endParaRPr>
          </a:p>
          <a:p>
            <a:pPr lvl="0"/>
            <a:r>
              <a:rPr lang="fr" sz="1200" b="0" i="0" u="none" strike="noStrike" cap="none">
                <a:solidFill>
                  <a:schemeClr val="dk1"/>
                </a:solidFill>
                <a:effectLst/>
                <a:latin typeface="Calibri"/>
                <a:ea typeface="Calibri"/>
                <a:cs typeface="Calibri"/>
                <a:sym typeface="Calibri"/>
              </a:rPr>
              <a:t>Agit en tant que courtier neutre</a:t>
            </a:r>
            <a:endParaRPr lang="de-DE" sz="1200" b="0" i="0" u="none" strike="noStrike" cap="none">
              <a:solidFill>
                <a:schemeClr val="dk1"/>
              </a:solidFill>
              <a:effectLst/>
              <a:latin typeface="Calibri"/>
              <a:ea typeface="Calibri"/>
              <a:cs typeface="Calibri"/>
              <a:sym typeface="Calibri"/>
            </a:endParaRPr>
          </a:p>
          <a:p>
            <a:pPr lvl="0"/>
            <a:r>
              <a:rPr lang="fr" sz="1200" b="0" i="0" u="none" strike="noStrike" cap="none">
                <a:solidFill>
                  <a:schemeClr val="dk1"/>
                </a:solidFill>
                <a:effectLst/>
                <a:latin typeface="Calibri"/>
                <a:ea typeface="Calibri"/>
                <a:cs typeface="Calibri"/>
                <a:sym typeface="Calibri"/>
              </a:rPr>
              <a:t>Sert de plateforme de partenariat</a:t>
            </a:r>
            <a:endParaRPr lang="de-DE" sz="1200" b="0" i="0" u="none" strike="noStrike" cap="none">
              <a:solidFill>
                <a:schemeClr val="dk1"/>
              </a:solidFill>
              <a:effectLst/>
              <a:latin typeface="Calibri"/>
              <a:ea typeface="Calibri"/>
              <a:cs typeface="Calibri"/>
              <a:sym typeface="Calibri"/>
            </a:endParaRPr>
          </a:p>
          <a:p>
            <a:pPr lvl="0"/>
            <a:r>
              <a:rPr lang="fr" sz="1200" b="0" i="0" u="none" strike="noStrike" cap="none">
                <a:solidFill>
                  <a:schemeClr val="dk1"/>
                </a:solidFill>
                <a:effectLst/>
                <a:latin typeface="Calibri"/>
                <a:ea typeface="Calibri"/>
                <a:cs typeface="Calibri"/>
                <a:sym typeface="Calibri"/>
              </a:rPr>
              <a:t>Fournit un processus de coordination structuré</a:t>
            </a:r>
            <a:endParaRPr lang="de-DE" sz="1200" b="0" i="0" u="none" strike="noStrike" cap="none">
              <a:solidFill>
                <a:schemeClr val="dk1"/>
              </a:solidFill>
              <a:effectLst/>
              <a:latin typeface="Calibri"/>
              <a:ea typeface="Calibri"/>
              <a:cs typeface="Calibri"/>
              <a:sym typeface="Calibri"/>
            </a:endParaRPr>
          </a:p>
          <a:p>
            <a:pPr lvl="0"/>
            <a:r>
              <a:rPr lang="fr" sz="1200" b="0" i="0" u="none" strike="noStrike" cap="none">
                <a:solidFill>
                  <a:schemeClr val="dk1"/>
                </a:solidFill>
                <a:effectLst/>
                <a:latin typeface="Calibri"/>
                <a:ea typeface="Calibri"/>
                <a:cs typeface="Calibri"/>
                <a:sym typeface="Calibri"/>
              </a:rPr>
              <a:t>Elle repose sur une infrastructure numérique.</a:t>
            </a:r>
            <a:endParaRPr lang="de-DE" sz="1200" b="0" i="0" u="none" strike="noStrike" cap="none">
              <a:solidFill>
                <a:schemeClr val="dk1"/>
              </a:solidFill>
              <a:effectLst/>
              <a:latin typeface="Calibri"/>
              <a:ea typeface="Calibri"/>
              <a:cs typeface="Calibri"/>
              <a:sym typeface="Calibri"/>
            </a:endParaRPr>
          </a:p>
          <a:p>
            <a:endParaRPr lang="de-DE"/>
          </a:p>
        </p:txBody>
      </p:sp>
      <p:sp>
        <p:nvSpPr>
          <p:cNvPr id="4" name="Foliennummernplatzhalter 3">
            <a:extLst>
              <a:ext uri="{FF2B5EF4-FFF2-40B4-BE49-F238E27FC236}">
                <a16:creationId xmlns:a16="http://schemas.microsoft.com/office/drawing/2014/main" id="{BB156275-A3D3-62C2-4B03-8962C0C2A1E3}"/>
              </a:ext>
            </a:extLst>
          </p:cNvPr>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s-CO" sz="1200" b="0" i="0" u="none" strike="noStrike" cap="none" smtClean="0">
                <a:solidFill>
                  <a:schemeClr val="dk1"/>
                </a:solidFill>
                <a:latin typeface="Calibri"/>
                <a:ea typeface="Calibri"/>
                <a:cs typeface="Calibri"/>
                <a:sym typeface="Calibri"/>
              </a:rPr>
              <a:t>15</a:t>
            </a:fld>
            <a:endParaRPr lang="es-CO"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375507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3B1E15-EB6F-1464-427D-1526E8B96E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6CAFB4-2544-210F-8DF1-9E3B13DD0BD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CCB32AF-98EA-8E60-9351-7A7DB29C0BCC}"/>
              </a:ext>
            </a:extLst>
          </p:cNvPr>
          <p:cNvSpPr>
            <a:spLocks noGrp="1"/>
          </p:cNvSpPr>
          <p:nvPr>
            <p:ph type="body" idx="1"/>
          </p:nvPr>
        </p:nvSpPr>
        <p:spPr/>
        <p:txBody>
          <a:bodyPr/>
          <a:lstStyle/>
          <a:p>
            <a:endParaRPr lang="en-US" sz="1800">
              <a:solidFill>
                <a:srgbClr val="000000"/>
              </a:solidFill>
              <a:latin typeface="Arial"/>
              <a:cs typeface="Arial"/>
            </a:endParaRPr>
          </a:p>
        </p:txBody>
      </p:sp>
      <p:sp>
        <p:nvSpPr>
          <p:cNvPr id="4" name="Slide Number Placeholder 3">
            <a:extLst>
              <a:ext uri="{FF2B5EF4-FFF2-40B4-BE49-F238E27FC236}">
                <a16:creationId xmlns:a16="http://schemas.microsoft.com/office/drawing/2014/main" id="{E89AE3B0-B355-9911-96F2-608198226579}"/>
              </a:ext>
            </a:extLst>
          </p:cNvPr>
          <p:cNvSpPr>
            <a:spLocks noGrp="1"/>
          </p:cNvSpPr>
          <p:nvPr>
            <p:ph type="sldNum" sz="quarter" idx="5"/>
          </p:nvPr>
        </p:nvSpPr>
        <p:spPr/>
        <p:txBody>
          <a:bodyPr/>
          <a:lstStyle/>
          <a:p>
            <a:fld id="{871B2431-D351-4C6E-A3CF-9DFAC0E3E050}" type="slidenum">
              <a:rPr lang="cs-CZ" smtClean="0"/>
              <a:t>16</a:t>
            </a:fld>
            <a:endParaRPr lang="cs-CZ"/>
          </a:p>
        </p:txBody>
      </p:sp>
    </p:spTree>
    <p:extLst>
      <p:ext uri="{BB962C8B-B14F-4D97-AF65-F5344CB8AC3E}">
        <p14:creationId xmlns:p14="http://schemas.microsoft.com/office/powerpoint/2010/main" val="4155302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21"/>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1"/>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0" name="Google Shape;30;p21"/>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1" name="Google Shape;31;p21"/>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32" name="Google Shape;32;p21"/>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1pPr>
            <a:lvl2pPr marL="0" lvl="1"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2pPr>
            <a:lvl3pPr marL="0" lvl="2"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3pPr>
            <a:lvl4pPr marL="0" lvl="3"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4pPr>
            <a:lvl5pPr marL="0" lvl="4"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5pPr>
            <a:lvl6pPr marL="0" lvl="5"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6pPr>
            <a:lvl7pPr marL="0" lvl="6"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7pPr>
            <a:lvl8pPr marL="0" lvl="7"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8pPr>
            <a:lvl9pPr marL="0" lvl="8"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spTree>
      <p:nvGrpSpPr>
        <p:cNvPr id="1" name="Shape 48"/>
        <p:cNvGrpSpPr/>
        <p:nvPr/>
      </p:nvGrpSpPr>
      <p:grpSpPr>
        <a:xfrm>
          <a:off x="0" y="0"/>
          <a:ext cx="0" cy="0"/>
          <a:chOff x="0" y="0"/>
          <a:chExt cx="0" cy="0"/>
        </a:xfrm>
      </p:grpSpPr>
      <p:sp>
        <p:nvSpPr>
          <p:cNvPr id="49" name="Google Shape;49;p34"/>
          <p:cNvSpPr/>
          <p:nvPr/>
        </p:nvSpPr>
        <p:spPr>
          <a:xfrm>
            <a:off x="18" y="0"/>
            <a:ext cx="4050791" cy="68580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50" name="Google Shape;50;p34"/>
          <p:cNvSpPr/>
          <p:nvPr/>
        </p:nvSpPr>
        <p:spPr>
          <a:xfrm>
            <a:off x="4040071" y="0"/>
            <a:ext cx="64008" cy="6858000"/>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51" name="Google Shape;51;p34"/>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4"/>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304831" lvl="0" indent="-228623" algn="l">
              <a:lnSpc>
                <a:spcPct val="90000"/>
              </a:lnSpc>
              <a:spcBef>
                <a:spcPts val="1200"/>
              </a:spcBef>
              <a:spcAft>
                <a:spcPts val="0"/>
              </a:spcAft>
              <a:buSzPts val="1800"/>
              <a:buChar char=" "/>
              <a:defRPr/>
            </a:lvl1pPr>
            <a:lvl2pPr marL="609660" lvl="1" indent="-228623" algn="l">
              <a:lnSpc>
                <a:spcPct val="90000"/>
              </a:lnSpc>
              <a:spcBef>
                <a:spcPts val="200"/>
              </a:spcBef>
              <a:spcAft>
                <a:spcPts val="0"/>
              </a:spcAft>
              <a:buSzPts val="1800"/>
              <a:buChar char="◦"/>
              <a:defRPr/>
            </a:lvl2pPr>
            <a:lvl3pPr marL="914492" lvl="2" indent="-228623" algn="l">
              <a:lnSpc>
                <a:spcPct val="90000"/>
              </a:lnSpc>
              <a:spcBef>
                <a:spcPts val="400"/>
              </a:spcBef>
              <a:spcAft>
                <a:spcPts val="0"/>
              </a:spcAft>
              <a:buSzPts val="1800"/>
              <a:buChar char="◦"/>
              <a:defRPr/>
            </a:lvl3pPr>
            <a:lvl4pPr marL="1219322" lvl="3" indent="-228623" algn="l">
              <a:lnSpc>
                <a:spcPct val="90000"/>
              </a:lnSpc>
              <a:spcBef>
                <a:spcPts val="400"/>
              </a:spcBef>
              <a:spcAft>
                <a:spcPts val="0"/>
              </a:spcAft>
              <a:buSzPts val="1800"/>
              <a:buChar char="◦"/>
              <a:defRPr/>
            </a:lvl4pPr>
            <a:lvl5pPr marL="1524152" lvl="4" indent="-228623" algn="l">
              <a:lnSpc>
                <a:spcPct val="90000"/>
              </a:lnSpc>
              <a:spcBef>
                <a:spcPts val="400"/>
              </a:spcBef>
              <a:spcAft>
                <a:spcPts val="0"/>
              </a:spcAft>
              <a:buSzPts val="1800"/>
              <a:buChar char="◦"/>
              <a:defRPr/>
            </a:lvl5pPr>
            <a:lvl6pPr marL="1828983" lvl="5" indent="-228623" algn="l">
              <a:lnSpc>
                <a:spcPct val="90000"/>
              </a:lnSpc>
              <a:spcBef>
                <a:spcPts val="400"/>
              </a:spcBef>
              <a:spcAft>
                <a:spcPts val="0"/>
              </a:spcAft>
              <a:buSzPts val="1800"/>
              <a:buChar char="◦"/>
              <a:defRPr/>
            </a:lvl6pPr>
            <a:lvl7pPr marL="2133814" lvl="6" indent="-228623" algn="l">
              <a:lnSpc>
                <a:spcPct val="90000"/>
              </a:lnSpc>
              <a:spcBef>
                <a:spcPts val="400"/>
              </a:spcBef>
              <a:spcAft>
                <a:spcPts val="0"/>
              </a:spcAft>
              <a:buSzPts val="1800"/>
              <a:buChar char="◦"/>
              <a:defRPr/>
            </a:lvl7pPr>
            <a:lvl8pPr marL="2438644" lvl="7" indent="-228623" algn="l">
              <a:lnSpc>
                <a:spcPct val="90000"/>
              </a:lnSpc>
              <a:spcBef>
                <a:spcPts val="400"/>
              </a:spcBef>
              <a:spcAft>
                <a:spcPts val="0"/>
              </a:spcAft>
              <a:buSzPts val="1800"/>
              <a:buChar char="◦"/>
              <a:defRPr/>
            </a:lvl8pPr>
            <a:lvl9pPr marL="2743475" lvl="8" indent="-228623" algn="l">
              <a:lnSpc>
                <a:spcPct val="90000"/>
              </a:lnSpc>
              <a:spcBef>
                <a:spcPts val="400"/>
              </a:spcBef>
              <a:spcAft>
                <a:spcPts val="400"/>
              </a:spcAft>
              <a:buSzPts val="1800"/>
              <a:buChar char="◦"/>
              <a:defRPr/>
            </a:lvl9pPr>
          </a:lstStyle>
          <a:p>
            <a:endParaRPr/>
          </a:p>
        </p:txBody>
      </p:sp>
      <p:sp>
        <p:nvSpPr>
          <p:cNvPr id="53" name="Google Shape;53;p34"/>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304831" lvl="0" indent="-152416" algn="l">
              <a:lnSpc>
                <a:spcPct val="90000"/>
              </a:lnSpc>
              <a:spcBef>
                <a:spcPts val="1200"/>
              </a:spcBef>
              <a:spcAft>
                <a:spcPts val="0"/>
              </a:spcAft>
              <a:buSzPts val="2250"/>
              <a:buNone/>
              <a:defRPr sz="1500">
                <a:solidFill>
                  <a:srgbClr val="FFFFFF"/>
                </a:solidFill>
              </a:defRPr>
            </a:lvl1pPr>
            <a:lvl2pPr marL="609660" lvl="1" indent="-152416" algn="l">
              <a:lnSpc>
                <a:spcPct val="90000"/>
              </a:lnSpc>
              <a:spcBef>
                <a:spcPts val="200"/>
              </a:spcBef>
              <a:spcAft>
                <a:spcPts val="0"/>
              </a:spcAft>
              <a:buSzPts val="1800"/>
              <a:buNone/>
              <a:defRPr sz="1200"/>
            </a:lvl2pPr>
            <a:lvl3pPr marL="914492" lvl="2" indent="-152416" algn="l">
              <a:lnSpc>
                <a:spcPct val="90000"/>
              </a:lnSpc>
              <a:spcBef>
                <a:spcPts val="400"/>
              </a:spcBef>
              <a:spcAft>
                <a:spcPts val="0"/>
              </a:spcAft>
              <a:buSzPts val="1500"/>
              <a:buNone/>
              <a:defRPr sz="1000"/>
            </a:lvl3pPr>
            <a:lvl4pPr marL="1219322" lvl="3" indent="-152416" algn="l">
              <a:lnSpc>
                <a:spcPct val="90000"/>
              </a:lnSpc>
              <a:spcBef>
                <a:spcPts val="400"/>
              </a:spcBef>
              <a:spcAft>
                <a:spcPts val="0"/>
              </a:spcAft>
              <a:buSzPts val="1350"/>
              <a:buNone/>
              <a:defRPr sz="900"/>
            </a:lvl4pPr>
            <a:lvl5pPr marL="1524152" lvl="4" indent="-152416" algn="l">
              <a:lnSpc>
                <a:spcPct val="90000"/>
              </a:lnSpc>
              <a:spcBef>
                <a:spcPts val="400"/>
              </a:spcBef>
              <a:spcAft>
                <a:spcPts val="0"/>
              </a:spcAft>
              <a:buSzPts val="1350"/>
              <a:buNone/>
              <a:defRPr sz="900"/>
            </a:lvl5pPr>
            <a:lvl6pPr marL="1828983" lvl="5" indent="-152416" algn="l">
              <a:lnSpc>
                <a:spcPct val="90000"/>
              </a:lnSpc>
              <a:spcBef>
                <a:spcPts val="400"/>
              </a:spcBef>
              <a:spcAft>
                <a:spcPts val="0"/>
              </a:spcAft>
              <a:buSzPts val="1350"/>
              <a:buNone/>
              <a:defRPr sz="900"/>
            </a:lvl6pPr>
            <a:lvl7pPr marL="2133814" lvl="6" indent="-152416" algn="l">
              <a:lnSpc>
                <a:spcPct val="90000"/>
              </a:lnSpc>
              <a:spcBef>
                <a:spcPts val="400"/>
              </a:spcBef>
              <a:spcAft>
                <a:spcPts val="0"/>
              </a:spcAft>
              <a:buSzPts val="1350"/>
              <a:buNone/>
              <a:defRPr sz="900"/>
            </a:lvl7pPr>
            <a:lvl8pPr marL="2438644" lvl="7" indent="-152416" algn="l">
              <a:lnSpc>
                <a:spcPct val="90000"/>
              </a:lnSpc>
              <a:spcBef>
                <a:spcPts val="400"/>
              </a:spcBef>
              <a:spcAft>
                <a:spcPts val="0"/>
              </a:spcAft>
              <a:buSzPts val="1350"/>
              <a:buNone/>
              <a:defRPr sz="900"/>
            </a:lvl8pPr>
            <a:lvl9pPr marL="2743475" lvl="8" indent="-152416" algn="l">
              <a:lnSpc>
                <a:spcPct val="90000"/>
              </a:lnSpc>
              <a:spcBef>
                <a:spcPts val="400"/>
              </a:spcBef>
              <a:spcAft>
                <a:spcPts val="400"/>
              </a:spcAft>
              <a:buSzPts val="1350"/>
              <a:buNone/>
              <a:defRPr sz="900"/>
            </a:lvl9pPr>
          </a:lstStyle>
          <a:p>
            <a:endParaRPr/>
          </a:p>
        </p:txBody>
      </p:sp>
      <p:sp>
        <p:nvSpPr>
          <p:cNvPr id="54" name="Google Shape;54;p34"/>
          <p:cNvSpPr txBox="1">
            <a:spLocks noGrp="1"/>
          </p:cNvSpPr>
          <p:nvPr>
            <p:ph type="dt" idx="10"/>
          </p:nvPr>
        </p:nvSpPr>
        <p:spPr>
          <a:xfrm>
            <a:off x="465512" y="6459787"/>
            <a:ext cx="261851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4800600" y="6459787"/>
            <a:ext cx="4648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09155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192"/>
        <p:cNvGrpSpPr/>
        <p:nvPr/>
      </p:nvGrpSpPr>
      <p:grpSpPr>
        <a:xfrm>
          <a:off x="0" y="0"/>
          <a:ext cx="0" cy="0"/>
          <a:chOff x="0" y="0"/>
          <a:chExt cx="0" cy="0"/>
        </a:xfrm>
      </p:grpSpPr>
      <p:sp>
        <p:nvSpPr>
          <p:cNvPr id="193" name="Google Shape;193;p33"/>
          <p:cNvSpPr/>
          <p:nvPr/>
        </p:nvSpPr>
        <p:spPr>
          <a:xfrm>
            <a:off x="3176"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33"/>
          <p:cNvSpPr/>
          <p:nvPr/>
        </p:nvSpPr>
        <p:spPr>
          <a:xfrm>
            <a:off x="16"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33"/>
          <p:cNvSpPr txBox="1">
            <a:spLocks noGrp="1"/>
          </p:cNvSpPr>
          <p:nvPr>
            <p:ph type="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8000"/>
              <a:buFont typeface="Calibri"/>
              <a:buNone/>
              <a:defRPr sz="8000" b="0">
                <a:solidFill>
                  <a:srgbClr val="26262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6" name="Google Shape;196;p33"/>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24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1800"/>
              <a:buNone/>
              <a:defRPr sz="1800">
                <a:solidFill>
                  <a:srgbClr val="888888"/>
                </a:solidFill>
              </a:defRPr>
            </a:lvl2pPr>
            <a:lvl3pPr marL="1371600" lvl="2" indent="-228600" algn="l">
              <a:lnSpc>
                <a:spcPct val="90000"/>
              </a:lnSpc>
              <a:spcBef>
                <a:spcPts val="400"/>
              </a:spcBef>
              <a:spcAft>
                <a:spcPts val="0"/>
              </a:spcAft>
              <a:buSzPts val="1600"/>
              <a:buNone/>
              <a:defRPr sz="1600">
                <a:solidFill>
                  <a:srgbClr val="888888"/>
                </a:solidFill>
              </a:defRPr>
            </a:lvl3pPr>
            <a:lvl4pPr marL="1828800" lvl="3" indent="-228600" algn="l">
              <a:lnSpc>
                <a:spcPct val="90000"/>
              </a:lnSpc>
              <a:spcBef>
                <a:spcPts val="400"/>
              </a:spcBef>
              <a:spcAft>
                <a:spcPts val="0"/>
              </a:spcAft>
              <a:buSzPts val="1400"/>
              <a:buNone/>
              <a:defRPr sz="1400">
                <a:solidFill>
                  <a:srgbClr val="888888"/>
                </a:solidFill>
              </a:defRPr>
            </a:lvl4pPr>
            <a:lvl5pPr marL="2286000" lvl="4" indent="-228600" algn="l">
              <a:lnSpc>
                <a:spcPct val="90000"/>
              </a:lnSpc>
              <a:spcBef>
                <a:spcPts val="400"/>
              </a:spcBef>
              <a:spcAft>
                <a:spcPts val="0"/>
              </a:spcAft>
              <a:buSzPts val="1400"/>
              <a:buNone/>
              <a:defRPr sz="1400">
                <a:solidFill>
                  <a:srgbClr val="888888"/>
                </a:solidFill>
              </a:defRPr>
            </a:lvl5pPr>
            <a:lvl6pPr marL="2743200" lvl="5" indent="-228600" algn="l">
              <a:lnSpc>
                <a:spcPct val="90000"/>
              </a:lnSpc>
              <a:spcBef>
                <a:spcPts val="400"/>
              </a:spcBef>
              <a:spcAft>
                <a:spcPts val="0"/>
              </a:spcAft>
              <a:buSzPts val="1400"/>
              <a:buNone/>
              <a:defRPr sz="1400">
                <a:solidFill>
                  <a:srgbClr val="888888"/>
                </a:solidFill>
              </a:defRPr>
            </a:lvl6pPr>
            <a:lvl7pPr marL="3200400" lvl="6" indent="-228600" algn="l">
              <a:lnSpc>
                <a:spcPct val="90000"/>
              </a:lnSpc>
              <a:spcBef>
                <a:spcPts val="400"/>
              </a:spcBef>
              <a:spcAft>
                <a:spcPts val="0"/>
              </a:spcAft>
              <a:buSzPts val="1400"/>
              <a:buNone/>
              <a:defRPr sz="1400">
                <a:solidFill>
                  <a:srgbClr val="888888"/>
                </a:solidFill>
              </a:defRPr>
            </a:lvl7pPr>
            <a:lvl8pPr marL="3657600" lvl="7" indent="-228600" algn="l">
              <a:lnSpc>
                <a:spcPct val="90000"/>
              </a:lnSpc>
              <a:spcBef>
                <a:spcPts val="400"/>
              </a:spcBef>
              <a:spcAft>
                <a:spcPts val="0"/>
              </a:spcAft>
              <a:buSzPts val="1400"/>
              <a:buNone/>
              <a:defRPr sz="1400">
                <a:solidFill>
                  <a:srgbClr val="888888"/>
                </a:solidFill>
              </a:defRPr>
            </a:lvl8pPr>
            <a:lvl9pPr marL="4114800" lvl="8" indent="-228600" algn="l">
              <a:lnSpc>
                <a:spcPct val="90000"/>
              </a:lnSpc>
              <a:spcBef>
                <a:spcPts val="400"/>
              </a:spcBef>
              <a:spcAft>
                <a:spcPts val="400"/>
              </a:spcAft>
              <a:buSzPts val="1400"/>
              <a:buNone/>
              <a:defRPr sz="1400">
                <a:solidFill>
                  <a:srgbClr val="888888"/>
                </a:solidFill>
              </a:defRPr>
            </a:lvl9pPr>
          </a:lstStyle>
          <a:p>
            <a:endParaRPr/>
          </a:p>
        </p:txBody>
      </p:sp>
      <p:sp>
        <p:nvSpPr>
          <p:cNvPr id="197" name="Google Shape;197;p33"/>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8" name="Google Shape;198;p33"/>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9" name="Google Shape;199;p33"/>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a:t>
            </a:fld>
            <a:endParaRPr/>
          </a:p>
        </p:txBody>
      </p:sp>
      <p:cxnSp>
        <p:nvCxnSpPr>
          <p:cNvPr id="200" name="Google Shape;200;p33"/>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01"/>
        <p:cNvGrpSpPr/>
        <p:nvPr/>
      </p:nvGrpSpPr>
      <p:grpSpPr>
        <a:xfrm>
          <a:off x="0" y="0"/>
          <a:ext cx="0" cy="0"/>
          <a:chOff x="0" y="0"/>
          <a:chExt cx="0" cy="0"/>
        </a:xfrm>
      </p:grpSpPr>
      <p:sp>
        <p:nvSpPr>
          <p:cNvPr id="202" name="Google Shape;202;p34"/>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3" name="Google Shape;203;p34"/>
          <p:cNvSpPr txBox="1">
            <a:spLocks noGrp="1"/>
          </p:cNvSpPr>
          <p:nvPr>
            <p:ph type="body" idx="1"/>
          </p:nvPr>
        </p:nvSpPr>
        <p:spPr>
          <a:xfrm>
            <a:off x="109728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204" name="Google Shape;204;p34"/>
          <p:cNvSpPr txBox="1">
            <a:spLocks noGrp="1"/>
          </p:cNvSpPr>
          <p:nvPr>
            <p:ph type="body" idx="2"/>
          </p:nvPr>
        </p:nvSpPr>
        <p:spPr>
          <a:xfrm>
            <a:off x="109728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05" name="Google Shape;205;p34"/>
          <p:cNvSpPr txBox="1">
            <a:spLocks noGrp="1"/>
          </p:cNvSpPr>
          <p:nvPr>
            <p:ph type="body" idx="3"/>
          </p:nvPr>
        </p:nvSpPr>
        <p:spPr>
          <a:xfrm>
            <a:off x="6217920" y="1846052"/>
            <a:ext cx="4937760"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1200"/>
              </a:spcBef>
              <a:spcAft>
                <a:spcPts val="0"/>
              </a:spcAft>
              <a:buSzPts val="2000"/>
              <a:buNone/>
              <a:defRPr sz="2000" b="0" cap="none">
                <a:solidFill>
                  <a:schemeClr val="dk2"/>
                </a:solidFill>
              </a:defRPr>
            </a:lvl1pPr>
            <a:lvl2pPr marL="914400" lvl="1" indent="-228600" algn="l">
              <a:lnSpc>
                <a:spcPct val="90000"/>
              </a:lnSpc>
              <a:spcBef>
                <a:spcPts val="200"/>
              </a:spcBef>
              <a:spcAft>
                <a:spcPts val="0"/>
              </a:spcAft>
              <a:buSzPts val="2000"/>
              <a:buNone/>
              <a:defRPr sz="2000" b="1"/>
            </a:lvl2pPr>
            <a:lvl3pPr marL="1371600" lvl="2" indent="-228600" algn="l">
              <a:lnSpc>
                <a:spcPct val="90000"/>
              </a:lnSpc>
              <a:spcBef>
                <a:spcPts val="400"/>
              </a:spcBef>
              <a:spcAft>
                <a:spcPts val="0"/>
              </a:spcAft>
              <a:buSzPts val="1800"/>
              <a:buNone/>
              <a:defRPr sz="1800" b="1"/>
            </a:lvl3pPr>
            <a:lvl4pPr marL="1828800" lvl="3" indent="-228600" algn="l">
              <a:lnSpc>
                <a:spcPct val="90000"/>
              </a:lnSpc>
              <a:spcBef>
                <a:spcPts val="400"/>
              </a:spcBef>
              <a:spcAft>
                <a:spcPts val="0"/>
              </a:spcAft>
              <a:buSzPts val="1600"/>
              <a:buNone/>
              <a:defRPr sz="1600" b="1"/>
            </a:lvl4pPr>
            <a:lvl5pPr marL="2286000" lvl="4" indent="-228600" algn="l">
              <a:lnSpc>
                <a:spcPct val="90000"/>
              </a:lnSpc>
              <a:spcBef>
                <a:spcPts val="400"/>
              </a:spcBef>
              <a:spcAft>
                <a:spcPts val="0"/>
              </a:spcAft>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206" name="Google Shape;206;p34"/>
          <p:cNvSpPr txBox="1">
            <a:spLocks noGrp="1"/>
          </p:cNvSpPr>
          <p:nvPr>
            <p:ph type="body" idx="4"/>
          </p:nvPr>
        </p:nvSpPr>
        <p:spPr>
          <a:xfrm>
            <a:off x="6217920" y="2582334"/>
            <a:ext cx="4937760" cy="33782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07" name="Google Shape;207;p34"/>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8" name="Google Shape;208;p34"/>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9" name="Google Shape;209;p34"/>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215"/>
        <p:cNvGrpSpPr/>
        <p:nvPr/>
      </p:nvGrpSpPr>
      <p:grpSpPr>
        <a:xfrm>
          <a:off x="0" y="0"/>
          <a:ext cx="0" cy="0"/>
          <a:chOff x="0" y="0"/>
          <a:chExt cx="0" cy="0"/>
        </a:xfrm>
      </p:grpSpPr>
      <p:sp>
        <p:nvSpPr>
          <p:cNvPr id="216" name="Google Shape;216;p36"/>
          <p:cNvSpPr/>
          <p:nvPr/>
        </p:nvSpPr>
        <p:spPr>
          <a:xfrm>
            <a:off x="3176"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6"/>
          <p:cNvSpPr/>
          <p:nvPr/>
        </p:nvSpPr>
        <p:spPr>
          <a:xfrm>
            <a:off x="16"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6"/>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9" name="Google Shape;219;p36"/>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0" name="Google Shape;220;p36"/>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OBJECT_WITH_CAPTION_TEXT">
    <p:spTree>
      <p:nvGrpSpPr>
        <p:cNvPr id="1" name="Shape 221"/>
        <p:cNvGrpSpPr/>
        <p:nvPr/>
      </p:nvGrpSpPr>
      <p:grpSpPr>
        <a:xfrm>
          <a:off x="0" y="0"/>
          <a:ext cx="0" cy="0"/>
          <a:chOff x="0" y="0"/>
          <a:chExt cx="0" cy="0"/>
        </a:xfrm>
      </p:grpSpPr>
      <p:sp>
        <p:nvSpPr>
          <p:cNvPr id="222" name="Google Shape;222;p37"/>
          <p:cNvSpPr/>
          <p:nvPr/>
        </p:nvSpPr>
        <p:spPr>
          <a:xfrm>
            <a:off x="17" y="0"/>
            <a:ext cx="4050791" cy="6858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37"/>
          <p:cNvSpPr/>
          <p:nvPr/>
        </p:nvSpPr>
        <p:spPr>
          <a:xfrm>
            <a:off x="4040071" y="0"/>
            <a:ext cx="64008"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37"/>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5" name="Google Shape;225;p37"/>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26" name="Google Shape;226;p37"/>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1500"/>
              <a:buNone/>
              <a:defRPr sz="1500">
                <a:solidFill>
                  <a:srgbClr val="FFFFFF"/>
                </a:solidFill>
              </a:defRPr>
            </a:lvl1pPr>
            <a:lvl2pPr marL="914400" lvl="1" indent="-228600" algn="l">
              <a:lnSpc>
                <a:spcPct val="90000"/>
              </a:lnSpc>
              <a:spcBef>
                <a:spcPts val="2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227" name="Google Shape;227;p37"/>
          <p:cNvSpPr txBox="1">
            <a:spLocks noGrp="1"/>
          </p:cNvSpPr>
          <p:nvPr>
            <p:ph type="dt" idx="10"/>
          </p:nvPr>
        </p:nvSpPr>
        <p:spPr>
          <a:xfrm>
            <a:off x="465512" y="6459786"/>
            <a:ext cx="26185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8" name="Google Shape;228;p37"/>
          <p:cNvSpPr txBox="1">
            <a:spLocks noGrp="1"/>
          </p:cNvSpPr>
          <p:nvPr>
            <p:ph type="ftr" idx="11"/>
          </p:nvPr>
        </p:nvSpPr>
        <p:spPr>
          <a:xfrm>
            <a:off x="4800600" y="6459786"/>
            <a:ext cx="4648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9" name="Google Shape;229;p37"/>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50">
                <a:solidFill>
                  <a:schemeClr val="dk2"/>
                </a:solidFill>
                <a:latin typeface="Calibri"/>
                <a:ea typeface="Calibri"/>
                <a:cs typeface="Calibri"/>
                <a:sym typeface="Calibri"/>
              </a:defRPr>
            </a:lvl1pPr>
            <a:lvl2pPr marL="0" lvl="1" indent="0" algn="r">
              <a:spcBef>
                <a:spcPts val="0"/>
              </a:spcBef>
              <a:buNone/>
              <a:defRPr sz="1050">
                <a:solidFill>
                  <a:schemeClr val="dk2"/>
                </a:solidFill>
                <a:latin typeface="Calibri"/>
                <a:ea typeface="Calibri"/>
                <a:cs typeface="Calibri"/>
                <a:sym typeface="Calibri"/>
              </a:defRPr>
            </a:lvl2pPr>
            <a:lvl3pPr marL="0" lvl="2" indent="0" algn="r">
              <a:spcBef>
                <a:spcPts val="0"/>
              </a:spcBef>
              <a:buNone/>
              <a:defRPr sz="1050">
                <a:solidFill>
                  <a:schemeClr val="dk2"/>
                </a:solidFill>
                <a:latin typeface="Calibri"/>
                <a:ea typeface="Calibri"/>
                <a:cs typeface="Calibri"/>
                <a:sym typeface="Calibri"/>
              </a:defRPr>
            </a:lvl3pPr>
            <a:lvl4pPr marL="0" lvl="3" indent="0" algn="r">
              <a:spcBef>
                <a:spcPts val="0"/>
              </a:spcBef>
              <a:buNone/>
              <a:defRPr sz="1050">
                <a:solidFill>
                  <a:schemeClr val="dk2"/>
                </a:solidFill>
                <a:latin typeface="Calibri"/>
                <a:ea typeface="Calibri"/>
                <a:cs typeface="Calibri"/>
                <a:sym typeface="Calibri"/>
              </a:defRPr>
            </a:lvl4pPr>
            <a:lvl5pPr marL="0" lvl="4" indent="0" algn="r">
              <a:spcBef>
                <a:spcPts val="0"/>
              </a:spcBef>
              <a:buNone/>
              <a:defRPr sz="1050">
                <a:solidFill>
                  <a:schemeClr val="dk2"/>
                </a:solidFill>
                <a:latin typeface="Calibri"/>
                <a:ea typeface="Calibri"/>
                <a:cs typeface="Calibri"/>
                <a:sym typeface="Calibri"/>
              </a:defRPr>
            </a:lvl5pPr>
            <a:lvl6pPr marL="0" lvl="5" indent="0" algn="r">
              <a:spcBef>
                <a:spcPts val="0"/>
              </a:spcBef>
              <a:buNone/>
              <a:defRPr sz="1050">
                <a:solidFill>
                  <a:schemeClr val="dk2"/>
                </a:solidFill>
                <a:latin typeface="Calibri"/>
                <a:ea typeface="Calibri"/>
                <a:cs typeface="Calibri"/>
                <a:sym typeface="Calibri"/>
              </a:defRPr>
            </a:lvl6pPr>
            <a:lvl7pPr marL="0" lvl="6" indent="0" algn="r">
              <a:spcBef>
                <a:spcPts val="0"/>
              </a:spcBef>
              <a:buNone/>
              <a:defRPr sz="1050">
                <a:solidFill>
                  <a:schemeClr val="dk2"/>
                </a:solidFill>
                <a:latin typeface="Calibri"/>
                <a:ea typeface="Calibri"/>
                <a:cs typeface="Calibri"/>
                <a:sym typeface="Calibri"/>
              </a:defRPr>
            </a:lvl7pPr>
            <a:lvl8pPr marL="0" lvl="7" indent="0" algn="r">
              <a:spcBef>
                <a:spcPts val="0"/>
              </a:spcBef>
              <a:buNone/>
              <a:defRPr sz="1050">
                <a:solidFill>
                  <a:schemeClr val="dk2"/>
                </a:solidFill>
                <a:latin typeface="Calibri"/>
                <a:ea typeface="Calibri"/>
                <a:cs typeface="Calibri"/>
                <a:sym typeface="Calibri"/>
              </a:defRPr>
            </a:lvl8pPr>
            <a:lvl9pPr marL="0" lvl="8" indent="0" algn="r">
              <a:spcBef>
                <a:spcPts val="0"/>
              </a:spcBef>
              <a:buNone/>
              <a:defRPr sz="1050">
                <a:solidFill>
                  <a:schemeClr val="dk2"/>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Picture with Caption">
  <p:cSld name="Picture with Caption">
    <p:spTree>
      <p:nvGrpSpPr>
        <p:cNvPr id="1" name="Shape 230"/>
        <p:cNvGrpSpPr/>
        <p:nvPr/>
      </p:nvGrpSpPr>
      <p:grpSpPr>
        <a:xfrm>
          <a:off x="0" y="0"/>
          <a:ext cx="0" cy="0"/>
          <a:chOff x="0" y="0"/>
          <a:chExt cx="0" cy="0"/>
        </a:xfrm>
      </p:grpSpPr>
      <p:sp>
        <p:nvSpPr>
          <p:cNvPr id="231" name="Google Shape;231;p38"/>
          <p:cNvSpPr/>
          <p:nvPr/>
        </p:nvSpPr>
        <p:spPr>
          <a:xfrm>
            <a:off x="1" y="4953000"/>
            <a:ext cx="12188825" cy="19050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8"/>
          <p:cNvSpPr/>
          <p:nvPr/>
        </p:nvSpPr>
        <p:spPr>
          <a:xfrm>
            <a:off x="16" y="491507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38"/>
          <p:cNvSpPr txBox="1">
            <a:spLocks noGrp="1"/>
          </p:cNvSpPr>
          <p:nvPr>
            <p:ph type="title"/>
          </p:nvPr>
        </p:nvSpPr>
        <p:spPr>
          <a:xfrm>
            <a:off x="1097281" y="5074920"/>
            <a:ext cx="10113645"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36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4" name="Google Shape;234;p38"/>
          <p:cNvSpPr>
            <a:spLocks noGrp="1"/>
          </p:cNvSpPr>
          <p:nvPr>
            <p:ph type="pic" idx="2"/>
          </p:nvPr>
        </p:nvSpPr>
        <p:spPr>
          <a:xfrm>
            <a:off x="15" y="0"/>
            <a:ext cx="12191985" cy="4915076"/>
          </a:xfrm>
          <a:prstGeom prst="rect">
            <a:avLst/>
          </a:prstGeom>
          <a:solidFill>
            <a:srgbClr val="B1C5D7"/>
          </a:solidFill>
          <a:ln>
            <a:noFill/>
          </a:ln>
        </p:spPr>
      </p:sp>
      <p:sp>
        <p:nvSpPr>
          <p:cNvPr id="235" name="Google Shape;235;p38"/>
          <p:cNvSpPr txBox="1">
            <a:spLocks noGrp="1"/>
          </p:cNvSpPr>
          <p:nvPr>
            <p:ph type="body" idx="1"/>
          </p:nvPr>
        </p:nvSpPr>
        <p:spPr>
          <a:xfrm>
            <a:off x="1097280" y="5907024"/>
            <a:ext cx="10113264" cy="594360"/>
          </a:xfrm>
          <a:prstGeom prst="rect">
            <a:avLst/>
          </a:prstGeom>
          <a:noFill/>
          <a:ln>
            <a:noFill/>
          </a:ln>
        </p:spPr>
        <p:txBody>
          <a:bodyPr spcFirstLastPara="1" wrap="square" lIns="91425" tIns="0" rIns="91425" bIns="0" anchor="t" anchorCtr="0">
            <a:normAutofit/>
          </a:bodyPr>
          <a:lstStyle>
            <a:lvl1pPr marL="457200" lvl="0" indent="-228600" algn="l">
              <a:lnSpc>
                <a:spcPct val="90000"/>
              </a:lnSpc>
              <a:spcBef>
                <a:spcPts val="0"/>
              </a:spcBef>
              <a:spcAft>
                <a:spcPts val="0"/>
              </a:spcAft>
              <a:buSzPts val="1500"/>
              <a:buNone/>
              <a:defRPr sz="1500">
                <a:solidFill>
                  <a:srgbClr val="FFFFFF"/>
                </a:solidFill>
              </a:defRPr>
            </a:lvl1pPr>
            <a:lvl2pPr marL="914400" lvl="1" indent="-228600" algn="l">
              <a:lnSpc>
                <a:spcPct val="90000"/>
              </a:lnSpc>
              <a:spcBef>
                <a:spcPts val="600"/>
              </a:spcBef>
              <a:spcAft>
                <a:spcPts val="0"/>
              </a:spcAft>
              <a:buSzPts val="1200"/>
              <a:buNone/>
              <a:defRPr sz="1200"/>
            </a:lvl2pPr>
            <a:lvl3pPr marL="1371600" lvl="2" indent="-228600" algn="l">
              <a:lnSpc>
                <a:spcPct val="90000"/>
              </a:lnSpc>
              <a:spcBef>
                <a:spcPts val="400"/>
              </a:spcBef>
              <a:spcAft>
                <a:spcPts val="0"/>
              </a:spcAft>
              <a:buSzPts val="1000"/>
              <a:buNone/>
              <a:defRPr sz="1000"/>
            </a:lvl3pPr>
            <a:lvl4pPr marL="1828800" lvl="3" indent="-228600" algn="l">
              <a:lnSpc>
                <a:spcPct val="90000"/>
              </a:lnSpc>
              <a:spcBef>
                <a:spcPts val="400"/>
              </a:spcBef>
              <a:spcAft>
                <a:spcPts val="0"/>
              </a:spcAft>
              <a:buSzPts val="900"/>
              <a:buNone/>
              <a:defRPr sz="900"/>
            </a:lvl4pPr>
            <a:lvl5pPr marL="2286000" lvl="4" indent="-228600" algn="l">
              <a:lnSpc>
                <a:spcPct val="90000"/>
              </a:lnSpc>
              <a:spcBef>
                <a:spcPts val="400"/>
              </a:spcBef>
              <a:spcAft>
                <a:spcPts val="0"/>
              </a:spcAft>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236" name="Google Shape;236;p38"/>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7" name="Google Shape;237;p38"/>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8" name="Google Shape;238;p38"/>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39"/>
        <p:cNvGrpSpPr/>
        <p:nvPr/>
      </p:nvGrpSpPr>
      <p:grpSpPr>
        <a:xfrm>
          <a:off x="0" y="0"/>
          <a:ext cx="0" cy="0"/>
          <a:chOff x="0" y="0"/>
          <a:chExt cx="0" cy="0"/>
        </a:xfrm>
      </p:grpSpPr>
      <p:sp>
        <p:nvSpPr>
          <p:cNvPr id="240" name="Google Shape;240;p39"/>
          <p:cNvSpPr txBox="1">
            <a:spLocks noGrp="1"/>
          </p:cNvSpPr>
          <p:nvPr>
            <p:ph type="title"/>
          </p:nvPr>
        </p:nvSpPr>
        <p:spPr>
          <a:xfrm>
            <a:off x="1097280" y="286604"/>
            <a:ext cx="10058400" cy="702301"/>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1" name="Google Shape;241;p39"/>
          <p:cNvSpPr txBox="1">
            <a:spLocks noGrp="1"/>
          </p:cNvSpPr>
          <p:nvPr>
            <p:ph type="body" idx="1"/>
          </p:nvPr>
        </p:nvSpPr>
        <p:spPr>
          <a:xfrm rot="5400000">
            <a:off x="3765302" y="-1482177"/>
            <a:ext cx="4661396" cy="100584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42" name="Google Shape;242;p39"/>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3" name="Google Shape;243;p39"/>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4" name="Google Shape;244;p39"/>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a:t>
            </a:fld>
            <a:endParaRPr/>
          </a:p>
        </p:txBody>
      </p:sp>
      <p:cxnSp>
        <p:nvCxnSpPr>
          <p:cNvPr id="2" name="Straight Connector 7">
            <a:extLst>
              <a:ext uri="{FF2B5EF4-FFF2-40B4-BE49-F238E27FC236}">
                <a16:creationId xmlns:a16="http://schemas.microsoft.com/office/drawing/2014/main" id="{750ECBB6-1A4E-B598-06B3-B655EE47160D}"/>
              </a:ext>
            </a:extLst>
          </p:cNvPr>
          <p:cNvCxnSpPr/>
          <p:nvPr userDrawn="1"/>
        </p:nvCxnSpPr>
        <p:spPr>
          <a:xfrm>
            <a:off x="1156508" y="1019735"/>
            <a:ext cx="993994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245"/>
        <p:cNvGrpSpPr/>
        <p:nvPr/>
      </p:nvGrpSpPr>
      <p:grpSpPr>
        <a:xfrm>
          <a:off x="0" y="0"/>
          <a:ext cx="0" cy="0"/>
          <a:chOff x="0" y="0"/>
          <a:chExt cx="0" cy="0"/>
        </a:xfrm>
      </p:grpSpPr>
      <p:sp>
        <p:nvSpPr>
          <p:cNvPr id="246" name="Google Shape;246;p40"/>
          <p:cNvSpPr/>
          <p:nvPr/>
        </p:nvSpPr>
        <p:spPr>
          <a:xfrm>
            <a:off x="3176" y="6400800"/>
            <a:ext cx="12188825"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40"/>
          <p:cNvSpPr/>
          <p:nvPr/>
        </p:nvSpPr>
        <p:spPr>
          <a:xfrm>
            <a:off x="16" y="6334316"/>
            <a:ext cx="12188825" cy="64008"/>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40"/>
          <p:cNvSpPr txBox="1">
            <a:spLocks noGrp="1"/>
          </p:cNvSpPr>
          <p:nvPr>
            <p:ph type="title"/>
          </p:nvPr>
        </p:nvSpPr>
        <p:spPr>
          <a:xfrm rot="5400000">
            <a:off x="7159401" y="1977801"/>
            <a:ext cx="5759898" cy="26289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49" name="Google Shape;249;p40"/>
          <p:cNvSpPr txBox="1">
            <a:spLocks noGrp="1"/>
          </p:cNvSpPr>
          <p:nvPr>
            <p:ph type="body" idx="1"/>
          </p:nvPr>
        </p:nvSpPr>
        <p:spPr>
          <a:xfrm rot="5400000">
            <a:off x="1825401" y="-574899"/>
            <a:ext cx="5759898" cy="77343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250" name="Google Shape;250;p40"/>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1" name="Google Shape;251;p40"/>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2" name="Google Shape;252;p40"/>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9"/>
        <p:cNvGrpSpPr/>
        <p:nvPr/>
      </p:nvGrpSpPr>
      <p:grpSpPr>
        <a:xfrm>
          <a:off x="0" y="0"/>
          <a:ext cx="0" cy="0"/>
          <a:chOff x="0" y="0"/>
          <a:chExt cx="0" cy="0"/>
        </a:xfrm>
      </p:grpSpPr>
    </p:spTree>
    <p:extLst>
      <p:ext uri="{BB962C8B-B14F-4D97-AF65-F5344CB8AC3E}">
        <p14:creationId xmlns:p14="http://schemas.microsoft.com/office/powerpoint/2010/main" val="2090013815"/>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Content" userDrawn="1">
  <p:cSld name="1_Title and Content">
    <p:spTree>
      <p:nvGrpSpPr>
        <p:cNvPr id="1" name="Shape 25"/>
        <p:cNvGrpSpPr/>
        <p:nvPr/>
      </p:nvGrpSpPr>
      <p:grpSpPr>
        <a:xfrm>
          <a:off x="0" y="0"/>
          <a:ext cx="0" cy="0"/>
          <a:chOff x="0" y="0"/>
          <a:chExt cx="0" cy="0"/>
        </a:xfrm>
      </p:grpSpPr>
      <p:sp>
        <p:nvSpPr>
          <p:cNvPr id="26" name="Google Shape;26;p20"/>
          <p:cNvSpPr txBox="1">
            <a:spLocks noGrp="1"/>
          </p:cNvSpPr>
          <p:nvPr>
            <p:ph type="dt" idx="10"/>
          </p:nvPr>
        </p:nvSpPr>
        <p:spPr>
          <a:xfrm>
            <a:off x="1097282" y="6459787"/>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0"/>
          <p:cNvSpPr txBox="1">
            <a:spLocks noGrp="1"/>
          </p:cNvSpPr>
          <p:nvPr>
            <p:ph type="sldNum" idx="12"/>
          </p:nvPr>
        </p:nvSpPr>
        <p:spPr>
          <a:xfrm>
            <a:off x="9900460" y="6459787"/>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a:t>
            </a:fld>
            <a:endParaRPr lang="es-CO"/>
          </a:p>
        </p:txBody>
      </p:sp>
      <p:cxnSp>
        <p:nvCxnSpPr>
          <p:cNvPr id="6" name="Conector recto 5">
            <a:extLst>
              <a:ext uri="{FF2B5EF4-FFF2-40B4-BE49-F238E27FC236}">
                <a16:creationId xmlns:a16="http://schemas.microsoft.com/office/drawing/2014/main" id="{6538C3FA-1F26-675B-A734-213180540AB0}"/>
              </a:ext>
            </a:extLst>
          </p:cNvPr>
          <p:cNvCxnSpPr>
            <a:cxnSpLocks/>
          </p:cNvCxnSpPr>
          <p:nvPr userDrawn="1"/>
        </p:nvCxnSpPr>
        <p:spPr>
          <a:xfrm>
            <a:off x="448574" y="1385660"/>
            <a:ext cx="109152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7877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38"/>
        <p:cNvGrpSpPr/>
        <p:nvPr/>
      </p:nvGrpSpPr>
      <p:grpSpPr>
        <a:xfrm>
          <a:off x="0" y="0"/>
          <a:ext cx="0" cy="0"/>
          <a:chOff x="0" y="0"/>
          <a:chExt cx="0" cy="0"/>
        </a:xfrm>
      </p:grpSpPr>
      <p:sp>
        <p:nvSpPr>
          <p:cNvPr id="39" name="Google Shape;39;p27"/>
          <p:cNvSpPr/>
          <p:nvPr/>
        </p:nvSpPr>
        <p:spPr>
          <a:xfrm>
            <a:off x="3176" y="6400800"/>
            <a:ext cx="12188825" cy="4572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Arial"/>
              <a:ea typeface="Arial"/>
              <a:cs typeface="Arial"/>
              <a:sym typeface="Arial"/>
            </a:endParaRPr>
          </a:p>
        </p:txBody>
      </p:sp>
      <p:sp>
        <p:nvSpPr>
          <p:cNvPr id="40" name="Google Shape;40;p27"/>
          <p:cNvSpPr/>
          <p:nvPr/>
        </p:nvSpPr>
        <p:spPr>
          <a:xfrm>
            <a:off x="16" y="633431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Arial"/>
              <a:ea typeface="Arial"/>
              <a:cs typeface="Arial"/>
              <a:sym typeface="Arial"/>
            </a:endParaRPr>
          </a:p>
        </p:txBody>
      </p:sp>
      <p:sp>
        <p:nvSpPr>
          <p:cNvPr id="41" name="Google Shape;41;p27"/>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12000"/>
              <a:buFont typeface="Calibri"/>
              <a:buNone/>
              <a:defRPr sz="80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7"/>
          <p:cNvSpPr txBox="1">
            <a:spLocks noGrp="1"/>
          </p:cNvSpPr>
          <p:nvPr>
            <p:ph type="subTitle" idx="1"/>
          </p:nvPr>
        </p:nvSpPr>
        <p:spPr>
          <a:xfrm>
            <a:off x="1100051" y="4455621"/>
            <a:ext cx="10058400" cy="1143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36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3600"/>
              <a:buNone/>
              <a:defRPr sz="2400"/>
            </a:lvl2pPr>
            <a:lvl3pPr lvl="2" algn="ctr">
              <a:lnSpc>
                <a:spcPct val="90000"/>
              </a:lnSpc>
              <a:spcBef>
                <a:spcPts val="400"/>
              </a:spcBef>
              <a:spcAft>
                <a:spcPts val="0"/>
              </a:spcAft>
              <a:buSzPts val="3600"/>
              <a:buNone/>
              <a:defRPr sz="2400"/>
            </a:lvl3pPr>
            <a:lvl4pPr lvl="3" algn="ctr">
              <a:lnSpc>
                <a:spcPct val="90000"/>
              </a:lnSpc>
              <a:spcBef>
                <a:spcPts val="400"/>
              </a:spcBef>
              <a:spcAft>
                <a:spcPts val="0"/>
              </a:spcAft>
              <a:buSzPts val="3000"/>
              <a:buNone/>
              <a:defRPr sz="2000"/>
            </a:lvl4pPr>
            <a:lvl5pPr lvl="4" algn="ctr">
              <a:lnSpc>
                <a:spcPct val="90000"/>
              </a:lnSpc>
              <a:spcBef>
                <a:spcPts val="400"/>
              </a:spcBef>
              <a:spcAft>
                <a:spcPts val="0"/>
              </a:spcAft>
              <a:buSzPts val="3000"/>
              <a:buNone/>
              <a:defRPr sz="2000"/>
            </a:lvl5pPr>
            <a:lvl6pPr lvl="5" algn="ctr">
              <a:lnSpc>
                <a:spcPct val="90000"/>
              </a:lnSpc>
              <a:spcBef>
                <a:spcPts val="400"/>
              </a:spcBef>
              <a:spcAft>
                <a:spcPts val="0"/>
              </a:spcAft>
              <a:buSzPts val="3000"/>
              <a:buNone/>
              <a:defRPr sz="2000"/>
            </a:lvl6pPr>
            <a:lvl7pPr lvl="6" algn="ctr">
              <a:lnSpc>
                <a:spcPct val="90000"/>
              </a:lnSpc>
              <a:spcBef>
                <a:spcPts val="400"/>
              </a:spcBef>
              <a:spcAft>
                <a:spcPts val="0"/>
              </a:spcAft>
              <a:buSzPts val="3000"/>
              <a:buNone/>
              <a:defRPr sz="2000"/>
            </a:lvl7pPr>
            <a:lvl8pPr lvl="7" algn="ctr">
              <a:lnSpc>
                <a:spcPct val="90000"/>
              </a:lnSpc>
              <a:spcBef>
                <a:spcPts val="400"/>
              </a:spcBef>
              <a:spcAft>
                <a:spcPts val="0"/>
              </a:spcAft>
              <a:buSzPts val="3000"/>
              <a:buNone/>
              <a:defRPr sz="2000"/>
            </a:lvl8pPr>
            <a:lvl9pPr lvl="8" algn="ctr">
              <a:lnSpc>
                <a:spcPct val="90000"/>
              </a:lnSpc>
              <a:spcBef>
                <a:spcPts val="400"/>
              </a:spcBef>
              <a:spcAft>
                <a:spcPts val="400"/>
              </a:spcAft>
              <a:buSzPts val="3000"/>
              <a:buNone/>
              <a:defRPr sz="2000"/>
            </a:lvl9pPr>
          </a:lstStyle>
          <a:p>
            <a:endParaRPr/>
          </a:p>
        </p:txBody>
      </p:sp>
      <p:sp>
        <p:nvSpPr>
          <p:cNvPr id="43" name="Google Shape;43;p27"/>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44" name="Google Shape;44;p27"/>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45" name="Google Shape;45;p27"/>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1pPr>
            <a:lvl2pPr marL="0" lvl="1"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2pPr>
            <a:lvl3pPr marL="0" lvl="2"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3pPr>
            <a:lvl4pPr marL="0" lvl="3"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4pPr>
            <a:lvl5pPr marL="0" lvl="4"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5pPr>
            <a:lvl6pPr marL="0" lvl="5"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6pPr>
            <a:lvl7pPr marL="0" lvl="6"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7pPr>
            <a:lvl8pPr marL="0" lvl="7"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8pPr>
            <a:lvl9pPr marL="0" lvl="8"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a:t>
            </a:fld>
            <a:endParaRPr/>
          </a:p>
        </p:txBody>
      </p:sp>
      <p:cxnSp>
        <p:nvCxnSpPr>
          <p:cNvPr id="46" name="Google Shape;46;p27"/>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18"/>
        <p:cNvGrpSpPr/>
        <p:nvPr/>
      </p:nvGrpSpPr>
      <p:grpSpPr>
        <a:xfrm>
          <a:off x="0" y="0"/>
          <a:ext cx="0" cy="0"/>
          <a:chOff x="0" y="0"/>
          <a:chExt cx="0" cy="0"/>
        </a:xfrm>
      </p:grpSpPr>
      <p:sp>
        <p:nvSpPr>
          <p:cNvPr id="19" name="Google Shape;19;p26"/>
          <p:cNvSpPr/>
          <p:nvPr/>
        </p:nvSpPr>
        <p:spPr>
          <a:xfrm>
            <a:off x="1" y="4953000"/>
            <a:ext cx="12188825" cy="19050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20" name="Google Shape;20;p26"/>
          <p:cNvSpPr/>
          <p:nvPr/>
        </p:nvSpPr>
        <p:spPr>
          <a:xfrm>
            <a:off x="16" y="491507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21" name="Google Shape;21;p26"/>
          <p:cNvSpPr txBox="1">
            <a:spLocks noGrp="1"/>
          </p:cNvSpPr>
          <p:nvPr>
            <p:ph type="title"/>
          </p:nvPr>
        </p:nvSpPr>
        <p:spPr>
          <a:xfrm>
            <a:off x="1097281" y="5074920"/>
            <a:ext cx="10113645"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26"/>
          <p:cNvSpPr>
            <a:spLocks noGrp="1"/>
          </p:cNvSpPr>
          <p:nvPr>
            <p:ph type="pic" idx="2"/>
          </p:nvPr>
        </p:nvSpPr>
        <p:spPr>
          <a:xfrm>
            <a:off x="15" y="0"/>
            <a:ext cx="12191985" cy="4915076"/>
          </a:xfrm>
          <a:prstGeom prst="rect">
            <a:avLst/>
          </a:prstGeom>
          <a:solidFill>
            <a:srgbClr val="B1C5D7"/>
          </a:solidFill>
          <a:ln>
            <a:noFill/>
          </a:ln>
        </p:spPr>
        <p:txBody>
          <a:bodyPr/>
          <a:lstStyle/>
          <a:p>
            <a:endParaRPr lang="de-DE"/>
          </a:p>
        </p:txBody>
      </p:sp>
      <p:sp>
        <p:nvSpPr>
          <p:cNvPr id="23" name="Google Shape;23;p26"/>
          <p:cNvSpPr txBox="1">
            <a:spLocks noGrp="1"/>
          </p:cNvSpPr>
          <p:nvPr>
            <p:ph type="body" idx="1"/>
          </p:nvPr>
        </p:nvSpPr>
        <p:spPr>
          <a:xfrm>
            <a:off x="1097280" y="5907024"/>
            <a:ext cx="10113264" cy="594360"/>
          </a:xfrm>
          <a:prstGeom prst="rect">
            <a:avLst/>
          </a:prstGeom>
          <a:noFill/>
          <a:ln>
            <a:noFill/>
          </a:ln>
        </p:spPr>
        <p:txBody>
          <a:bodyPr spcFirstLastPara="1" wrap="square" lIns="91425" tIns="0" rIns="91425" bIns="0" anchor="t" anchorCtr="0">
            <a:normAutofit/>
          </a:bodyPr>
          <a:lstStyle>
            <a:lvl1pPr marL="304815" lvl="0" indent="-152408" algn="l">
              <a:lnSpc>
                <a:spcPct val="90000"/>
              </a:lnSpc>
              <a:spcBef>
                <a:spcPts val="0"/>
              </a:spcBef>
              <a:spcAft>
                <a:spcPts val="0"/>
              </a:spcAft>
              <a:buSzPts val="2250"/>
              <a:buNone/>
              <a:defRPr sz="1500">
                <a:solidFill>
                  <a:srgbClr val="FFFFFF"/>
                </a:solidFill>
              </a:defRPr>
            </a:lvl1pPr>
            <a:lvl2pPr marL="609630" lvl="1" indent="-152408" algn="l">
              <a:lnSpc>
                <a:spcPct val="90000"/>
              </a:lnSpc>
              <a:spcBef>
                <a:spcPts val="600"/>
              </a:spcBef>
              <a:spcAft>
                <a:spcPts val="0"/>
              </a:spcAft>
              <a:buSzPts val="1800"/>
              <a:buNone/>
              <a:defRPr sz="1200"/>
            </a:lvl2pPr>
            <a:lvl3pPr marL="914446" lvl="2" indent="-152408" algn="l">
              <a:lnSpc>
                <a:spcPct val="90000"/>
              </a:lnSpc>
              <a:spcBef>
                <a:spcPts val="400"/>
              </a:spcBef>
              <a:spcAft>
                <a:spcPts val="0"/>
              </a:spcAft>
              <a:buSzPts val="1500"/>
              <a:buNone/>
              <a:defRPr sz="1000"/>
            </a:lvl3pPr>
            <a:lvl4pPr marL="1219261" lvl="3" indent="-152408" algn="l">
              <a:lnSpc>
                <a:spcPct val="90000"/>
              </a:lnSpc>
              <a:spcBef>
                <a:spcPts val="400"/>
              </a:spcBef>
              <a:spcAft>
                <a:spcPts val="0"/>
              </a:spcAft>
              <a:buSzPts val="1350"/>
              <a:buNone/>
              <a:defRPr sz="900"/>
            </a:lvl4pPr>
            <a:lvl5pPr marL="1524076" lvl="4" indent="-152408" algn="l">
              <a:lnSpc>
                <a:spcPct val="90000"/>
              </a:lnSpc>
              <a:spcBef>
                <a:spcPts val="400"/>
              </a:spcBef>
              <a:spcAft>
                <a:spcPts val="0"/>
              </a:spcAft>
              <a:buSzPts val="1350"/>
              <a:buNone/>
              <a:defRPr sz="900"/>
            </a:lvl5pPr>
            <a:lvl6pPr marL="1828891" lvl="5" indent="-152408" algn="l">
              <a:lnSpc>
                <a:spcPct val="90000"/>
              </a:lnSpc>
              <a:spcBef>
                <a:spcPts val="400"/>
              </a:spcBef>
              <a:spcAft>
                <a:spcPts val="0"/>
              </a:spcAft>
              <a:buSzPts val="1350"/>
              <a:buNone/>
              <a:defRPr sz="900"/>
            </a:lvl6pPr>
            <a:lvl7pPr marL="2133707" lvl="6" indent="-152408" algn="l">
              <a:lnSpc>
                <a:spcPct val="90000"/>
              </a:lnSpc>
              <a:spcBef>
                <a:spcPts val="400"/>
              </a:spcBef>
              <a:spcAft>
                <a:spcPts val="0"/>
              </a:spcAft>
              <a:buSzPts val="1350"/>
              <a:buNone/>
              <a:defRPr sz="900"/>
            </a:lvl7pPr>
            <a:lvl8pPr marL="2438522" lvl="7" indent="-152408" algn="l">
              <a:lnSpc>
                <a:spcPct val="90000"/>
              </a:lnSpc>
              <a:spcBef>
                <a:spcPts val="400"/>
              </a:spcBef>
              <a:spcAft>
                <a:spcPts val="0"/>
              </a:spcAft>
              <a:buSzPts val="1350"/>
              <a:buNone/>
              <a:defRPr sz="900"/>
            </a:lvl8pPr>
            <a:lvl9pPr marL="2743337" lvl="8" indent="-152408" algn="l">
              <a:lnSpc>
                <a:spcPct val="90000"/>
              </a:lnSpc>
              <a:spcBef>
                <a:spcPts val="400"/>
              </a:spcBef>
              <a:spcAft>
                <a:spcPts val="400"/>
              </a:spcAft>
              <a:buSzPts val="1350"/>
              <a:buNone/>
              <a:defRPr sz="900"/>
            </a:lvl9pPr>
          </a:lstStyle>
          <a:p>
            <a:endParaRPr/>
          </a:p>
        </p:txBody>
      </p:sp>
      <p:sp>
        <p:nvSpPr>
          <p:cNvPr id="24" name="Google Shape;24;p26"/>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6"/>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6"/>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879976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28"/>
        <p:cNvGrpSpPr/>
        <p:nvPr/>
      </p:nvGrpSpPr>
      <p:grpSpPr>
        <a:xfrm>
          <a:off x="0" y="0"/>
          <a:ext cx="0" cy="0"/>
          <a:chOff x="0" y="0"/>
          <a:chExt cx="0" cy="0"/>
        </a:xfrm>
      </p:grpSpPr>
      <p:sp>
        <p:nvSpPr>
          <p:cNvPr id="29" name="Google Shape;29;p21"/>
          <p:cNvSpPr txBox="1">
            <a:spLocks noGrp="1"/>
          </p:cNvSpPr>
          <p:nvPr>
            <p:ph type="title"/>
          </p:nvPr>
        </p:nvSpPr>
        <p:spPr>
          <a:xfrm>
            <a:off x="1097280" y="286604"/>
            <a:ext cx="10058400" cy="903841"/>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SzPts val="72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1"/>
          <p:cNvSpPr txBox="1">
            <a:spLocks noGrp="1"/>
          </p:cNvSpPr>
          <p:nvPr>
            <p:ph type="body" idx="1"/>
          </p:nvPr>
        </p:nvSpPr>
        <p:spPr>
          <a:xfrm>
            <a:off x="1097280" y="1380226"/>
            <a:ext cx="10058400" cy="4488868"/>
          </a:xfrm>
          <a:prstGeom prst="rect">
            <a:avLst/>
          </a:prstGeom>
          <a:noFill/>
          <a:ln>
            <a:noFill/>
          </a:ln>
        </p:spPr>
        <p:txBody>
          <a:bodyPr spcFirstLastPara="1" wrap="square" lIns="0" tIns="45700" rIns="0" bIns="45700" anchor="t" anchorCtr="0">
            <a:normAutofit/>
          </a:bodyPr>
          <a:lstStyle>
            <a:lvl1pPr marL="304815" lvl="0" indent="-279414" algn="l">
              <a:lnSpc>
                <a:spcPct val="90000"/>
              </a:lnSpc>
              <a:spcBef>
                <a:spcPts val="1200"/>
              </a:spcBef>
              <a:spcAft>
                <a:spcPts val="0"/>
              </a:spcAft>
              <a:buSzPts val="3000"/>
              <a:buChar char=" "/>
              <a:defRPr/>
            </a:lvl1pPr>
            <a:lvl2pPr marL="609630" lvl="1" indent="-266713" algn="l">
              <a:lnSpc>
                <a:spcPct val="90000"/>
              </a:lnSpc>
              <a:spcBef>
                <a:spcPts val="200"/>
              </a:spcBef>
              <a:spcAft>
                <a:spcPts val="0"/>
              </a:spcAft>
              <a:buSzPts val="2700"/>
              <a:buChar char="◦"/>
              <a:defRPr/>
            </a:lvl2pPr>
            <a:lvl3pPr marL="914446" lvl="2" indent="-241312" algn="l">
              <a:lnSpc>
                <a:spcPct val="90000"/>
              </a:lnSpc>
              <a:spcBef>
                <a:spcPts val="400"/>
              </a:spcBef>
              <a:spcAft>
                <a:spcPts val="0"/>
              </a:spcAft>
              <a:buSzPts val="2100"/>
              <a:buChar char="◦"/>
              <a:defRPr/>
            </a:lvl3pPr>
            <a:lvl4pPr marL="1219261" lvl="3" indent="-241312" algn="l">
              <a:lnSpc>
                <a:spcPct val="90000"/>
              </a:lnSpc>
              <a:spcBef>
                <a:spcPts val="400"/>
              </a:spcBef>
              <a:spcAft>
                <a:spcPts val="0"/>
              </a:spcAft>
              <a:buSzPts val="2100"/>
              <a:buChar char="◦"/>
              <a:defRPr/>
            </a:lvl4pPr>
            <a:lvl5pPr marL="1524076" lvl="4" indent="-241312" algn="l">
              <a:lnSpc>
                <a:spcPct val="90000"/>
              </a:lnSpc>
              <a:spcBef>
                <a:spcPts val="400"/>
              </a:spcBef>
              <a:spcAft>
                <a:spcPts val="0"/>
              </a:spcAft>
              <a:buSzPts val="2100"/>
              <a:buChar char="◦"/>
              <a:defRPr/>
            </a:lvl5pPr>
            <a:lvl6pPr marL="1828891" lvl="5" indent="-241312" algn="l">
              <a:lnSpc>
                <a:spcPct val="90000"/>
              </a:lnSpc>
              <a:spcBef>
                <a:spcPts val="400"/>
              </a:spcBef>
              <a:spcAft>
                <a:spcPts val="0"/>
              </a:spcAft>
              <a:buSzPts val="2100"/>
              <a:buChar char="◦"/>
              <a:defRPr/>
            </a:lvl6pPr>
            <a:lvl7pPr marL="2133707" lvl="6" indent="-241312" algn="l">
              <a:lnSpc>
                <a:spcPct val="90000"/>
              </a:lnSpc>
              <a:spcBef>
                <a:spcPts val="400"/>
              </a:spcBef>
              <a:spcAft>
                <a:spcPts val="0"/>
              </a:spcAft>
              <a:buSzPts val="2100"/>
              <a:buChar char="◦"/>
              <a:defRPr/>
            </a:lvl7pPr>
            <a:lvl8pPr marL="2438522" lvl="7" indent="-241312" algn="l">
              <a:lnSpc>
                <a:spcPct val="90000"/>
              </a:lnSpc>
              <a:spcBef>
                <a:spcPts val="400"/>
              </a:spcBef>
              <a:spcAft>
                <a:spcPts val="0"/>
              </a:spcAft>
              <a:buSzPts val="2100"/>
              <a:buChar char="◦"/>
              <a:defRPr/>
            </a:lvl8pPr>
            <a:lvl9pPr marL="2743337" lvl="8" indent="-241312" algn="l">
              <a:lnSpc>
                <a:spcPct val="90000"/>
              </a:lnSpc>
              <a:spcBef>
                <a:spcPts val="400"/>
              </a:spcBef>
              <a:spcAft>
                <a:spcPts val="400"/>
              </a:spcAft>
              <a:buSzPts val="2100"/>
              <a:buChar char="◦"/>
              <a:defRPr/>
            </a:lvl9pPr>
          </a:lstStyle>
          <a:p>
            <a:endParaRPr/>
          </a:p>
        </p:txBody>
      </p:sp>
      <p:sp>
        <p:nvSpPr>
          <p:cNvPr id="31" name="Google Shape;31;p21"/>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1"/>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1"/>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a:lvl1pPr>
            <a:lvl2pPr marL="0" marR="0" lvl="1" indent="0" algn="r">
              <a:lnSpc>
                <a:spcPct val="100000"/>
              </a:lnSpc>
              <a:spcBef>
                <a:spcPts val="0"/>
              </a:spcBef>
              <a:spcAft>
                <a:spcPts val="0"/>
              </a:spcAft>
              <a:buClr>
                <a:srgbClr val="000000"/>
              </a:buClr>
              <a:buSzPts val="1575"/>
              <a:buFont typeface="Arial"/>
              <a:buNone/>
              <a:defRPr/>
            </a:lvl2pPr>
            <a:lvl3pPr marL="0" marR="0" lvl="2" indent="0" algn="r">
              <a:lnSpc>
                <a:spcPct val="100000"/>
              </a:lnSpc>
              <a:spcBef>
                <a:spcPts val="0"/>
              </a:spcBef>
              <a:spcAft>
                <a:spcPts val="0"/>
              </a:spcAft>
              <a:buClr>
                <a:srgbClr val="000000"/>
              </a:buClr>
              <a:buSzPts val="1575"/>
              <a:buFont typeface="Arial"/>
              <a:buNone/>
              <a:defRPr/>
            </a:lvl3pPr>
            <a:lvl4pPr marL="0" marR="0" lvl="3" indent="0" algn="r">
              <a:lnSpc>
                <a:spcPct val="100000"/>
              </a:lnSpc>
              <a:spcBef>
                <a:spcPts val="0"/>
              </a:spcBef>
              <a:spcAft>
                <a:spcPts val="0"/>
              </a:spcAft>
              <a:buClr>
                <a:srgbClr val="000000"/>
              </a:buClr>
              <a:buSzPts val="1575"/>
              <a:buFont typeface="Arial"/>
              <a:buNone/>
              <a:defRPr/>
            </a:lvl4pPr>
            <a:lvl5pPr marL="0" marR="0" lvl="4" indent="0" algn="r">
              <a:lnSpc>
                <a:spcPct val="100000"/>
              </a:lnSpc>
              <a:spcBef>
                <a:spcPts val="0"/>
              </a:spcBef>
              <a:spcAft>
                <a:spcPts val="0"/>
              </a:spcAft>
              <a:buClr>
                <a:srgbClr val="000000"/>
              </a:buClr>
              <a:buSzPts val="1575"/>
              <a:buFont typeface="Arial"/>
              <a:buNone/>
              <a:defRPr/>
            </a:lvl5pPr>
            <a:lvl6pPr marL="0" marR="0" lvl="5" indent="0" algn="r">
              <a:lnSpc>
                <a:spcPct val="100000"/>
              </a:lnSpc>
              <a:spcBef>
                <a:spcPts val="0"/>
              </a:spcBef>
              <a:spcAft>
                <a:spcPts val="0"/>
              </a:spcAft>
              <a:buClr>
                <a:srgbClr val="000000"/>
              </a:buClr>
              <a:buSzPts val="1575"/>
              <a:buFont typeface="Arial"/>
              <a:buNone/>
              <a:defRPr/>
            </a:lvl6pPr>
            <a:lvl7pPr marL="0" marR="0" lvl="6" indent="0" algn="r">
              <a:lnSpc>
                <a:spcPct val="100000"/>
              </a:lnSpc>
              <a:spcBef>
                <a:spcPts val="0"/>
              </a:spcBef>
              <a:spcAft>
                <a:spcPts val="0"/>
              </a:spcAft>
              <a:buClr>
                <a:srgbClr val="000000"/>
              </a:buClr>
              <a:buSzPts val="1575"/>
              <a:buFont typeface="Arial"/>
              <a:buNone/>
              <a:defRPr/>
            </a:lvl7pPr>
            <a:lvl8pPr marL="0" marR="0" lvl="7" indent="0" algn="r">
              <a:lnSpc>
                <a:spcPct val="100000"/>
              </a:lnSpc>
              <a:spcBef>
                <a:spcPts val="0"/>
              </a:spcBef>
              <a:spcAft>
                <a:spcPts val="0"/>
              </a:spcAft>
              <a:buClr>
                <a:srgbClr val="000000"/>
              </a:buClr>
              <a:buSzPts val="1575"/>
              <a:buFont typeface="Arial"/>
              <a:buNone/>
              <a:defRPr/>
            </a:lvl8pPr>
            <a:lvl9pPr marL="0" marR="0" lvl="8" indent="0" algn="r">
              <a:lnSpc>
                <a:spcPct val="100000"/>
              </a:lnSpc>
              <a:spcBef>
                <a:spcPts val="0"/>
              </a:spcBef>
              <a:spcAft>
                <a:spcPts val="0"/>
              </a:spcAft>
              <a:buClr>
                <a:srgbClr val="000000"/>
              </a:buClr>
              <a:buSzPts val="1575"/>
              <a:buFont typeface="Arial"/>
              <a:buNone/>
              <a:defRPr/>
            </a:lvl9pPr>
          </a:lstStyle>
          <a:p>
            <a:fld id="{00000000-1234-1234-1234-123412341234}" type="slidenum">
              <a:rPr lang="en-US" smtClean="0"/>
              <a:pPr/>
              <a:t>‹#›</a:t>
            </a:fld>
            <a:endParaRPr lang="en-US"/>
          </a:p>
        </p:txBody>
      </p:sp>
      <p:cxnSp>
        <p:nvCxnSpPr>
          <p:cNvPr id="2" name="Straight Connector 7">
            <a:extLst>
              <a:ext uri="{FF2B5EF4-FFF2-40B4-BE49-F238E27FC236}">
                <a16:creationId xmlns:a16="http://schemas.microsoft.com/office/drawing/2014/main" id="{07546EBE-98A8-9D96-4625-587B62A17479}"/>
              </a:ext>
            </a:extLst>
          </p:cNvPr>
          <p:cNvCxnSpPr/>
          <p:nvPr userDrawn="1"/>
        </p:nvCxnSpPr>
        <p:spPr>
          <a:xfrm>
            <a:off x="1097280" y="1190445"/>
            <a:ext cx="993994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523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Title Slide">
  <p:cSld name="Title Slide">
    <p:spTree>
      <p:nvGrpSpPr>
        <p:cNvPr id="1" name="Shape 39"/>
        <p:cNvGrpSpPr/>
        <p:nvPr/>
      </p:nvGrpSpPr>
      <p:grpSpPr>
        <a:xfrm>
          <a:off x="0" y="0"/>
          <a:ext cx="0" cy="0"/>
          <a:chOff x="0" y="0"/>
          <a:chExt cx="0" cy="0"/>
        </a:xfrm>
      </p:grpSpPr>
      <p:sp>
        <p:nvSpPr>
          <p:cNvPr id="40" name="Google Shape;40;p28"/>
          <p:cNvSpPr/>
          <p:nvPr/>
        </p:nvSpPr>
        <p:spPr>
          <a:xfrm>
            <a:off x="3176" y="6400800"/>
            <a:ext cx="12188825" cy="4572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41" name="Google Shape;41;p28"/>
          <p:cNvSpPr/>
          <p:nvPr/>
        </p:nvSpPr>
        <p:spPr>
          <a:xfrm>
            <a:off x="16" y="633431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42" name="Google Shape;42;p28"/>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12000"/>
              <a:buFont typeface="Calibri"/>
              <a:buNone/>
              <a:defRPr sz="800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8"/>
          <p:cNvSpPr txBox="1">
            <a:spLocks noGrp="1"/>
          </p:cNvSpPr>
          <p:nvPr>
            <p:ph type="subTitle" idx="1"/>
          </p:nvPr>
        </p:nvSpPr>
        <p:spPr>
          <a:xfrm>
            <a:off x="1100051" y="4455621"/>
            <a:ext cx="10058400" cy="1143000"/>
          </a:xfrm>
          <a:prstGeom prst="rect">
            <a:avLst/>
          </a:prstGeom>
          <a:noFill/>
          <a:ln>
            <a:noFill/>
          </a:ln>
        </p:spPr>
        <p:txBody>
          <a:bodyPr spcFirstLastPara="1" wrap="square" lIns="91425" tIns="45700" rIns="91425" bIns="45700" anchor="t" anchorCtr="0">
            <a:normAutofit/>
          </a:bodyPr>
          <a:lstStyle>
            <a:lvl1pPr lvl="0" algn="l">
              <a:lnSpc>
                <a:spcPct val="90000"/>
              </a:lnSpc>
              <a:spcBef>
                <a:spcPts val="1200"/>
              </a:spcBef>
              <a:spcAft>
                <a:spcPts val="0"/>
              </a:spcAft>
              <a:buSzPts val="3600"/>
              <a:buNone/>
              <a:defRPr sz="2400" cap="none">
                <a:solidFill>
                  <a:schemeClr val="dk2"/>
                </a:solidFill>
                <a:latin typeface="Calibri"/>
                <a:ea typeface="Calibri"/>
                <a:cs typeface="Calibri"/>
                <a:sym typeface="Calibri"/>
              </a:defRPr>
            </a:lvl1pPr>
            <a:lvl2pPr lvl="1" algn="ctr">
              <a:lnSpc>
                <a:spcPct val="90000"/>
              </a:lnSpc>
              <a:spcBef>
                <a:spcPts val="200"/>
              </a:spcBef>
              <a:spcAft>
                <a:spcPts val="0"/>
              </a:spcAft>
              <a:buSzPts val="3600"/>
              <a:buNone/>
              <a:defRPr sz="2400"/>
            </a:lvl2pPr>
            <a:lvl3pPr lvl="2" algn="ctr">
              <a:lnSpc>
                <a:spcPct val="90000"/>
              </a:lnSpc>
              <a:spcBef>
                <a:spcPts val="400"/>
              </a:spcBef>
              <a:spcAft>
                <a:spcPts val="0"/>
              </a:spcAft>
              <a:buSzPts val="3600"/>
              <a:buNone/>
              <a:defRPr sz="2400"/>
            </a:lvl3pPr>
            <a:lvl4pPr lvl="3" algn="ctr">
              <a:lnSpc>
                <a:spcPct val="90000"/>
              </a:lnSpc>
              <a:spcBef>
                <a:spcPts val="400"/>
              </a:spcBef>
              <a:spcAft>
                <a:spcPts val="0"/>
              </a:spcAft>
              <a:buSzPts val="3000"/>
              <a:buNone/>
              <a:defRPr sz="2000"/>
            </a:lvl4pPr>
            <a:lvl5pPr lvl="4" algn="ctr">
              <a:lnSpc>
                <a:spcPct val="90000"/>
              </a:lnSpc>
              <a:spcBef>
                <a:spcPts val="400"/>
              </a:spcBef>
              <a:spcAft>
                <a:spcPts val="0"/>
              </a:spcAft>
              <a:buSzPts val="3000"/>
              <a:buNone/>
              <a:defRPr sz="2000"/>
            </a:lvl5pPr>
            <a:lvl6pPr lvl="5" algn="ctr">
              <a:lnSpc>
                <a:spcPct val="90000"/>
              </a:lnSpc>
              <a:spcBef>
                <a:spcPts val="400"/>
              </a:spcBef>
              <a:spcAft>
                <a:spcPts val="0"/>
              </a:spcAft>
              <a:buSzPts val="3000"/>
              <a:buNone/>
              <a:defRPr sz="2000"/>
            </a:lvl6pPr>
            <a:lvl7pPr lvl="6" algn="ctr">
              <a:lnSpc>
                <a:spcPct val="90000"/>
              </a:lnSpc>
              <a:spcBef>
                <a:spcPts val="400"/>
              </a:spcBef>
              <a:spcAft>
                <a:spcPts val="0"/>
              </a:spcAft>
              <a:buSzPts val="3000"/>
              <a:buNone/>
              <a:defRPr sz="2000"/>
            </a:lvl7pPr>
            <a:lvl8pPr lvl="7" algn="ctr">
              <a:lnSpc>
                <a:spcPct val="90000"/>
              </a:lnSpc>
              <a:spcBef>
                <a:spcPts val="400"/>
              </a:spcBef>
              <a:spcAft>
                <a:spcPts val="0"/>
              </a:spcAft>
              <a:buSzPts val="3000"/>
              <a:buNone/>
              <a:defRPr sz="2000"/>
            </a:lvl8pPr>
            <a:lvl9pPr lvl="8" algn="ctr">
              <a:lnSpc>
                <a:spcPct val="90000"/>
              </a:lnSpc>
              <a:spcBef>
                <a:spcPts val="400"/>
              </a:spcBef>
              <a:spcAft>
                <a:spcPts val="400"/>
              </a:spcAft>
              <a:buSzPts val="3000"/>
              <a:buNone/>
              <a:defRPr sz="2000"/>
            </a:lvl9pPr>
          </a:lstStyle>
          <a:p>
            <a:endParaRPr/>
          </a:p>
        </p:txBody>
      </p:sp>
      <p:sp>
        <p:nvSpPr>
          <p:cNvPr id="44" name="Google Shape;44;p28"/>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8"/>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8"/>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9pPr>
          </a:lstStyle>
          <a:p>
            <a:fld id="{00000000-1234-1234-1234-123412341234}" type="slidenum">
              <a:rPr lang="en-US" smtClean="0"/>
              <a:pPr/>
              <a:t>‹#›</a:t>
            </a:fld>
            <a:endParaRPr lang="en-US"/>
          </a:p>
        </p:txBody>
      </p:sp>
      <p:cxnSp>
        <p:nvCxnSpPr>
          <p:cNvPr id="47" name="Google Shape;47;p28"/>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
        <p:nvSpPr>
          <p:cNvPr id="48" name="Google Shape;48;p28"/>
          <p:cNvSpPr/>
          <p:nvPr/>
        </p:nvSpPr>
        <p:spPr>
          <a:xfrm>
            <a:off x="10806546" y="436038"/>
            <a:ext cx="933618" cy="573385"/>
          </a:xfrm>
          <a:custGeom>
            <a:avLst/>
            <a:gdLst/>
            <a:ahLst/>
            <a:cxnLst/>
            <a:rect l="l" t="t" r="r" b="b"/>
            <a:pathLst>
              <a:path w="2393477" h="1533858" extrusionOk="0">
                <a:moveTo>
                  <a:pt x="0" y="0"/>
                </a:moveTo>
                <a:lnTo>
                  <a:pt x="2393477" y="0"/>
                </a:lnTo>
                <a:lnTo>
                  <a:pt x="2393477" y="1533858"/>
                </a:lnTo>
                <a:lnTo>
                  <a:pt x="0" y="1533858"/>
                </a:lnTo>
                <a:lnTo>
                  <a:pt x="0" y="0"/>
                </a:lnTo>
                <a:close/>
              </a:path>
            </a:pathLst>
          </a:custGeom>
          <a:blipFill rotWithShape="1">
            <a:blip r:embed="rId2">
              <a:alphaModFix/>
            </a:blip>
            <a:stretch>
              <a:fillRect/>
            </a:stretch>
          </a:blipFill>
          <a:ln>
            <a:noFill/>
          </a:ln>
        </p:spPr>
        <p:txBody>
          <a:bodyPr spcFirstLastPara="1" wrap="square" lIns="60950" tIns="30467" rIns="60950" bIns="30467"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45327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lt1"/>
        </a:solidFill>
        <a:effectLst/>
      </p:bgPr>
    </p:bg>
    <p:spTree>
      <p:nvGrpSpPr>
        <p:cNvPr id="1" name="Shape 49"/>
        <p:cNvGrpSpPr/>
        <p:nvPr/>
      </p:nvGrpSpPr>
      <p:grpSpPr>
        <a:xfrm>
          <a:off x="0" y="0"/>
          <a:ext cx="0" cy="0"/>
          <a:chOff x="0" y="0"/>
          <a:chExt cx="0" cy="0"/>
        </a:xfrm>
      </p:grpSpPr>
    </p:spTree>
    <p:extLst>
      <p:ext uri="{BB962C8B-B14F-4D97-AF65-F5344CB8AC3E}">
        <p14:creationId xmlns:p14="http://schemas.microsoft.com/office/powerpoint/2010/main" val="295448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50"/>
        <p:cNvGrpSpPr/>
        <p:nvPr/>
      </p:nvGrpSpPr>
      <p:grpSpPr>
        <a:xfrm>
          <a:off x="0" y="0"/>
          <a:ext cx="0" cy="0"/>
          <a:chOff x="0" y="0"/>
          <a:chExt cx="0" cy="0"/>
        </a:xfrm>
      </p:grpSpPr>
    </p:spTree>
    <p:extLst>
      <p:ext uri="{BB962C8B-B14F-4D97-AF65-F5344CB8AC3E}">
        <p14:creationId xmlns:p14="http://schemas.microsoft.com/office/powerpoint/2010/main" val="3958381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1"/>
        <p:cNvGrpSpPr/>
        <p:nvPr/>
      </p:nvGrpSpPr>
      <p:grpSpPr>
        <a:xfrm>
          <a:off x="0" y="0"/>
          <a:ext cx="0" cy="0"/>
          <a:chOff x="0" y="0"/>
          <a:chExt cx="0" cy="0"/>
        </a:xfrm>
      </p:grpSpPr>
    </p:spTree>
    <p:extLst>
      <p:ext uri="{BB962C8B-B14F-4D97-AF65-F5344CB8AC3E}">
        <p14:creationId xmlns:p14="http://schemas.microsoft.com/office/powerpoint/2010/main" val="1722878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52"/>
        <p:cNvGrpSpPr/>
        <p:nvPr/>
      </p:nvGrpSpPr>
      <p:grpSpPr>
        <a:xfrm>
          <a:off x="0" y="0"/>
          <a:ext cx="0" cy="0"/>
          <a:chOff x="0" y="0"/>
          <a:chExt cx="0" cy="0"/>
        </a:xfrm>
      </p:grpSpPr>
    </p:spTree>
    <p:extLst>
      <p:ext uri="{BB962C8B-B14F-4D97-AF65-F5344CB8AC3E}">
        <p14:creationId xmlns:p14="http://schemas.microsoft.com/office/powerpoint/2010/main" val="2606417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matchingName="Content with Caption">
  <p:cSld name="Content with Caption">
    <p:spTree>
      <p:nvGrpSpPr>
        <p:cNvPr id="1" name="Shape 53"/>
        <p:cNvGrpSpPr/>
        <p:nvPr/>
      </p:nvGrpSpPr>
      <p:grpSpPr>
        <a:xfrm>
          <a:off x="0" y="0"/>
          <a:ext cx="0" cy="0"/>
          <a:chOff x="0" y="0"/>
          <a:chExt cx="0" cy="0"/>
        </a:xfrm>
      </p:grpSpPr>
      <p:sp>
        <p:nvSpPr>
          <p:cNvPr id="54" name="Google Shape;54;p34"/>
          <p:cNvSpPr/>
          <p:nvPr/>
        </p:nvSpPr>
        <p:spPr>
          <a:xfrm>
            <a:off x="17" y="0"/>
            <a:ext cx="4050791" cy="68580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55" name="Google Shape;55;p34"/>
          <p:cNvSpPr/>
          <p:nvPr/>
        </p:nvSpPr>
        <p:spPr>
          <a:xfrm>
            <a:off x="4040071" y="0"/>
            <a:ext cx="64008" cy="6858000"/>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56" name="Google Shape;56;p34"/>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4"/>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304815" lvl="0" indent="-228611" algn="l">
              <a:lnSpc>
                <a:spcPct val="90000"/>
              </a:lnSpc>
              <a:spcBef>
                <a:spcPts val="1200"/>
              </a:spcBef>
              <a:spcAft>
                <a:spcPts val="0"/>
              </a:spcAft>
              <a:buSzPts val="1800"/>
              <a:buChar char=" "/>
              <a:defRPr/>
            </a:lvl1pPr>
            <a:lvl2pPr marL="609630" lvl="1" indent="-228611" algn="l">
              <a:lnSpc>
                <a:spcPct val="90000"/>
              </a:lnSpc>
              <a:spcBef>
                <a:spcPts val="200"/>
              </a:spcBef>
              <a:spcAft>
                <a:spcPts val="0"/>
              </a:spcAft>
              <a:buSzPts val="1800"/>
              <a:buChar char="◦"/>
              <a:defRPr/>
            </a:lvl2pPr>
            <a:lvl3pPr marL="914446" lvl="2" indent="-228611" algn="l">
              <a:lnSpc>
                <a:spcPct val="90000"/>
              </a:lnSpc>
              <a:spcBef>
                <a:spcPts val="400"/>
              </a:spcBef>
              <a:spcAft>
                <a:spcPts val="0"/>
              </a:spcAft>
              <a:buSzPts val="1800"/>
              <a:buChar char="◦"/>
              <a:defRPr/>
            </a:lvl3pPr>
            <a:lvl4pPr marL="1219261" lvl="3" indent="-228611" algn="l">
              <a:lnSpc>
                <a:spcPct val="90000"/>
              </a:lnSpc>
              <a:spcBef>
                <a:spcPts val="400"/>
              </a:spcBef>
              <a:spcAft>
                <a:spcPts val="0"/>
              </a:spcAft>
              <a:buSzPts val="1800"/>
              <a:buChar char="◦"/>
              <a:defRPr/>
            </a:lvl4pPr>
            <a:lvl5pPr marL="1524076" lvl="4" indent="-228611" algn="l">
              <a:lnSpc>
                <a:spcPct val="90000"/>
              </a:lnSpc>
              <a:spcBef>
                <a:spcPts val="400"/>
              </a:spcBef>
              <a:spcAft>
                <a:spcPts val="0"/>
              </a:spcAft>
              <a:buSzPts val="1800"/>
              <a:buChar char="◦"/>
              <a:defRPr/>
            </a:lvl5pPr>
            <a:lvl6pPr marL="1828891" lvl="5" indent="-228611" algn="l">
              <a:lnSpc>
                <a:spcPct val="90000"/>
              </a:lnSpc>
              <a:spcBef>
                <a:spcPts val="400"/>
              </a:spcBef>
              <a:spcAft>
                <a:spcPts val="0"/>
              </a:spcAft>
              <a:buSzPts val="1800"/>
              <a:buChar char="◦"/>
              <a:defRPr/>
            </a:lvl6pPr>
            <a:lvl7pPr marL="2133707" lvl="6" indent="-228611" algn="l">
              <a:lnSpc>
                <a:spcPct val="90000"/>
              </a:lnSpc>
              <a:spcBef>
                <a:spcPts val="400"/>
              </a:spcBef>
              <a:spcAft>
                <a:spcPts val="0"/>
              </a:spcAft>
              <a:buSzPts val="1800"/>
              <a:buChar char="◦"/>
              <a:defRPr/>
            </a:lvl7pPr>
            <a:lvl8pPr marL="2438522" lvl="7" indent="-228611" algn="l">
              <a:lnSpc>
                <a:spcPct val="90000"/>
              </a:lnSpc>
              <a:spcBef>
                <a:spcPts val="400"/>
              </a:spcBef>
              <a:spcAft>
                <a:spcPts val="0"/>
              </a:spcAft>
              <a:buSzPts val="1800"/>
              <a:buChar char="◦"/>
              <a:defRPr/>
            </a:lvl8pPr>
            <a:lvl9pPr marL="2743337" lvl="8" indent="-228611" algn="l">
              <a:lnSpc>
                <a:spcPct val="90000"/>
              </a:lnSpc>
              <a:spcBef>
                <a:spcPts val="400"/>
              </a:spcBef>
              <a:spcAft>
                <a:spcPts val="400"/>
              </a:spcAft>
              <a:buSzPts val="1800"/>
              <a:buChar char="◦"/>
              <a:defRPr/>
            </a:lvl9pPr>
          </a:lstStyle>
          <a:p>
            <a:endParaRPr/>
          </a:p>
        </p:txBody>
      </p:sp>
      <p:sp>
        <p:nvSpPr>
          <p:cNvPr id="58" name="Google Shape;58;p34"/>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304815" lvl="0" indent="-152408" algn="l">
              <a:lnSpc>
                <a:spcPct val="90000"/>
              </a:lnSpc>
              <a:spcBef>
                <a:spcPts val="1200"/>
              </a:spcBef>
              <a:spcAft>
                <a:spcPts val="0"/>
              </a:spcAft>
              <a:buSzPts val="2250"/>
              <a:buNone/>
              <a:defRPr sz="1500">
                <a:solidFill>
                  <a:srgbClr val="FFFFFF"/>
                </a:solidFill>
              </a:defRPr>
            </a:lvl1pPr>
            <a:lvl2pPr marL="609630" lvl="1" indent="-152408" algn="l">
              <a:lnSpc>
                <a:spcPct val="90000"/>
              </a:lnSpc>
              <a:spcBef>
                <a:spcPts val="200"/>
              </a:spcBef>
              <a:spcAft>
                <a:spcPts val="0"/>
              </a:spcAft>
              <a:buSzPts val="1800"/>
              <a:buNone/>
              <a:defRPr sz="1200"/>
            </a:lvl2pPr>
            <a:lvl3pPr marL="914446" lvl="2" indent="-152408" algn="l">
              <a:lnSpc>
                <a:spcPct val="90000"/>
              </a:lnSpc>
              <a:spcBef>
                <a:spcPts val="400"/>
              </a:spcBef>
              <a:spcAft>
                <a:spcPts val="0"/>
              </a:spcAft>
              <a:buSzPts val="1500"/>
              <a:buNone/>
              <a:defRPr sz="1000"/>
            </a:lvl3pPr>
            <a:lvl4pPr marL="1219261" lvl="3" indent="-152408" algn="l">
              <a:lnSpc>
                <a:spcPct val="90000"/>
              </a:lnSpc>
              <a:spcBef>
                <a:spcPts val="400"/>
              </a:spcBef>
              <a:spcAft>
                <a:spcPts val="0"/>
              </a:spcAft>
              <a:buSzPts val="1350"/>
              <a:buNone/>
              <a:defRPr sz="900"/>
            </a:lvl4pPr>
            <a:lvl5pPr marL="1524076" lvl="4" indent="-152408" algn="l">
              <a:lnSpc>
                <a:spcPct val="90000"/>
              </a:lnSpc>
              <a:spcBef>
                <a:spcPts val="400"/>
              </a:spcBef>
              <a:spcAft>
                <a:spcPts val="0"/>
              </a:spcAft>
              <a:buSzPts val="1350"/>
              <a:buNone/>
              <a:defRPr sz="900"/>
            </a:lvl5pPr>
            <a:lvl6pPr marL="1828891" lvl="5" indent="-152408" algn="l">
              <a:lnSpc>
                <a:spcPct val="90000"/>
              </a:lnSpc>
              <a:spcBef>
                <a:spcPts val="400"/>
              </a:spcBef>
              <a:spcAft>
                <a:spcPts val="0"/>
              </a:spcAft>
              <a:buSzPts val="1350"/>
              <a:buNone/>
              <a:defRPr sz="900"/>
            </a:lvl6pPr>
            <a:lvl7pPr marL="2133707" lvl="6" indent="-152408" algn="l">
              <a:lnSpc>
                <a:spcPct val="90000"/>
              </a:lnSpc>
              <a:spcBef>
                <a:spcPts val="400"/>
              </a:spcBef>
              <a:spcAft>
                <a:spcPts val="0"/>
              </a:spcAft>
              <a:buSzPts val="1350"/>
              <a:buNone/>
              <a:defRPr sz="900"/>
            </a:lvl7pPr>
            <a:lvl8pPr marL="2438522" lvl="7" indent="-152408" algn="l">
              <a:lnSpc>
                <a:spcPct val="90000"/>
              </a:lnSpc>
              <a:spcBef>
                <a:spcPts val="400"/>
              </a:spcBef>
              <a:spcAft>
                <a:spcPts val="0"/>
              </a:spcAft>
              <a:buSzPts val="1350"/>
              <a:buNone/>
              <a:defRPr sz="900"/>
            </a:lvl8pPr>
            <a:lvl9pPr marL="2743337" lvl="8" indent="-152408" algn="l">
              <a:lnSpc>
                <a:spcPct val="90000"/>
              </a:lnSpc>
              <a:spcBef>
                <a:spcPts val="400"/>
              </a:spcBef>
              <a:spcAft>
                <a:spcPts val="400"/>
              </a:spcAft>
              <a:buSzPts val="1350"/>
              <a:buNone/>
              <a:defRPr sz="900"/>
            </a:lvl9pPr>
          </a:lstStyle>
          <a:p>
            <a:endParaRPr/>
          </a:p>
        </p:txBody>
      </p:sp>
      <p:sp>
        <p:nvSpPr>
          <p:cNvPr id="59" name="Google Shape;59;p34"/>
          <p:cNvSpPr txBox="1">
            <a:spLocks noGrp="1"/>
          </p:cNvSpPr>
          <p:nvPr>
            <p:ph type="dt" idx="10"/>
          </p:nvPr>
        </p:nvSpPr>
        <p:spPr>
          <a:xfrm>
            <a:off x="465512" y="6459786"/>
            <a:ext cx="261851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4"/>
          <p:cNvSpPr txBox="1">
            <a:spLocks noGrp="1"/>
          </p:cNvSpPr>
          <p:nvPr>
            <p:ph type="ftr" idx="11"/>
          </p:nvPr>
        </p:nvSpPr>
        <p:spPr>
          <a:xfrm>
            <a:off x="4800600" y="6459786"/>
            <a:ext cx="4648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34"/>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61001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2"/>
        <p:cNvGrpSpPr/>
        <p:nvPr/>
      </p:nvGrpSpPr>
      <p:grpSpPr>
        <a:xfrm>
          <a:off x="0" y="0"/>
          <a:ext cx="0" cy="0"/>
          <a:chOff x="0" y="0"/>
          <a:chExt cx="0" cy="0"/>
        </a:xfrm>
      </p:grpSpPr>
      <p:sp>
        <p:nvSpPr>
          <p:cNvPr id="63" name="Google Shape;63;p35"/>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5"/>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rmAutofit/>
          </a:bodyPr>
          <a:lstStyle>
            <a:lvl1pPr marL="304815" lvl="0" indent="-228611" algn="l">
              <a:lnSpc>
                <a:spcPct val="90000"/>
              </a:lnSpc>
              <a:spcBef>
                <a:spcPts val="1200"/>
              </a:spcBef>
              <a:spcAft>
                <a:spcPts val="0"/>
              </a:spcAft>
              <a:buSzPts val="1800"/>
              <a:buChar char=" "/>
              <a:defRPr/>
            </a:lvl1pPr>
            <a:lvl2pPr marL="609630" lvl="1" indent="-228611" algn="l">
              <a:lnSpc>
                <a:spcPct val="90000"/>
              </a:lnSpc>
              <a:spcBef>
                <a:spcPts val="200"/>
              </a:spcBef>
              <a:spcAft>
                <a:spcPts val="0"/>
              </a:spcAft>
              <a:buSzPts val="1800"/>
              <a:buChar char="◦"/>
              <a:defRPr/>
            </a:lvl2pPr>
            <a:lvl3pPr marL="914446" lvl="2" indent="-228611" algn="l">
              <a:lnSpc>
                <a:spcPct val="90000"/>
              </a:lnSpc>
              <a:spcBef>
                <a:spcPts val="400"/>
              </a:spcBef>
              <a:spcAft>
                <a:spcPts val="0"/>
              </a:spcAft>
              <a:buSzPts val="1800"/>
              <a:buChar char="◦"/>
              <a:defRPr/>
            </a:lvl3pPr>
            <a:lvl4pPr marL="1219261" lvl="3" indent="-228611" algn="l">
              <a:lnSpc>
                <a:spcPct val="90000"/>
              </a:lnSpc>
              <a:spcBef>
                <a:spcPts val="400"/>
              </a:spcBef>
              <a:spcAft>
                <a:spcPts val="0"/>
              </a:spcAft>
              <a:buSzPts val="1800"/>
              <a:buChar char="◦"/>
              <a:defRPr/>
            </a:lvl4pPr>
            <a:lvl5pPr marL="1524076" lvl="4" indent="-228611" algn="l">
              <a:lnSpc>
                <a:spcPct val="90000"/>
              </a:lnSpc>
              <a:spcBef>
                <a:spcPts val="400"/>
              </a:spcBef>
              <a:spcAft>
                <a:spcPts val="0"/>
              </a:spcAft>
              <a:buSzPts val="1800"/>
              <a:buChar char="◦"/>
              <a:defRPr/>
            </a:lvl5pPr>
            <a:lvl6pPr marL="1828891" lvl="5" indent="-228611" algn="l">
              <a:lnSpc>
                <a:spcPct val="90000"/>
              </a:lnSpc>
              <a:spcBef>
                <a:spcPts val="400"/>
              </a:spcBef>
              <a:spcAft>
                <a:spcPts val="0"/>
              </a:spcAft>
              <a:buSzPts val="1800"/>
              <a:buChar char="◦"/>
              <a:defRPr/>
            </a:lvl6pPr>
            <a:lvl7pPr marL="2133707" lvl="6" indent="-228611" algn="l">
              <a:lnSpc>
                <a:spcPct val="90000"/>
              </a:lnSpc>
              <a:spcBef>
                <a:spcPts val="400"/>
              </a:spcBef>
              <a:spcAft>
                <a:spcPts val="0"/>
              </a:spcAft>
              <a:buSzPts val="1800"/>
              <a:buChar char="◦"/>
              <a:defRPr/>
            </a:lvl7pPr>
            <a:lvl8pPr marL="2438522" lvl="7" indent="-228611" algn="l">
              <a:lnSpc>
                <a:spcPct val="90000"/>
              </a:lnSpc>
              <a:spcBef>
                <a:spcPts val="400"/>
              </a:spcBef>
              <a:spcAft>
                <a:spcPts val="0"/>
              </a:spcAft>
              <a:buSzPts val="1800"/>
              <a:buChar char="◦"/>
              <a:defRPr/>
            </a:lvl8pPr>
            <a:lvl9pPr marL="2743337" lvl="8" indent="-228611" algn="l">
              <a:lnSpc>
                <a:spcPct val="90000"/>
              </a:lnSpc>
              <a:spcBef>
                <a:spcPts val="400"/>
              </a:spcBef>
              <a:spcAft>
                <a:spcPts val="400"/>
              </a:spcAft>
              <a:buSzPts val="1800"/>
              <a:buChar char="◦"/>
              <a:defRPr/>
            </a:lvl9pPr>
          </a:lstStyle>
          <a:p>
            <a:endParaRPr/>
          </a:p>
        </p:txBody>
      </p:sp>
      <p:sp>
        <p:nvSpPr>
          <p:cNvPr id="65" name="Google Shape;65;p35"/>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5"/>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5"/>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6204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68"/>
        <p:cNvGrpSpPr/>
        <p:nvPr/>
      </p:nvGrpSpPr>
      <p:grpSpPr>
        <a:xfrm>
          <a:off x="0" y="0"/>
          <a:ext cx="0" cy="0"/>
          <a:chOff x="0" y="0"/>
          <a:chExt cx="0" cy="0"/>
        </a:xfrm>
      </p:grpSpPr>
      <p:sp>
        <p:nvSpPr>
          <p:cNvPr id="69" name="Google Shape;69;p36"/>
          <p:cNvSpPr/>
          <p:nvPr/>
        </p:nvSpPr>
        <p:spPr>
          <a:xfrm>
            <a:off x="3176" y="6400800"/>
            <a:ext cx="12188825" cy="4572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70" name="Google Shape;70;p36"/>
          <p:cNvSpPr/>
          <p:nvPr/>
        </p:nvSpPr>
        <p:spPr>
          <a:xfrm>
            <a:off x="16" y="633431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71" name="Google Shape;71;p36"/>
          <p:cNvSpPr txBox="1">
            <a:spLocks noGrp="1"/>
          </p:cNvSpPr>
          <p:nvPr>
            <p:ph type="title"/>
          </p:nvPr>
        </p:nvSpPr>
        <p:spPr>
          <a:xfrm rot="5400000">
            <a:off x="7159402" y="1977801"/>
            <a:ext cx="5759898" cy="26289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6"/>
          <p:cNvSpPr txBox="1">
            <a:spLocks noGrp="1"/>
          </p:cNvSpPr>
          <p:nvPr>
            <p:ph type="body" idx="1"/>
          </p:nvPr>
        </p:nvSpPr>
        <p:spPr>
          <a:xfrm rot="5400000">
            <a:off x="1825402" y="-574899"/>
            <a:ext cx="5759898" cy="7734300"/>
          </a:xfrm>
          <a:prstGeom prst="rect">
            <a:avLst/>
          </a:prstGeom>
          <a:noFill/>
          <a:ln>
            <a:noFill/>
          </a:ln>
        </p:spPr>
        <p:txBody>
          <a:bodyPr spcFirstLastPara="1" wrap="square" lIns="45700" tIns="0" rIns="45700" bIns="0" anchor="t" anchorCtr="0">
            <a:normAutofit/>
          </a:bodyPr>
          <a:lstStyle>
            <a:lvl1pPr marL="304815" lvl="0" indent="-228611" algn="l">
              <a:lnSpc>
                <a:spcPct val="90000"/>
              </a:lnSpc>
              <a:spcBef>
                <a:spcPts val="1200"/>
              </a:spcBef>
              <a:spcAft>
                <a:spcPts val="0"/>
              </a:spcAft>
              <a:buSzPts val="1800"/>
              <a:buChar char=" "/>
              <a:defRPr/>
            </a:lvl1pPr>
            <a:lvl2pPr marL="609630" lvl="1" indent="-228611" algn="l">
              <a:lnSpc>
                <a:spcPct val="90000"/>
              </a:lnSpc>
              <a:spcBef>
                <a:spcPts val="200"/>
              </a:spcBef>
              <a:spcAft>
                <a:spcPts val="0"/>
              </a:spcAft>
              <a:buSzPts val="1800"/>
              <a:buChar char="◦"/>
              <a:defRPr/>
            </a:lvl2pPr>
            <a:lvl3pPr marL="914446" lvl="2" indent="-228611" algn="l">
              <a:lnSpc>
                <a:spcPct val="90000"/>
              </a:lnSpc>
              <a:spcBef>
                <a:spcPts val="400"/>
              </a:spcBef>
              <a:spcAft>
                <a:spcPts val="0"/>
              </a:spcAft>
              <a:buSzPts val="1800"/>
              <a:buChar char="◦"/>
              <a:defRPr/>
            </a:lvl3pPr>
            <a:lvl4pPr marL="1219261" lvl="3" indent="-228611" algn="l">
              <a:lnSpc>
                <a:spcPct val="90000"/>
              </a:lnSpc>
              <a:spcBef>
                <a:spcPts val="400"/>
              </a:spcBef>
              <a:spcAft>
                <a:spcPts val="0"/>
              </a:spcAft>
              <a:buSzPts val="1800"/>
              <a:buChar char="◦"/>
              <a:defRPr/>
            </a:lvl4pPr>
            <a:lvl5pPr marL="1524076" lvl="4" indent="-228611" algn="l">
              <a:lnSpc>
                <a:spcPct val="90000"/>
              </a:lnSpc>
              <a:spcBef>
                <a:spcPts val="400"/>
              </a:spcBef>
              <a:spcAft>
                <a:spcPts val="0"/>
              </a:spcAft>
              <a:buSzPts val="1800"/>
              <a:buChar char="◦"/>
              <a:defRPr/>
            </a:lvl5pPr>
            <a:lvl6pPr marL="1828891" lvl="5" indent="-228611" algn="l">
              <a:lnSpc>
                <a:spcPct val="90000"/>
              </a:lnSpc>
              <a:spcBef>
                <a:spcPts val="400"/>
              </a:spcBef>
              <a:spcAft>
                <a:spcPts val="0"/>
              </a:spcAft>
              <a:buSzPts val="1800"/>
              <a:buChar char="◦"/>
              <a:defRPr/>
            </a:lvl6pPr>
            <a:lvl7pPr marL="2133707" lvl="6" indent="-228611" algn="l">
              <a:lnSpc>
                <a:spcPct val="90000"/>
              </a:lnSpc>
              <a:spcBef>
                <a:spcPts val="400"/>
              </a:spcBef>
              <a:spcAft>
                <a:spcPts val="0"/>
              </a:spcAft>
              <a:buSzPts val="1800"/>
              <a:buChar char="◦"/>
              <a:defRPr/>
            </a:lvl7pPr>
            <a:lvl8pPr marL="2438522" lvl="7" indent="-228611" algn="l">
              <a:lnSpc>
                <a:spcPct val="90000"/>
              </a:lnSpc>
              <a:spcBef>
                <a:spcPts val="400"/>
              </a:spcBef>
              <a:spcAft>
                <a:spcPts val="0"/>
              </a:spcAft>
              <a:buSzPts val="1800"/>
              <a:buChar char="◦"/>
              <a:defRPr/>
            </a:lvl8pPr>
            <a:lvl9pPr marL="2743337" lvl="8" indent="-228611" algn="l">
              <a:lnSpc>
                <a:spcPct val="90000"/>
              </a:lnSpc>
              <a:spcBef>
                <a:spcPts val="400"/>
              </a:spcBef>
              <a:spcAft>
                <a:spcPts val="400"/>
              </a:spcAft>
              <a:buSzPts val="1800"/>
              <a:buChar char="◦"/>
              <a:defRPr/>
            </a:lvl9pPr>
          </a:lstStyle>
          <a:p>
            <a:endParaRPr/>
          </a:p>
        </p:txBody>
      </p:sp>
      <p:sp>
        <p:nvSpPr>
          <p:cNvPr id="73" name="Google Shape;73;p36"/>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36"/>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549506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solidFill>
          <a:schemeClr val="lt1"/>
        </a:solidFill>
        <a:effectLst/>
      </p:bgPr>
    </p:bg>
    <p:spTree>
      <p:nvGrpSpPr>
        <p:cNvPr id="1" name="Shape 47"/>
        <p:cNvGrpSpPr/>
        <p:nvPr/>
      </p:nvGrpSpPr>
      <p:grpSpPr>
        <a:xfrm>
          <a:off x="0" y="0"/>
          <a:ext cx="0" cy="0"/>
          <a:chOff x="0" y="0"/>
          <a:chExt cx="0" cy="0"/>
        </a:xfrm>
      </p:grpSpPr>
      <p:sp>
        <p:nvSpPr>
          <p:cNvPr id="48" name="Google Shape;48;p28"/>
          <p:cNvSpPr/>
          <p:nvPr/>
        </p:nvSpPr>
        <p:spPr>
          <a:xfrm>
            <a:off x="3176" y="6400800"/>
            <a:ext cx="12188825" cy="4572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Arial"/>
              <a:ea typeface="Arial"/>
              <a:cs typeface="Arial"/>
              <a:sym typeface="Arial"/>
            </a:endParaRPr>
          </a:p>
        </p:txBody>
      </p:sp>
      <p:sp>
        <p:nvSpPr>
          <p:cNvPr id="49" name="Google Shape;49;p28"/>
          <p:cNvSpPr/>
          <p:nvPr/>
        </p:nvSpPr>
        <p:spPr>
          <a:xfrm>
            <a:off x="16" y="633431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Arial"/>
              <a:ea typeface="Arial"/>
              <a:cs typeface="Arial"/>
              <a:sym typeface="Arial"/>
            </a:endParaRPr>
          </a:p>
        </p:txBody>
      </p:sp>
      <p:sp>
        <p:nvSpPr>
          <p:cNvPr id="50" name="Google Shape;50;p28"/>
          <p:cNvSpPr txBox="1">
            <a:spLocks noGrp="1"/>
          </p:cNvSpPr>
          <p:nvPr>
            <p:ph type="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262626"/>
              </a:buClr>
              <a:buSzPts val="12000"/>
              <a:buFont typeface="Calibri"/>
              <a:buNone/>
              <a:defRPr sz="8000" b="0">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8"/>
          <p:cNvSpPr txBox="1">
            <a:spLocks noGrp="1"/>
          </p:cNvSpPr>
          <p:nvPr>
            <p:ph type="body" idx="1"/>
          </p:nvPr>
        </p:nvSpPr>
        <p:spPr>
          <a:xfrm>
            <a:off x="1097280" y="4453128"/>
            <a:ext cx="10058400" cy="11430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200"/>
              </a:spcBef>
              <a:spcAft>
                <a:spcPts val="0"/>
              </a:spcAft>
              <a:buSzPts val="3600"/>
              <a:buNone/>
              <a:defRPr sz="2400" cap="none">
                <a:solidFill>
                  <a:schemeClr val="dk2"/>
                </a:solidFill>
                <a:latin typeface="Calibri"/>
                <a:ea typeface="Calibri"/>
                <a:cs typeface="Calibri"/>
                <a:sym typeface="Calibri"/>
              </a:defRPr>
            </a:lvl1pPr>
            <a:lvl2pPr marL="914400" lvl="1" indent="-228600" algn="l">
              <a:lnSpc>
                <a:spcPct val="90000"/>
              </a:lnSpc>
              <a:spcBef>
                <a:spcPts val="200"/>
              </a:spcBef>
              <a:spcAft>
                <a:spcPts val="0"/>
              </a:spcAft>
              <a:buSzPts val="2700"/>
              <a:buNone/>
              <a:defRPr sz="1800">
                <a:solidFill>
                  <a:srgbClr val="888888"/>
                </a:solidFill>
              </a:defRPr>
            </a:lvl2pPr>
            <a:lvl3pPr marL="1371600" lvl="2" indent="-228600" algn="l">
              <a:lnSpc>
                <a:spcPct val="90000"/>
              </a:lnSpc>
              <a:spcBef>
                <a:spcPts val="400"/>
              </a:spcBef>
              <a:spcAft>
                <a:spcPts val="0"/>
              </a:spcAft>
              <a:buSzPts val="2400"/>
              <a:buNone/>
              <a:defRPr sz="1600">
                <a:solidFill>
                  <a:srgbClr val="888888"/>
                </a:solidFill>
              </a:defRPr>
            </a:lvl3pPr>
            <a:lvl4pPr marL="1828800" lvl="3" indent="-228600" algn="l">
              <a:lnSpc>
                <a:spcPct val="90000"/>
              </a:lnSpc>
              <a:spcBef>
                <a:spcPts val="400"/>
              </a:spcBef>
              <a:spcAft>
                <a:spcPts val="0"/>
              </a:spcAft>
              <a:buSzPts val="2100"/>
              <a:buNone/>
              <a:defRPr sz="1400">
                <a:solidFill>
                  <a:srgbClr val="888888"/>
                </a:solidFill>
              </a:defRPr>
            </a:lvl4pPr>
            <a:lvl5pPr marL="2286000" lvl="4" indent="-228600" algn="l">
              <a:lnSpc>
                <a:spcPct val="90000"/>
              </a:lnSpc>
              <a:spcBef>
                <a:spcPts val="400"/>
              </a:spcBef>
              <a:spcAft>
                <a:spcPts val="0"/>
              </a:spcAft>
              <a:buSzPts val="2100"/>
              <a:buNone/>
              <a:defRPr sz="1400">
                <a:solidFill>
                  <a:srgbClr val="888888"/>
                </a:solidFill>
              </a:defRPr>
            </a:lvl5pPr>
            <a:lvl6pPr marL="2743200" lvl="5" indent="-228600" algn="l">
              <a:lnSpc>
                <a:spcPct val="90000"/>
              </a:lnSpc>
              <a:spcBef>
                <a:spcPts val="400"/>
              </a:spcBef>
              <a:spcAft>
                <a:spcPts val="0"/>
              </a:spcAft>
              <a:buSzPts val="2100"/>
              <a:buNone/>
              <a:defRPr sz="1400">
                <a:solidFill>
                  <a:srgbClr val="888888"/>
                </a:solidFill>
              </a:defRPr>
            </a:lvl6pPr>
            <a:lvl7pPr marL="3200400" lvl="6" indent="-228600" algn="l">
              <a:lnSpc>
                <a:spcPct val="90000"/>
              </a:lnSpc>
              <a:spcBef>
                <a:spcPts val="400"/>
              </a:spcBef>
              <a:spcAft>
                <a:spcPts val="0"/>
              </a:spcAft>
              <a:buSzPts val="2100"/>
              <a:buNone/>
              <a:defRPr sz="1400">
                <a:solidFill>
                  <a:srgbClr val="888888"/>
                </a:solidFill>
              </a:defRPr>
            </a:lvl7pPr>
            <a:lvl8pPr marL="3657600" lvl="7" indent="-228600" algn="l">
              <a:lnSpc>
                <a:spcPct val="90000"/>
              </a:lnSpc>
              <a:spcBef>
                <a:spcPts val="400"/>
              </a:spcBef>
              <a:spcAft>
                <a:spcPts val="0"/>
              </a:spcAft>
              <a:buSzPts val="2100"/>
              <a:buNone/>
              <a:defRPr sz="1400">
                <a:solidFill>
                  <a:srgbClr val="888888"/>
                </a:solidFill>
              </a:defRPr>
            </a:lvl8pPr>
            <a:lvl9pPr marL="4114800" lvl="8" indent="-228600" algn="l">
              <a:lnSpc>
                <a:spcPct val="90000"/>
              </a:lnSpc>
              <a:spcBef>
                <a:spcPts val="400"/>
              </a:spcBef>
              <a:spcAft>
                <a:spcPts val="400"/>
              </a:spcAft>
              <a:buSzPts val="2100"/>
              <a:buNone/>
              <a:defRPr sz="1400">
                <a:solidFill>
                  <a:srgbClr val="888888"/>
                </a:solidFill>
              </a:defRPr>
            </a:lvl9pPr>
          </a:lstStyle>
          <a:p>
            <a:endParaRPr/>
          </a:p>
        </p:txBody>
      </p:sp>
      <p:sp>
        <p:nvSpPr>
          <p:cNvPr id="52" name="Google Shape;52;p28"/>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53" name="Google Shape;53;p28"/>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54" name="Google Shape;54;p28"/>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1pPr>
            <a:lvl2pPr marL="0" lvl="1"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2pPr>
            <a:lvl3pPr marL="0" lvl="2"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3pPr>
            <a:lvl4pPr marL="0" lvl="3"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4pPr>
            <a:lvl5pPr marL="0" lvl="4"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5pPr>
            <a:lvl6pPr marL="0" lvl="5"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6pPr>
            <a:lvl7pPr marL="0" lvl="6"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7pPr>
            <a:lvl8pPr marL="0" lvl="7"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8pPr>
            <a:lvl9pPr marL="0" lvl="8"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a:t>
            </a:fld>
            <a:endParaRPr/>
          </a:p>
        </p:txBody>
      </p:sp>
      <p:cxnSp>
        <p:nvCxnSpPr>
          <p:cNvPr id="55" name="Google Shape;55;p28"/>
          <p:cNvCxnSpPr/>
          <p:nvPr/>
        </p:nvCxnSpPr>
        <p:spPr>
          <a:xfrm>
            <a:off x="1207658" y="4343400"/>
            <a:ext cx="9875520" cy="0"/>
          </a:xfrm>
          <a:prstGeom prst="straightConnector1">
            <a:avLst/>
          </a:prstGeom>
          <a:noFill/>
          <a:ln w="9525" cap="flat" cmpd="sng">
            <a:solidFill>
              <a:srgbClr val="7F7F7F"/>
            </a:solidFill>
            <a:prstDash val="solid"/>
            <a:round/>
            <a:headEnd type="none" w="sm" len="sm"/>
            <a:tailEnd type="none" w="sm" len="sm"/>
          </a:ln>
        </p:spPr>
      </p:cxn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23" indent="0" algn="ctr">
              <a:buNone/>
              <a:defRPr sz="2400"/>
            </a:lvl2pPr>
            <a:lvl3pPr marL="914446" indent="0" algn="ctr">
              <a:buNone/>
              <a:defRPr sz="2400"/>
            </a:lvl3pPr>
            <a:lvl4pPr marL="1371669" indent="0" algn="ctr">
              <a:buNone/>
              <a:defRPr sz="2000"/>
            </a:lvl4pPr>
            <a:lvl5pPr marL="1828891" indent="0" algn="ctr">
              <a:buNone/>
              <a:defRPr sz="2000"/>
            </a:lvl5pPr>
            <a:lvl6pPr marL="2286114" indent="0" algn="ctr">
              <a:buNone/>
              <a:defRPr sz="2000"/>
            </a:lvl6pPr>
            <a:lvl7pPr marL="2743337" indent="0" algn="ctr">
              <a:buNone/>
              <a:defRPr sz="2000"/>
            </a:lvl7pPr>
            <a:lvl8pPr marL="3200560" indent="0" algn="ctr">
              <a:buNone/>
              <a:defRPr sz="2000"/>
            </a:lvl8pPr>
            <a:lvl9pPr marL="3657783"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51421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601917"/>
          </a:xfrm>
        </p:spPr>
        <p:txBody>
          <a:bodyPr/>
          <a:lstStyle/>
          <a:p>
            <a:r>
              <a:rPr lang="en-US"/>
              <a:t>Click to edit Master title style</a:t>
            </a:r>
          </a:p>
        </p:txBody>
      </p:sp>
      <p:sp>
        <p:nvSpPr>
          <p:cNvPr id="3" name="Content Placeholder 2"/>
          <p:cNvSpPr>
            <a:spLocks noGrp="1"/>
          </p:cNvSpPr>
          <p:nvPr>
            <p:ph idx="1"/>
          </p:nvPr>
        </p:nvSpPr>
        <p:spPr>
          <a:xfrm>
            <a:off x="1097280" y="1157216"/>
            <a:ext cx="10058400" cy="471187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7" name="Google Shape;89;g328e14af98b_2_2">
            <a:extLst>
              <a:ext uri="{FF2B5EF4-FFF2-40B4-BE49-F238E27FC236}">
                <a16:creationId xmlns:a16="http://schemas.microsoft.com/office/drawing/2014/main" id="{D6FF2ADD-DB7B-BD30-19A4-6ED6D9184B84}"/>
              </a:ext>
            </a:extLst>
          </p:cNvPr>
          <p:cNvSpPr txBox="1"/>
          <p:nvPr userDrawn="1"/>
        </p:nvSpPr>
        <p:spPr>
          <a:xfrm>
            <a:off x="775802" y="320837"/>
            <a:ext cx="10640393" cy="964212"/>
          </a:xfrm>
          <a:prstGeom prst="rect">
            <a:avLst/>
          </a:prstGeom>
          <a:noFill/>
          <a:ln>
            <a:noFill/>
          </a:ln>
        </p:spPr>
        <p:txBody>
          <a:bodyPr spcFirstLastPara="1" wrap="square" lIns="60950" tIns="30467" rIns="60950" bIns="30467" anchor="t" anchorCtr="0">
            <a:spAutoFit/>
          </a:bodyPr>
          <a:lstStyle/>
          <a:p>
            <a:pPr defTabSz="609660">
              <a:defRPr/>
            </a:pPr>
            <a:r>
              <a:rPr lang="en-US" sz="2933" b="1">
                <a:solidFill>
                  <a:prstClr val="black"/>
                </a:solidFill>
                <a:latin typeface="Calibri Light" panose="020F0302020204030204" pitchFamily="34" charset="0"/>
                <a:cs typeface="Calibri Light" panose="020F0302020204030204" pitchFamily="34" charset="0"/>
              </a:rPr>
              <a:t>Key actions to develop a gender and biodiversity roadmap</a:t>
            </a:r>
          </a:p>
          <a:p>
            <a:pPr defTabSz="609660">
              <a:defRPr/>
            </a:pPr>
            <a:endParaRPr sz="2933" b="1">
              <a:solidFill>
                <a:prstClr val="black"/>
              </a:solidFill>
              <a:latin typeface="Calibri Light" panose="020F0302020204030204" pitchFamily="34" charset="0"/>
              <a:cs typeface="Calibri Light" panose="020F0302020204030204" pitchFamily="34" charset="0"/>
            </a:endParaRPr>
          </a:p>
        </p:txBody>
      </p:sp>
      <p:cxnSp>
        <p:nvCxnSpPr>
          <p:cNvPr id="8" name="Straight Connector 7">
            <a:extLst>
              <a:ext uri="{FF2B5EF4-FFF2-40B4-BE49-F238E27FC236}">
                <a16:creationId xmlns:a16="http://schemas.microsoft.com/office/drawing/2014/main" id="{9485097F-933C-5F88-006A-1EC0D159A1AC}"/>
              </a:ext>
            </a:extLst>
          </p:cNvPr>
          <p:cNvCxnSpPr/>
          <p:nvPr userDrawn="1"/>
        </p:nvCxnSpPr>
        <p:spPr>
          <a:xfrm>
            <a:off x="563147" y="1022868"/>
            <a:ext cx="993994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038431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23" indent="0">
              <a:buNone/>
              <a:defRPr sz="1800">
                <a:solidFill>
                  <a:schemeClr val="tx1">
                    <a:tint val="75000"/>
                  </a:schemeClr>
                </a:solidFill>
              </a:defRPr>
            </a:lvl2pPr>
            <a:lvl3pPr marL="914446" indent="0">
              <a:buNone/>
              <a:defRPr sz="1600">
                <a:solidFill>
                  <a:schemeClr val="tx1">
                    <a:tint val="75000"/>
                  </a:schemeClr>
                </a:solidFill>
              </a:defRPr>
            </a:lvl3pPr>
            <a:lvl4pPr marL="1371669" indent="0">
              <a:buNone/>
              <a:defRPr sz="1400">
                <a:solidFill>
                  <a:schemeClr val="tx1">
                    <a:tint val="75000"/>
                  </a:schemeClr>
                </a:solidFill>
              </a:defRPr>
            </a:lvl4pPr>
            <a:lvl5pPr marL="1828891"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0"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695743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718688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073878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4535266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379641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23" indent="0">
              <a:buNone/>
              <a:defRPr sz="1200"/>
            </a:lvl2pPr>
            <a:lvl3pPr marL="914446" indent="0">
              <a:buNone/>
              <a:defRPr sz="1000"/>
            </a:lvl3pPr>
            <a:lvl4pPr marL="1371669" indent="0">
              <a:buNone/>
              <a:defRPr sz="900"/>
            </a:lvl4pPr>
            <a:lvl5pPr marL="1828891" indent="0">
              <a:buNone/>
              <a:defRPr sz="900"/>
            </a:lvl5pPr>
            <a:lvl6pPr marL="2286114" indent="0">
              <a:buNone/>
              <a:defRPr sz="900"/>
            </a:lvl6pPr>
            <a:lvl7pPr marL="2743337" indent="0">
              <a:buNone/>
              <a:defRPr sz="900"/>
            </a:lvl7pPr>
            <a:lvl8pPr marL="3200560"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6"/>
            <a:ext cx="2618510" cy="365125"/>
          </a:xfrm>
        </p:spPr>
        <p:txBody>
          <a:bodyPr/>
          <a:lstStyle>
            <a:lvl1pPr algn="l">
              <a:defRPr/>
            </a:lvl1p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a:xfrm>
            <a:off x="4800600" y="6459786"/>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870278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1"/>
          <p:cNvSpPr>
            <a:spLocks noGrp="1"/>
          </p:cNvSpPr>
          <p:nvPr>
            <p:ph type="title"/>
          </p:nvPr>
        </p:nvSpPr>
        <p:spPr>
          <a:xfrm>
            <a:off x="1097281"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23" indent="0">
              <a:buNone/>
              <a:defRPr sz="1200"/>
            </a:lvl2pPr>
            <a:lvl3pPr marL="914446" indent="0">
              <a:buNone/>
              <a:defRPr sz="1000"/>
            </a:lvl3pPr>
            <a:lvl4pPr marL="1371669" indent="0">
              <a:buNone/>
              <a:defRPr sz="900"/>
            </a:lvl4pPr>
            <a:lvl5pPr marL="1828891" indent="0">
              <a:buNone/>
              <a:defRPr sz="900"/>
            </a:lvl5pPr>
            <a:lvl6pPr marL="2286114" indent="0">
              <a:buNone/>
              <a:defRPr sz="900"/>
            </a:lvl6pPr>
            <a:lvl7pPr marL="2743337" indent="0">
              <a:buNone/>
              <a:defRPr sz="900"/>
            </a:lvl7pPr>
            <a:lvl8pPr marL="3200560"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38132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511300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6"/>
        <p:cNvGrpSpPr/>
        <p:nvPr/>
      </p:nvGrpSpPr>
      <p:grpSpPr>
        <a:xfrm>
          <a:off x="0" y="0"/>
          <a:ext cx="0" cy="0"/>
          <a:chOff x="0" y="0"/>
          <a:chExt cx="0" cy="0"/>
        </a:xfrm>
      </p:grpSpPr>
      <p:sp>
        <p:nvSpPr>
          <p:cNvPr id="57" name="Google Shape;57;p29"/>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9"/>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59" name="Google Shape;59;p29"/>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0" name="Google Shape;60;p29"/>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1" name="Google Shape;61;p29"/>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1pPr>
            <a:lvl2pPr marL="0" lvl="1"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2pPr>
            <a:lvl3pPr marL="0" lvl="2"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3pPr>
            <a:lvl4pPr marL="0" lvl="3"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4pPr>
            <a:lvl5pPr marL="0" lvl="4"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5pPr>
            <a:lvl6pPr marL="0" lvl="5"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6pPr>
            <a:lvl7pPr marL="0" lvl="6"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7pPr>
            <a:lvl8pPr marL="0" lvl="7"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8pPr>
            <a:lvl9pPr marL="0" lvl="8"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KE"/>
          </a:p>
        </p:txBody>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365712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1_Picture with Caption">
    <p:spTree>
      <p:nvGrpSpPr>
        <p:cNvPr id="1" name="Shape 18"/>
        <p:cNvGrpSpPr/>
        <p:nvPr/>
      </p:nvGrpSpPr>
      <p:grpSpPr>
        <a:xfrm>
          <a:off x="0" y="0"/>
          <a:ext cx="0" cy="0"/>
          <a:chOff x="0" y="0"/>
          <a:chExt cx="0" cy="0"/>
        </a:xfrm>
      </p:grpSpPr>
      <p:sp>
        <p:nvSpPr>
          <p:cNvPr id="19" name="Google Shape;19;p22"/>
          <p:cNvSpPr/>
          <p:nvPr/>
        </p:nvSpPr>
        <p:spPr>
          <a:xfrm>
            <a:off x="1" y="4953000"/>
            <a:ext cx="12188825" cy="1905000"/>
          </a:xfrm>
          <a:prstGeom prst="rect">
            <a:avLst/>
          </a:prstGeom>
          <a:solidFill>
            <a:schemeClr val="accent2"/>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1200"/>
          </a:p>
        </p:txBody>
      </p:sp>
      <p:sp>
        <p:nvSpPr>
          <p:cNvPr id="20" name="Google Shape;20;p22"/>
          <p:cNvSpPr/>
          <p:nvPr/>
        </p:nvSpPr>
        <p:spPr>
          <a:xfrm>
            <a:off x="15" y="491507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1200"/>
          </a:p>
        </p:txBody>
      </p:sp>
      <p:sp>
        <p:nvSpPr>
          <p:cNvPr id="21" name="Google Shape;21;p22"/>
          <p:cNvSpPr txBox="1">
            <a:spLocks noGrp="1"/>
          </p:cNvSpPr>
          <p:nvPr>
            <p:ph type="title"/>
          </p:nvPr>
        </p:nvSpPr>
        <p:spPr>
          <a:xfrm>
            <a:off x="1097281" y="5074920"/>
            <a:ext cx="10113645" cy="822960"/>
          </a:xfrm>
          <a:prstGeom prst="rect">
            <a:avLst/>
          </a:prstGeom>
          <a:noFill/>
          <a:ln>
            <a:noFill/>
          </a:ln>
        </p:spPr>
        <p:txBody>
          <a:bodyPr spcFirstLastPara="1" wrap="square" lIns="91425" tIns="0" rIns="91425" bIns="0" anchor="b" anchorCtr="0">
            <a:noAutofit/>
          </a:bodyPr>
          <a:lstStyle>
            <a:lvl1pPr lvl="0" algn="l">
              <a:lnSpc>
                <a:spcPct val="85000"/>
              </a:lnSpc>
              <a:spcBef>
                <a:spcPts val="0"/>
              </a:spcBef>
              <a:spcAft>
                <a:spcPts val="0"/>
              </a:spcAft>
              <a:buClr>
                <a:srgbClr val="FFFFFF"/>
              </a:buClr>
              <a:buSzPts val="5400"/>
              <a:buFont typeface="Calibri"/>
              <a:buNone/>
              <a:defRPr sz="3600" b="0">
                <a:solidFill>
                  <a:srgbClr val="FFFFFF"/>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2"/>
          <p:cNvSpPr>
            <a:spLocks noGrp="1"/>
          </p:cNvSpPr>
          <p:nvPr>
            <p:ph type="pic" idx="2"/>
          </p:nvPr>
        </p:nvSpPr>
        <p:spPr>
          <a:xfrm>
            <a:off x="15" y="0"/>
            <a:ext cx="12191985" cy="4915076"/>
          </a:xfrm>
          <a:prstGeom prst="rect">
            <a:avLst/>
          </a:prstGeom>
          <a:solidFill>
            <a:srgbClr val="B1C5D7"/>
          </a:solidFill>
          <a:ln>
            <a:noFill/>
          </a:ln>
        </p:spPr>
        <p:txBody>
          <a:bodyPr/>
          <a:lstStyle/>
          <a:p>
            <a:endParaRPr lang="en-KE"/>
          </a:p>
        </p:txBody>
      </p:sp>
      <p:sp>
        <p:nvSpPr>
          <p:cNvPr id="23" name="Google Shape;23;p22"/>
          <p:cNvSpPr txBox="1">
            <a:spLocks noGrp="1"/>
          </p:cNvSpPr>
          <p:nvPr>
            <p:ph type="body" idx="1"/>
          </p:nvPr>
        </p:nvSpPr>
        <p:spPr>
          <a:xfrm>
            <a:off x="1097280" y="5907024"/>
            <a:ext cx="10113264" cy="594360"/>
          </a:xfrm>
          <a:prstGeom prst="rect">
            <a:avLst/>
          </a:prstGeom>
          <a:noFill/>
          <a:ln>
            <a:noFill/>
          </a:ln>
        </p:spPr>
        <p:txBody>
          <a:bodyPr spcFirstLastPara="1" wrap="square" lIns="91425" tIns="0" rIns="91425" bIns="0" anchor="t" anchorCtr="0">
            <a:normAutofit/>
          </a:bodyPr>
          <a:lstStyle>
            <a:lvl1pPr marL="304815" lvl="0" indent="-152408" algn="l">
              <a:lnSpc>
                <a:spcPct val="90000"/>
              </a:lnSpc>
              <a:spcBef>
                <a:spcPts val="0"/>
              </a:spcBef>
              <a:spcAft>
                <a:spcPts val="0"/>
              </a:spcAft>
              <a:buSzPts val="2250"/>
              <a:buNone/>
              <a:defRPr sz="1500">
                <a:solidFill>
                  <a:srgbClr val="FFFFFF"/>
                </a:solidFill>
              </a:defRPr>
            </a:lvl1pPr>
            <a:lvl2pPr marL="609630" lvl="1" indent="-152408" algn="l">
              <a:lnSpc>
                <a:spcPct val="90000"/>
              </a:lnSpc>
              <a:spcBef>
                <a:spcPts val="600"/>
              </a:spcBef>
              <a:spcAft>
                <a:spcPts val="0"/>
              </a:spcAft>
              <a:buSzPts val="1800"/>
              <a:buNone/>
              <a:defRPr sz="1200"/>
            </a:lvl2pPr>
            <a:lvl3pPr marL="914446" lvl="2" indent="-152408" algn="l">
              <a:lnSpc>
                <a:spcPct val="90000"/>
              </a:lnSpc>
              <a:spcBef>
                <a:spcPts val="400"/>
              </a:spcBef>
              <a:spcAft>
                <a:spcPts val="0"/>
              </a:spcAft>
              <a:buSzPts val="1500"/>
              <a:buNone/>
              <a:defRPr sz="1000"/>
            </a:lvl3pPr>
            <a:lvl4pPr marL="1219261" lvl="3" indent="-152408" algn="l">
              <a:lnSpc>
                <a:spcPct val="90000"/>
              </a:lnSpc>
              <a:spcBef>
                <a:spcPts val="400"/>
              </a:spcBef>
              <a:spcAft>
                <a:spcPts val="0"/>
              </a:spcAft>
              <a:buSzPts val="1350"/>
              <a:buNone/>
              <a:defRPr sz="900"/>
            </a:lvl4pPr>
            <a:lvl5pPr marL="1524076" lvl="4" indent="-152408" algn="l">
              <a:lnSpc>
                <a:spcPct val="90000"/>
              </a:lnSpc>
              <a:spcBef>
                <a:spcPts val="400"/>
              </a:spcBef>
              <a:spcAft>
                <a:spcPts val="0"/>
              </a:spcAft>
              <a:buSzPts val="1350"/>
              <a:buNone/>
              <a:defRPr sz="900"/>
            </a:lvl5pPr>
            <a:lvl6pPr marL="1828891" lvl="5" indent="-152408" algn="l">
              <a:lnSpc>
                <a:spcPct val="90000"/>
              </a:lnSpc>
              <a:spcBef>
                <a:spcPts val="400"/>
              </a:spcBef>
              <a:spcAft>
                <a:spcPts val="0"/>
              </a:spcAft>
              <a:buSzPts val="1350"/>
              <a:buNone/>
              <a:defRPr sz="900"/>
            </a:lvl6pPr>
            <a:lvl7pPr marL="2133707" lvl="6" indent="-152408" algn="l">
              <a:lnSpc>
                <a:spcPct val="90000"/>
              </a:lnSpc>
              <a:spcBef>
                <a:spcPts val="400"/>
              </a:spcBef>
              <a:spcAft>
                <a:spcPts val="0"/>
              </a:spcAft>
              <a:buSzPts val="1350"/>
              <a:buNone/>
              <a:defRPr sz="900"/>
            </a:lvl7pPr>
            <a:lvl8pPr marL="2438522" lvl="7" indent="-152408" algn="l">
              <a:lnSpc>
                <a:spcPct val="90000"/>
              </a:lnSpc>
              <a:spcBef>
                <a:spcPts val="400"/>
              </a:spcBef>
              <a:spcAft>
                <a:spcPts val="0"/>
              </a:spcAft>
              <a:buSzPts val="1350"/>
              <a:buNone/>
              <a:defRPr sz="900"/>
            </a:lvl8pPr>
            <a:lvl9pPr marL="2743337" lvl="8" indent="-152408" algn="l">
              <a:lnSpc>
                <a:spcPct val="90000"/>
              </a:lnSpc>
              <a:spcBef>
                <a:spcPts val="400"/>
              </a:spcBef>
              <a:spcAft>
                <a:spcPts val="400"/>
              </a:spcAft>
              <a:buSzPts val="1350"/>
              <a:buNone/>
              <a:defRPr sz="900"/>
            </a:lvl9pPr>
          </a:lstStyle>
          <a:p>
            <a:endParaRPr/>
          </a:p>
        </p:txBody>
      </p:sp>
      <p:sp>
        <p:nvSpPr>
          <p:cNvPr id="24" name="Google Shape;24;p22"/>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2"/>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60316519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Content with Caption">
  <p:cSld name="1_Content with Caption">
    <p:spTree>
      <p:nvGrpSpPr>
        <p:cNvPr id="1" name="Shape 48"/>
        <p:cNvGrpSpPr/>
        <p:nvPr/>
      </p:nvGrpSpPr>
      <p:grpSpPr>
        <a:xfrm>
          <a:off x="0" y="0"/>
          <a:ext cx="0" cy="0"/>
          <a:chOff x="0" y="0"/>
          <a:chExt cx="0" cy="0"/>
        </a:xfrm>
      </p:grpSpPr>
      <p:sp>
        <p:nvSpPr>
          <p:cNvPr id="49" name="Google Shape;49;p34"/>
          <p:cNvSpPr/>
          <p:nvPr/>
        </p:nvSpPr>
        <p:spPr>
          <a:xfrm>
            <a:off x="17" y="0"/>
            <a:ext cx="4050791" cy="68580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50" name="Google Shape;50;p34"/>
          <p:cNvSpPr/>
          <p:nvPr/>
        </p:nvSpPr>
        <p:spPr>
          <a:xfrm>
            <a:off x="4040071" y="0"/>
            <a:ext cx="64008" cy="6858000"/>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51" name="Google Shape;51;p34"/>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FFFFFF"/>
              </a:buClr>
              <a:buSzPts val="5400"/>
              <a:buFont typeface="Calibri"/>
              <a:buNone/>
              <a:defRPr sz="3600" b="0">
                <a:solidFill>
                  <a:srgbClr val="FFFFFF"/>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4"/>
          <p:cNvSpPr txBox="1">
            <a:spLocks noGrp="1"/>
          </p:cNvSpPr>
          <p:nvPr>
            <p:ph type="body" idx="1"/>
          </p:nvPr>
        </p:nvSpPr>
        <p:spPr>
          <a:xfrm>
            <a:off x="4800600" y="731520"/>
            <a:ext cx="6492240" cy="5257800"/>
          </a:xfrm>
          <a:prstGeom prst="rect">
            <a:avLst/>
          </a:prstGeom>
          <a:noFill/>
          <a:ln>
            <a:noFill/>
          </a:ln>
        </p:spPr>
        <p:txBody>
          <a:bodyPr spcFirstLastPara="1" wrap="square" lIns="0" tIns="45700" rIns="0" bIns="45700" anchor="t" anchorCtr="0">
            <a:normAutofit/>
          </a:bodyPr>
          <a:lstStyle>
            <a:lvl1pPr marL="304815" lvl="0" indent="-228611" algn="l">
              <a:lnSpc>
                <a:spcPct val="90000"/>
              </a:lnSpc>
              <a:spcBef>
                <a:spcPts val="1200"/>
              </a:spcBef>
              <a:spcAft>
                <a:spcPts val="0"/>
              </a:spcAft>
              <a:buSzPts val="1800"/>
              <a:buChar char=" "/>
              <a:defRPr/>
            </a:lvl1pPr>
            <a:lvl2pPr marL="609630" lvl="1" indent="-228611" algn="l">
              <a:lnSpc>
                <a:spcPct val="90000"/>
              </a:lnSpc>
              <a:spcBef>
                <a:spcPts val="200"/>
              </a:spcBef>
              <a:spcAft>
                <a:spcPts val="0"/>
              </a:spcAft>
              <a:buSzPts val="1800"/>
              <a:buChar char="◦"/>
              <a:defRPr/>
            </a:lvl2pPr>
            <a:lvl3pPr marL="914446" lvl="2" indent="-228611" algn="l">
              <a:lnSpc>
                <a:spcPct val="90000"/>
              </a:lnSpc>
              <a:spcBef>
                <a:spcPts val="400"/>
              </a:spcBef>
              <a:spcAft>
                <a:spcPts val="0"/>
              </a:spcAft>
              <a:buSzPts val="1800"/>
              <a:buChar char="◦"/>
              <a:defRPr/>
            </a:lvl3pPr>
            <a:lvl4pPr marL="1219261" lvl="3" indent="-228611" algn="l">
              <a:lnSpc>
                <a:spcPct val="90000"/>
              </a:lnSpc>
              <a:spcBef>
                <a:spcPts val="400"/>
              </a:spcBef>
              <a:spcAft>
                <a:spcPts val="0"/>
              </a:spcAft>
              <a:buSzPts val="1800"/>
              <a:buChar char="◦"/>
              <a:defRPr/>
            </a:lvl4pPr>
            <a:lvl5pPr marL="1524076" lvl="4" indent="-228611" algn="l">
              <a:lnSpc>
                <a:spcPct val="90000"/>
              </a:lnSpc>
              <a:spcBef>
                <a:spcPts val="400"/>
              </a:spcBef>
              <a:spcAft>
                <a:spcPts val="0"/>
              </a:spcAft>
              <a:buSzPts val="1800"/>
              <a:buChar char="◦"/>
              <a:defRPr/>
            </a:lvl5pPr>
            <a:lvl6pPr marL="1828891" lvl="5" indent="-228611" algn="l">
              <a:lnSpc>
                <a:spcPct val="90000"/>
              </a:lnSpc>
              <a:spcBef>
                <a:spcPts val="400"/>
              </a:spcBef>
              <a:spcAft>
                <a:spcPts val="0"/>
              </a:spcAft>
              <a:buSzPts val="1800"/>
              <a:buChar char="◦"/>
              <a:defRPr/>
            </a:lvl6pPr>
            <a:lvl7pPr marL="2133707" lvl="6" indent="-228611" algn="l">
              <a:lnSpc>
                <a:spcPct val="90000"/>
              </a:lnSpc>
              <a:spcBef>
                <a:spcPts val="400"/>
              </a:spcBef>
              <a:spcAft>
                <a:spcPts val="0"/>
              </a:spcAft>
              <a:buSzPts val="1800"/>
              <a:buChar char="◦"/>
              <a:defRPr/>
            </a:lvl7pPr>
            <a:lvl8pPr marL="2438522" lvl="7" indent="-228611" algn="l">
              <a:lnSpc>
                <a:spcPct val="90000"/>
              </a:lnSpc>
              <a:spcBef>
                <a:spcPts val="400"/>
              </a:spcBef>
              <a:spcAft>
                <a:spcPts val="0"/>
              </a:spcAft>
              <a:buSzPts val="1800"/>
              <a:buChar char="◦"/>
              <a:defRPr/>
            </a:lvl8pPr>
            <a:lvl9pPr marL="2743337" lvl="8" indent="-228611" algn="l">
              <a:lnSpc>
                <a:spcPct val="90000"/>
              </a:lnSpc>
              <a:spcBef>
                <a:spcPts val="400"/>
              </a:spcBef>
              <a:spcAft>
                <a:spcPts val="400"/>
              </a:spcAft>
              <a:buSzPts val="1800"/>
              <a:buChar char="◦"/>
              <a:defRPr/>
            </a:lvl9pPr>
          </a:lstStyle>
          <a:p>
            <a:endParaRPr/>
          </a:p>
        </p:txBody>
      </p:sp>
      <p:sp>
        <p:nvSpPr>
          <p:cNvPr id="53" name="Google Shape;53;p34"/>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304815" lvl="0" indent="-152408" algn="l">
              <a:lnSpc>
                <a:spcPct val="90000"/>
              </a:lnSpc>
              <a:spcBef>
                <a:spcPts val="1200"/>
              </a:spcBef>
              <a:spcAft>
                <a:spcPts val="0"/>
              </a:spcAft>
              <a:buSzPts val="2250"/>
              <a:buNone/>
              <a:defRPr sz="1500">
                <a:solidFill>
                  <a:srgbClr val="FFFFFF"/>
                </a:solidFill>
              </a:defRPr>
            </a:lvl1pPr>
            <a:lvl2pPr marL="609630" lvl="1" indent="-152408" algn="l">
              <a:lnSpc>
                <a:spcPct val="90000"/>
              </a:lnSpc>
              <a:spcBef>
                <a:spcPts val="200"/>
              </a:spcBef>
              <a:spcAft>
                <a:spcPts val="0"/>
              </a:spcAft>
              <a:buSzPts val="1800"/>
              <a:buNone/>
              <a:defRPr sz="1200"/>
            </a:lvl2pPr>
            <a:lvl3pPr marL="914446" lvl="2" indent="-152408" algn="l">
              <a:lnSpc>
                <a:spcPct val="90000"/>
              </a:lnSpc>
              <a:spcBef>
                <a:spcPts val="400"/>
              </a:spcBef>
              <a:spcAft>
                <a:spcPts val="0"/>
              </a:spcAft>
              <a:buSzPts val="1500"/>
              <a:buNone/>
              <a:defRPr sz="1000"/>
            </a:lvl3pPr>
            <a:lvl4pPr marL="1219261" lvl="3" indent="-152408" algn="l">
              <a:lnSpc>
                <a:spcPct val="90000"/>
              </a:lnSpc>
              <a:spcBef>
                <a:spcPts val="400"/>
              </a:spcBef>
              <a:spcAft>
                <a:spcPts val="0"/>
              </a:spcAft>
              <a:buSzPts val="1350"/>
              <a:buNone/>
              <a:defRPr sz="900"/>
            </a:lvl4pPr>
            <a:lvl5pPr marL="1524076" lvl="4" indent="-152408" algn="l">
              <a:lnSpc>
                <a:spcPct val="90000"/>
              </a:lnSpc>
              <a:spcBef>
                <a:spcPts val="400"/>
              </a:spcBef>
              <a:spcAft>
                <a:spcPts val="0"/>
              </a:spcAft>
              <a:buSzPts val="1350"/>
              <a:buNone/>
              <a:defRPr sz="900"/>
            </a:lvl5pPr>
            <a:lvl6pPr marL="1828891" lvl="5" indent="-152408" algn="l">
              <a:lnSpc>
                <a:spcPct val="90000"/>
              </a:lnSpc>
              <a:spcBef>
                <a:spcPts val="400"/>
              </a:spcBef>
              <a:spcAft>
                <a:spcPts val="0"/>
              </a:spcAft>
              <a:buSzPts val="1350"/>
              <a:buNone/>
              <a:defRPr sz="900"/>
            </a:lvl6pPr>
            <a:lvl7pPr marL="2133707" lvl="6" indent="-152408" algn="l">
              <a:lnSpc>
                <a:spcPct val="90000"/>
              </a:lnSpc>
              <a:spcBef>
                <a:spcPts val="400"/>
              </a:spcBef>
              <a:spcAft>
                <a:spcPts val="0"/>
              </a:spcAft>
              <a:buSzPts val="1350"/>
              <a:buNone/>
              <a:defRPr sz="900"/>
            </a:lvl7pPr>
            <a:lvl8pPr marL="2438522" lvl="7" indent="-152408" algn="l">
              <a:lnSpc>
                <a:spcPct val="90000"/>
              </a:lnSpc>
              <a:spcBef>
                <a:spcPts val="400"/>
              </a:spcBef>
              <a:spcAft>
                <a:spcPts val="0"/>
              </a:spcAft>
              <a:buSzPts val="1350"/>
              <a:buNone/>
              <a:defRPr sz="900"/>
            </a:lvl8pPr>
            <a:lvl9pPr marL="2743337" lvl="8" indent="-152408" algn="l">
              <a:lnSpc>
                <a:spcPct val="90000"/>
              </a:lnSpc>
              <a:spcBef>
                <a:spcPts val="400"/>
              </a:spcBef>
              <a:spcAft>
                <a:spcPts val="400"/>
              </a:spcAft>
              <a:buSzPts val="1350"/>
              <a:buNone/>
              <a:defRPr sz="900"/>
            </a:lvl9pPr>
          </a:lstStyle>
          <a:p>
            <a:endParaRPr/>
          </a:p>
        </p:txBody>
      </p:sp>
      <p:sp>
        <p:nvSpPr>
          <p:cNvPr id="54" name="Google Shape;54;p34"/>
          <p:cNvSpPr txBox="1">
            <a:spLocks noGrp="1"/>
          </p:cNvSpPr>
          <p:nvPr>
            <p:ph type="dt" idx="10"/>
          </p:nvPr>
        </p:nvSpPr>
        <p:spPr>
          <a:xfrm>
            <a:off x="465512" y="6459786"/>
            <a:ext cx="261851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4"/>
          <p:cNvSpPr txBox="1">
            <a:spLocks noGrp="1"/>
          </p:cNvSpPr>
          <p:nvPr>
            <p:ph type="ftr" idx="11"/>
          </p:nvPr>
        </p:nvSpPr>
        <p:spPr>
          <a:xfrm>
            <a:off x="4800600" y="6459786"/>
            <a:ext cx="4648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solidFill>
                  <a:schemeClr val="dk2"/>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4"/>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575"/>
              <a:buFont typeface="Arial"/>
              <a:buNone/>
              <a:defRPr sz="1050" b="0" i="0" u="none" strike="noStrike" cap="none">
                <a:solidFill>
                  <a:schemeClr val="dk2"/>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656993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 with Caption">
    <p:spTree>
      <p:nvGrpSpPr>
        <p:cNvPr id="1" name="Shape 16"/>
        <p:cNvGrpSpPr/>
        <p:nvPr/>
      </p:nvGrpSpPr>
      <p:grpSpPr>
        <a:xfrm>
          <a:off x="0" y="0"/>
          <a:ext cx="0" cy="0"/>
          <a:chOff x="0" y="0"/>
          <a:chExt cx="0" cy="0"/>
        </a:xfrm>
      </p:grpSpPr>
      <p:sp>
        <p:nvSpPr>
          <p:cNvPr id="17" name="Google Shape;17;p19"/>
          <p:cNvSpPr/>
          <p:nvPr/>
        </p:nvSpPr>
        <p:spPr>
          <a:xfrm>
            <a:off x="1" y="4953000"/>
            <a:ext cx="12188825" cy="1905000"/>
          </a:xfrm>
          <a:prstGeom prst="rect">
            <a:avLst/>
          </a:prstGeom>
          <a:solidFill>
            <a:schemeClr val="accent2"/>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18" name="Google Shape;18;p19"/>
          <p:cNvSpPr/>
          <p:nvPr/>
        </p:nvSpPr>
        <p:spPr>
          <a:xfrm>
            <a:off x="16" y="491507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19" name="Google Shape;19;p19"/>
          <p:cNvSpPr txBox="1">
            <a:spLocks noGrp="1"/>
          </p:cNvSpPr>
          <p:nvPr>
            <p:ph type="title"/>
          </p:nvPr>
        </p:nvSpPr>
        <p:spPr>
          <a:xfrm>
            <a:off x="1097281" y="5074920"/>
            <a:ext cx="10113645" cy="822960"/>
          </a:xfrm>
          <a:prstGeom prst="rect">
            <a:avLst/>
          </a:prstGeom>
          <a:noFill/>
          <a:ln>
            <a:noFill/>
          </a:ln>
        </p:spPr>
        <p:txBody>
          <a:bodyPr spcFirstLastPara="1" wrap="square" lIns="91425" tIns="0" rIns="91425" bIns="0" anchor="b" anchorCtr="0">
            <a:noAutofit/>
          </a:bodyPr>
          <a:lstStyle>
            <a:lvl1pPr marR="0" lvl="0" algn="l" rtl="0">
              <a:lnSpc>
                <a:spcPct val="85000"/>
              </a:lnSpc>
              <a:spcBef>
                <a:spcPts val="0"/>
              </a:spcBef>
              <a:spcAft>
                <a:spcPts val="0"/>
              </a:spcAft>
              <a:buClr>
                <a:srgbClr val="FFFFFF"/>
              </a:buClr>
              <a:buSzPts val="5400"/>
              <a:buFont typeface="Calibri"/>
              <a:buNone/>
              <a:defRPr sz="3600" b="0"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200"/>
            </a:lvl2pPr>
            <a:lvl3pPr lvl="2">
              <a:spcBef>
                <a:spcPts val="0"/>
              </a:spcBef>
              <a:spcAft>
                <a:spcPts val="0"/>
              </a:spcAft>
              <a:buSzPts val="1400"/>
              <a:buNone/>
              <a:defRPr sz="1200"/>
            </a:lvl3pPr>
            <a:lvl4pPr lvl="3">
              <a:spcBef>
                <a:spcPts val="0"/>
              </a:spcBef>
              <a:spcAft>
                <a:spcPts val="0"/>
              </a:spcAft>
              <a:buSzPts val="1400"/>
              <a:buNone/>
              <a:defRPr sz="1200"/>
            </a:lvl4pPr>
            <a:lvl5pPr lvl="4">
              <a:spcBef>
                <a:spcPts val="0"/>
              </a:spcBef>
              <a:spcAft>
                <a:spcPts val="0"/>
              </a:spcAft>
              <a:buSzPts val="1400"/>
              <a:buNone/>
              <a:defRPr sz="1200"/>
            </a:lvl5pPr>
            <a:lvl6pPr lvl="5">
              <a:spcBef>
                <a:spcPts val="0"/>
              </a:spcBef>
              <a:spcAft>
                <a:spcPts val="0"/>
              </a:spcAft>
              <a:buSzPts val="1400"/>
              <a:buNone/>
              <a:defRPr sz="1200"/>
            </a:lvl6pPr>
            <a:lvl7pPr lvl="6">
              <a:spcBef>
                <a:spcPts val="0"/>
              </a:spcBef>
              <a:spcAft>
                <a:spcPts val="0"/>
              </a:spcAft>
              <a:buSzPts val="1400"/>
              <a:buNone/>
              <a:defRPr sz="1200"/>
            </a:lvl7pPr>
            <a:lvl8pPr lvl="7">
              <a:spcBef>
                <a:spcPts val="0"/>
              </a:spcBef>
              <a:spcAft>
                <a:spcPts val="0"/>
              </a:spcAft>
              <a:buSzPts val="1400"/>
              <a:buNone/>
              <a:defRPr sz="1200"/>
            </a:lvl8pPr>
            <a:lvl9pPr lvl="8">
              <a:spcBef>
                <a:spcPts val="0"/>
              </a:spcBef>
              <a:spcAft>
                <a:spcPts val="0"/>
              </a:spcAft>
              <a:buSzPts val="1400"/>
              <a:buNone/>
              <a:defRPr sz="1200"/>
            </a:lvl9pPr>
          </a:lstStyle>
          <a:p>
            <a:endParaRPr/>
          </a:p>
        </p:txBody>
      </p:sp>
      <p:sp>
        <p:nvSpPr>
          <p:cNvPr id="20" name="Google Shape;20;p19"/>
          <p:cNvSpPr>
            <a:spLocks noGrp="1"/>
          </p:cNvSpPr>
          <p:nvPr>
            <p:ph type="pic" idx="2"/>
          </p:nvPr>
        </p:nvSpPr>
        <p:spPr>
          <a:xfrm>
            <a:off x="15" y="0"/>
            <a:ext cx="12191985" cy="4915076"/>
          </a:xfrm>
          <a:prstGeom prst="rect">
            <a:avLst/>
          </a:prstGeom>
          <a:solidFill>
            <a:srgbClr val="B1C5D7"/>
          </a:solidFill>
          <a:ln>
            <a:noFill/>
          </a:ln>
        </p:spPr>
        <p:txBody>
          <a:bodyPr/>
          <a:lstStyle/>
          <a:p>
            <a:endParaRPr lang="en-CH"/>
          </a:p>
        </p:txBody>
      </p:sp>
      <p:sp>
        <p:nvSpPr>
          <p:cNvPr id="21" name="Google Shape;21;p19"/>
          <p:cNvSpPr txBox="1">
            <a:spLocks noGrp="1"/>
          </p:cNvSpPr>
          <p:nvPr>
            <p:ph type="body" idx="1"/>
          </p:nvPr>
        </p:nvSpPr>
        <p:spPr>
          <a:xfrm>
            <a:off x="1097280" y="5907024"/>
            <a:ext cx="10113264" cy="594360"/>
          </a:xfrm>
          <a:prstGeom prst="rect">
            <a:avLst/>
          </a:prstGeom>
          <a:noFill/>
          <a:ln>
            <a:noFill/>
          </a:ln>
        </p:spPr>
        <p:txBody>
          <a:bodyPr spcFirstLastPara="1" wrap="square" lIns="91425" tIns="0" rIns="91425" bIns="0" anchor="t" anchorCtr="0">
            <a:normAutofit/>
          </a:bodyPr>
          <a:lstStyle>
            <a:lvl1pPr marL="304815" marR="0" lvl="0" indent="-152408" algn="l" rtl="0">
              <a:lnSpc>
                <a:spcPct val="90000"/>
              </a:lnSpc>
              <a:spcBef>
                <a:spcPts val="0"/>
              </a:spcBef>
              <a:spcAft>
                <a:spcPts val="0"/>
              </a:spcAft>
              <a:buClr>
                <a:schemeClr val="accent1"/>
              </a:buClr>
              <a:buSzPts val="2250"/>
              <a:buFont typeface="Calibri"/>
              <a:buNone/>
              <a:defRPr sz="1500" b="0" i="0" u="none" strike="noStrike" cap="none">
                <a:solidFill>
                  <a:srgbClr val="FFFFFF"/>
                </a:solidFill>
                <a:latin typeface="Calibri"/>
                <a:ea typeface="Calibri"/>
                <a:cs typeface="Calibri"/>
                <a:sym typeface="Calibri"/>
              </a:defRPr>
            </a:lvl1pPr>
            <a:lvl2pPr marL="609630" marR="0" lvl="1" indent="-152408" algn="l" rtl="0">
              <a:lnSpc>
                <a:spcPct val="90000"/>
              </a:lnSpc>
              <a:spcBef>
                <a:spcPts val="600"/>
              </a:spcBef>
              <a:spcAft>
                <a:spcPts val="0"/>
              </a:spcAft>
              <a:buClr>
                <a:schemeClr val="accent1"/>
              </a:buClr>
              <a:buSzPts val="1800"/>
              <a:buFont typeface="Calibri"/>
              <a:buNone/>
              <a:defRPr sz="1200" b="0" i="0" u="none" strike="noStrike" cap="none">
                <a:solidFill>
                  <a:srgbClr val="3F3F3F"/>
                </a:solidFill>
                <a:latin typeface="Calibri"/>
                <a:ea typeface="Calibri"/>
                <a:cs typeface="Calibri"/>
                <a:sym typeface="Calibri"/>
              </a:defRPr>
            </a:lvl2pPr>
            <a:lvl3pPr marL="914446" marR="0" lvl="2" indent="-152408" algn="l" rtl="0">
              <a:lnSpc>
                <a:spcPct val="90000"/>
              </a:lnSpc>
              <a:spcBef>
                <a:spcPts val="400"/>
              </a:spcBef>
              <a:spcAft>
                <a:spcPts val="0"/>
              </a:spcAft>
              <a:buClr>
                <a:schemeClr val="accent1"/>
              </a:buClr>
              <a:buSzPts val="1500"/>
              <a:buFont typeface="Calibri"/>
              <a:buNone/>
              <a:defRPr sz="1000" b="0" i="0" u="none" strike="noStrike" cap="none">
                <a:solidFill>
                  <a:srgbClr val="3F3F3F"/>
                </a:solidFill>
                <a:latin typeface="Calibri"/>
                <a:ea typeface="Calibri"/>
                <a:cs typeface="Calibri"/>
                <a:sym typeface="Calibri"/>
              </a:defRPr>
            </a:lvl3pPr>
            <a:lvl4pPr marL="1219261" marR="0" lvl="3"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4pPr>
            <a:lvl5pPr marL="1524076" marR="0" lvl="4"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5pPr>
            <a:lvl6pPr marL="1828891" marR="0" lvl="5"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6pPr>
            <a:lvl7pPr marL="2133707" marR="0" lvl="6"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7pPr>
            <a:lvl8pPr marL="2438522" marR="0" lvl="7"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8pPr>
            <a:lvl9pPr marL="2743337" marR="0" lvl="8" indent="-152408" algn="l" rtl="0">
              <a:lnSpc>
                <a:spcPct val="90000"/>
              </a:lnSpc>
              <a:spcBef>
                <a:spcPts val="400"/>
              </a:spcBef>
              <a:spcAft>
                <a:spcPts val="40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9pPr>
          </a:lstStyle>
          <a:p>
            <a:endParaRPr/>
          </a:p>
        </p:txBody>
      </p:sp>
      <p:sp>
        <p:nvSpPr>
          <p:cNvPr id="22" name="Google Shape;22;p19"/>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9"/>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9"/>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a:t>
            </a:fld>
            <a:endParaRPr lang="es-CO"/>
          </a:p>
        </p:txBody>
      </p:sp>
    </p:spTree>
    <p:extLst>
      <p:ext uri="{BB962C8B-B14F-4D97-AF65-F5344CB8AC3E}">
        <p14:creationId xmlns:p14="http://schemas.microsoft.com/office/powerpoint/2010/main" val="3464852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25"/>
        <p:cNvGrpSpPr/>
        <p:nvPr/>
      </p:nvGrpSpPr>
      <p:grpSpPr>
        <a:xfrm>
          <a:off x="0" y="0"/>
          <a:ext cx="0" cy="0"/>
          <a:chOff x="0" y="0"/>
          <a:chExt cx="0" cy="0"/>
        </a:xfrm>
      </p:grpSpPr>
      <p:sp>
        <p:nvSpPr>
          <p:cNvPr id="26" name="Google Shape;26;p20"/>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0"/>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a:t>
            </a:fld>
            <a:endParaRPr lang="es-CO"/>
          </a:p>
        </p:txBody>
      </p:sp>
      <p:cxnSp>
        <p:nvCxnSpPr>
          <p:cNvPr id="6" name="Conector recto 5">
            <a:extLst>
              <a:ext uri="{FF2B5EF4-FFF2-40B4-BE49-F238E27FC236}">
                <a16:creationId xmlns:a16="http://schemas.microsoft.com/office/drawing/2014/main" id="{6538C3FA-1F26-675B-A734-213180540AB0}"/>
              </a:ext>
            </a:extLst>
          </p:cNvPr>
          <p:cNvCxnSpPr>
            <a:cxnSpLocks/>
          </p:cNvCxnSpPr>
          <p:nvPr userDrawn="1"/>
        </p:nvCxnSpPr>
        <p:spPr>
          <a:xfrm>
            <a:off x="448573" y="1385660"/>
            <a:ext cx="109152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86693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Section Header" userDrawn="1">
  <p:cSld name="Section Header">
    <p:bg>
      <p:bgPr>
        <a:solidFill>
          <a:schemeClr val="lt1"/>
        </a:solidFill>
        <a:effectLst/>
      </p:bgPr>
    </p:bg>
    <p:spTree>
      <p:nvGrpSpPr>
        <p:cNvPr id="1" name="Shape 36"/>
        <p:cNvGrpSpPr/>
        <p:nvPr/>
      </p:nvGrpSpPr>
      <p:grpSpPr>
        <a:xfrm>
          <a:off x="0" y="0"/>
          <a:ext cx="0" cy="0"/>
          <a:chOff x="0" y="0"/>
          <a:chExt cx="0" cy="0"/>
        </a:xfrm>
      </p:grpSpPr>
    </p:spTree>
    <p:extLst>
      <p:ext uri="{BB962C8B-B14F-4D97-AF65-F5344CB8AC3E}">
        <p14:creationId xmlns:p14="http://schemas.microsoft.com/office/powerpoint/2010/main" val="16207537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wo Content" userDrawn="1">
  <p:cSld name="Two Content">
    <p:spTree>
      <p:nvGrpSpPr>
        <p:cNvPr id="1" name="Shape 45"/>
        <p:cNvGrpSpPr/>
        <p:nvPr/>
      </p:nvGrpSpPr>
      <p:grpSpPr>
        <a:xfrm>
          <a:off x="0" y="0"/>
          <a:ext cx="0" cy="0"/>
          <a:chOff x="0" y="0"/>
          <a:chExt cx="0" cy="0"/>
        </a:xfrm>
      </p:grpSpPr>
    </p:spTree>
    <p:extLst>
      <p:ext uri="{BB962C8B-B14F-4D97-AF65-F5344CB8AC3E}">
        <p14:creationId xmlns:p14="http://schemas.microsoft.com/office/powerpoint/2010/main" val="35438187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Blank" type="blank">
  <p:cSld name="Blank">
    <p:spTree>
      <p:nvGrpSpPr>
        <p:cNvPr id="1" name="Shape 66"/>
        <p:cNvGrpSpPr/>
        <p:nvPr/>
      </p:nvGrpSpPr>
      <p:grpSpPr>
        <a:xfrm>
          <a:off x="0" y="0"/>
          <a:ext cx="0" cy="0"/>
          <a:chOff x="0" y="0"/>
          <a:chExt cx="0" cy="0"/>
        </a:xfrm>
      </p:grpSpPr>
      <p:sp>
        <p:nvSpPr>
          <p:cNvPr id="67" name="Google Shape;67;p26"/>
          <p:cNvSpPr/>
          <p:nvPr/>
        </p:nvSpPr>
        <p:spPr>
          <a:xfrm>
            <a:off x="3176" y="6400800"/>
            <a:ext cx="12188825" cy="457200"/>
          </a:xfrm>
          <a:prstGeom prst="rect">
            <a:avLst/>
          </a:prstGeom>
          <a:solidFill>
            <a:schemeClr val="accent2"/>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68" name="Google Shape;68;p26"/>
          <p:cNvSpPr/>
          <p:nvPr/>
        </p:nvSpPr>
        <p:spPr>
          <a:xfrm>
            <a:off x="16" y="633431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69" name="Google Shape;69;p26"/>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6"/>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6"/>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a:t>
            </a:fld>
            <a:endParaRPr lang="es-CO"/>
          </a:p>
        </p:txBody>
      </p:sp>
    </p:spTree>
    <p:extLst>
      <p:ext uri="{BB962C8B-B14F-4D97-AF65-F5344CB8AC3E}">
        <p14:creationId xmlns:p14="http://schemas.microsoft.com/office/powerpoint/2010/main" val="42546819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Content with Caption" type="objTx">
  <p:cSld name="Content with Caption">
    <p:spTree>
      <p:nvGrpSpPr>
        <p:cNvPr id="1" name="Shape 72"/>
        <p:cNvGrpSpPr/>
        <p:nvPr/>
      </p:nvGrpSpPr>
      <p:grpSpPr>
        <a:xfrm>
          <a:off x="0" y="0"/>
          <a:ext cx="0" cy="0"/>
          <a:chOff x="0" y="0"/>
          <a:chExt cx="0" cy="0"/>
        </a:xfrm>
      </p:grpSpPr>
      <p:sp>
        <p:nvSpPr>
          <p:cNvPr id="73" name="Google Shape;73;p27"/>
          <p:cNvSpPr/>
          <p:nvPr/>
        </p:nvSpPr>
        <p:spPr>
          <a:xfrm>
            <a:off x="17" y="0"/>
            <a:ext cx="4050791" cy="6858000"/>
          </a:xfrm>
          <a:prstGeom prst="rect">
            <a:avLst/>
          </a:prstGeom>
          <a:solidFill>
            <a:schemeClr val="accent2"/>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74" name="Google Shape;74;p27"/>
          <p:cNvSpPr/>
          <p:nvPr/>
        </p:nvSpPr>
        <p:spPr>
          <a:xfrm>
            <a:off x="4040071" y="0"/>
            <a:ext cx="64008" cy="6858000"/>
          </a:xfrm>
          <a:prstGeom prst="rect">
            <a:avLst/>
          </a:prstGeom>
          <a:solidFill>
            <a:schemeClr val="accent1"/>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75" name="Google Shape;75;p27"/>
          <p:cNvSpPr txBox="1">
            <a:spLocks noGrp="1"/>
          </p:cNvSpPr>
          <p:nvPr>
            <p:ph type="title"/>
          </p:nvPr>
        </p:nvSpPr>
        <p:spPr>
          <a:xfrm>
            <a:off x="457200" y="594359"/>
            <a:ext cx="3200400" cy="2286000"/>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FFFFFF"/>
              </a:buClr>
              <a:buSzPts val="5400"/>
              <a:buFont typeface="Calibri"/>
              <a:buNone/>
              <a:defRPr sz="3600" b="0" i="0" u="none" strike="noStrike" cap="none">
                <a:solidFill>
                  <a:srgbClr val="FFFFFF"/>
                </a:solidFill>
                <a:latin typeface="Calibri"/>
                <a:ea typeface="Calibri"/>
                <a:cs typeface="Calibri"/>
                <a:sym typeface="Calibri"/>
              </a:defRPr>
            </a:lvl1pPr>
            <a:lvl2pPr lvl="1">
              <a:spcBef>
                <a:spcPts val="0"/>
              </a:spcBef>
              <a:spcAft>
                <a:spcPts val="0"/>
              </a:spcAft>
              <a:buSzPts val="1400"/>
              <a:buNone/>
              <a:defRPr sz="1200"/>
            </a:lvl2pPr>
            <a:lvl3pPr lvl="2">
              <a:spcBef>
                <a:spcPts val="0"/>
              </a:spcBef>
              <a:spcAft>
                <a:spcPts val="0"/>
              </a:spcAft>
              <a:buSzPts val="1400"/>
              <a:buNone/>
              <a:defRPr sz="1200"/>
            </a:lvl3pPr>
            <a:lvl4pPr lvl="3">
              <a:spcBef>
                <a:spcPts val="0"/>
              </a:spcBef>
              <a:spcAft>
                <a:spcPts val="0"/>
              </a:spcAft>
              <a:buSzPts val="1400"/>
              <a:buNone/>
              <a:defRPr sz="1200"/>
            </a:lvl4pPr>
            <a:lvl5pPr lvl="4">
              <a:spcBef>
                <a:spcPts val="0"/>
              </a:spcBef>
              <a:spcAft>
                <a:spcPts val="0"/>
              </a:spcAft>
              <a:buSzPts val="1400"/>
              <a:buNone/>
              <a:defRPr sz="1200"/>
            </a:lvl5pPr>
            <a:lvl6pPr lvl="5">
              <a:spcBef>
                <a:spcPts val="0"/>
              </a:spcBef>
              <a:spcAft>
                <a:spcPts val="0"/>
              </a:spcAft>
              <a:buSzPts val="1400"/>
              <a:buNone/>
              <a:defRPr sz="1200"/>
            </a:lvl6pPr>
            <a:lvl7pPr lvl="6">
              <a:spcBef>
                <a:spcPts val="0"/>
              </a:spcBef>
              <a:spcAft>
                <a:spcPts val="0"/>
              </a:spcAft>
              <a:buSzPts val="1400"/>
              <a:buNone/>
              <a:defRPr sz="1200"/>
            </a:lvl7pPr>
            <a:lvl8pPr lvl="7">
              <a:spcBef>
                <a:spcPts val="0"/>
              </a:spcBef>
              <a:spcAft>
                <a:spcPts val="0"/>
              </a:spcAft>
              <a:buSzPts val="1400"/>
              <a:buNone/>
              <a:defRPr sz="1200"/>
            </a:lvl8pPr>
            <a:lvl9pPr lvl="8">
              <a:spcBef>
                <a:spcPts val="0"/>
              </a:spcBef>
              <a:spcAft>
                <a:spcPts val="0"/>
              </a:spcAft>
              <a:buSzPts val="1400"/>
              <a:buNone/>
              <a:defRPr sz="1200"/>
            </a:lvl9pPr>
          </a:lstStyle>
          <a:p>
            <a:endParaRPr/>
          </a:p>
        </p:txBody>
      </p:sp>
      <p:sp>
        <p:nvSpPr>
          <p:cNvPr id="76" name="Google Shape;76;p27"/>
          <p:cNvSpPr txBox="1">
            <a:spLocks noGrp="1"/>
          </p:cNvSpPr>
          <p:nvPr>
            <p:ph type="body" idx="1"/>
          </p:nvPr>
        </p:nvSpPr>
        <p:spPr>
          <a:xfrm>
            <a:off x="4800600" y="731520"/>
            <a:ext cx="6492240" cy="5257800"/>
          </a:xfrm>
          <a:prstGeom prst="rect">
            <a:avLst/>
          </a:prstGeom>
          <a:noFill/>
          <a:ln>
            <a:noFill/>
          </a:ln>
        </p:spPr>
        <p:txBody>
          <a:bodyPr spcFirstLastPara="1" wrap="square" lIns="91425" tIns="45700" rIns="91425" bIns="45700" anchor="t" anchorCtr="0">
            <a:noAutofit/>
          </a:bodyPr>
          <a:lstStyle>
            <a:lvl1pPr marL="304815" marR="0" lvl="0" indent="-279414" algn="l" rtl="0">
              <a:lnSpc>
                <a:spcPct val="90000"/>
              </a:lnSpc>
              <a:spcBef>
                <a:spcPts val="1200"/>
              </a:spcBef>
              <a:spcAft>
                <a:spcPts val="0"/>
              </a:spcAft>
              <a:buClr>
                <a:schemeClr val="accent1"/>
              </a:buClr>
              <a:buSzPts val="3000"/>
              <a:buFont typeface="Calibri"/>
              <a:buChar char=" "/>
              <a:defRPr sz="2000" b="0" i="0" u="none" strike="noStrike" cap="none">
                <a:solidFill>
                  <a:srgbClr val="3F3F3F"/>
                </a:solidFill>
                <a:latin typeface="Calibri"/>
                <a:ea typeface="Calibri"/>
                <a:cs typeface="Calibri"/>
                <a:sym typeface="Calibri"/>
              </a:defRPr>
            </a:lvl1pPr>
            <a:lvl2pPr marL="609630" marR="0" lvl="1" indent="-266713" algn="l" rtl="0">
              <a:lnSpc>
                <a:spcPct val="90000"/>
              </a:lnSpc>
              <a:spcBef>
                <a:spcPts val="200"/>
              </a:spcBef>
              <a:spcAft>
                <a:spcPts val="0"/>
              </a:spcAft>
              <a:buClr>
                <a:schemeClr val="accent1"/>
              </a:buClr>
              <a:buSzPts val="2700"/>
              <a:buFont typeface="Calibri"/>
              <a:buChar char="◦"/>
              <a:defRPr sz="1800" b="0" i="0" u="none" strike="noStrike" cap="none">
                <a:solidFill>
                  <a:srgbClr val="3F3F3F"/>
                </a:solidFill>
                <a:latin typeface="Calibri"/>
                <a:ea typeface="Calibri"/>
                <a:cs typeface="Calibri"/>
                <a:sym typeface="Calibri"/>
              </a:defRPr>
            </a:lvl2pPr>
            <a:lvl3pPr marL="914446" marR="0" lvl="2"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3pPr>
            <a:lvl4pPr marL="1219261" marR="0" lvl="3"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4pPr>
            <a:lvl5pPr marL="1524076" marR="0" lvl="4"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5pPr>
            <a:lvl6pPr marL="1828891" marR="0" lvl="5"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6pPr>
            <a:lvl7pPr marL="2133707" marR="0" lvl="6"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7pPr>
            <a:lvl8pPr marL="2438522" marR="0" lvl="7"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8pPr>
            <a:lvl9pPr marL="2743337" marR="0" lvl="8" indent="-241312" algn="l" rtl="0">
              <a:lnSpc>
                <a:spcPct val="90000"/>
              </a:lnSpc>
              <a:spcBef>
                <a:spcPts val="400"/>
              </a:spcBef>
              <a:spcAft>
                <a:spcPts val="40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77" name="Google Shape;77;p27"/>
          <p:cNvSpPr txBox="1">
            <a:spLocks noGrp="1"/>
          </p:cNvSpPr>
          <p:nvPr>
            <p:ph type="body" idx="2"/>
          </p:nvPr>
        </p:nvSpPr>
        <p:spPr>
          <a:xfrm>
            <a:off x="457200" y="2926080"/>
            <a:ext cx="3200400" cy="3379124"/>
          </a:xfrm>
          <a:prstGeom prst="rect">
            <a:avLst/>
          </a:prstGeom>
          <a:noFill/>
          <a:ln>
            <a:noFill/>
          </a:ln>
        </p:spPr>
        <p:txBody>
          <a:bodyPr spcFirstLastPara="1" wrap="square" lIns="91425" tIns="45700" rIns="91425" bIns="45700" anchor="t" anchorCtr="0">
            <a:normAutofit/>
          </a:bodyPr>
          <a:lstStyle>
            <a:lvl1pPr marL="304815" marR="0" lvl="0" indent="-152408" algn="l" rtl="0">
              <a:lnSpc>
                <a:spcPct val="90000"/>
              </a:lnSpc>
              <a:spcBef>
                <a:spcPts val="1200"/>
              </a:spcBef>
              <a:spcAft>
                <a:spcPts val="0"/>
              </a:spcAft>
              <a:buClr>
                <a:schemeClr val="accent1"/>
              </a:buClr>
              <a:buSzPts val="2250"/>
              <a:buFont typeface="Calibri"/>
              <a:buNone/>
              <a:defRPr sz="1500" b="0" i="0" u="none" strike="noStrike" cap="none">
                <a:solidFill>
                  <a:srgbClr val="FFFFFF"/>
                </a:solidFill>
                <a:latin typeface="Calibri"/>
                <a:ea typeface="Calibri"/>
                <a:cs typeface="Calibri"/>
                <a:sym typeface="Calibri"/>
              </a:defRPr>
            </a:lvl1pPr>
            <a:lvl2pPr marL="609630" marR="0" lvl="1" indent="-152408" algn="l" rtl="0">
              <a:lnSpc>
                <a:spcPct val="90000"/>
              </a:lnSpc>
              <a:spcBef>
                <a:spcPts val="200"/>
              </a:spcBef>
              <a:spcAft>
                <a:spcPts val="0"/>
              </a:spcAft>
              <a:buClr>
                <a:schemeClr val="accent1"/>
              </a:buClr>
              <a:buSzPts val="1800"/>
              <a:buFont typeface="Calibri"/>
              <a:buNone/>
              <a:defRPr sz="1200" b="0" i="0" u="none" strike="noStrike" cap="none">
                <a:solidFill>
                  <a:srgbClr val="3F3F3F"/>
                </a:solidFill>
                <a:latin typeface="Calibri"/>
                <a:ea typeface="Calibri"/>
                <a:cs typeface="Calibri"/>
                <a:sym typeface="Calibri"/>
              </a:defRPr>
            </a:lvl2pPr>
            <a:lvl3pPr marL="914446" marR="0" lvl="2" indent="-152408" algn="l" rtl="0">
              <a:lnSpc>
                <a:spcPct val="90000"/>
              </a:lnSpc>
              <a:spcBef>
                <a:spcPts val="400"/>
              </a:spcBef>
              <a:spcAft>
                <a:spcPts val="0"/>
              </a:spcAft>
              <a:buClr>
                <a:schemeClr val="accent1"/>
              </a:buClr>
              <a:buSzPts val="1500"/>
              <a:buFont typeface="Calibri"/>
              <a:buNone/>
              <a:defRPr sz="1000" b="0" i="0" u="none" strike="noStrike" cap="none">
                <a:solidFill>
                  <a:srgbClr val="3F3F3F"/>
                </a:solidFill>
                <a:latin typeface="Calibri"/>
                <a:ea typeface="Calibri"/>
                <a:cs typeface="Calibri"/>
                <a:sym typeface="Calibri"/>
              </a:defRPr>
            </a:lvl3pPr>
            <a:lvl4pPr marL="1219261" marR="0" lvl="3"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4pPr>
            <a:lvl5pPr marL="1524076" marR="0" lvl="4"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5pPr>
            <a:lvl6pPr marL="1828891" marR="0" lvl="5"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6pPr>
            <a:lvl7pPr marL="2133707" marR="0" lvl="6"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7pPr>
            <a:lvl8pPr marL="2438522" marR="0" lvl="7" indent="-152408" algn="l" rtl="0">
              <a:lnSpc>
                <a:spcPct val="90000"/>
              </a:lnSpc>
              <a:spcBef>
                <a:spcPts val="400"/>
              </a:spcBef>
              <a:spcAft>
                <a:spcPts val="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8pPr>
            <a:lvl9pPr marL="2743337" marR="0" lvl="8" indent="-152408" algn="l" rtl="0">
              <a:lnSpc>
                <a:spcPct val="90000"/>
              </a:lnSpc>
              <a:spcBef>
                <a:spcPts val="400"/>
              </a:spcBef>
              <a:spcAft>
                <a:spcPts val="400"/>
              </a:spcAft>
              <a:buClr>
                <a:schemeClr val="accent1"/>
              </a:buClr>
              <a:buSzPts val="1350"/>
              <a:buFont typeface="Calibri"/>
              <a:buNone/>
              <a:defRPr sz="900" b="0" i="0" u="none" strike="noStrike" cap="none">
                <a:solidFill>
                  <a:srgbClr val="3F3F3F"/>
                </a:solidFill>
                <a:latin typeface="Calibri"/>
                <a:ea typeface="Calibri"/>
                <a:cs typeface="Calibri"/>
                <a:sym typeface="Calibri"/>
              </a:defRPr>
            </a:lvl9pPr>
          </a:lstStyle>
          <a:p>
            <a:endParaRPr/>
          </a:p>
        </p:txBody>
      </p:sp>
      <p:sp>
        <p:nvSpPr>
          <p:cNvPr id="78" name="Google Shape;78;p27"/>
          <p:cNvSpPr txBox="1">
            <a:spLocks noGrp="1"/>
          </p:cNvSpPr>
          <p:nvPr>
            <p:ph type="dt" idx="10"/>
          </p:nvPr>
        </p:nvSpPr>
        <p:spPr>
          <a:xfrm>
            <a:off x="465512" y="6459786"/>
            <a:ext cx="261851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7"/>
          <p:cNvSpPr txBox="1">
            <a:spLocks noGrp="1"/>
          </p:cNvSpPr>
          <p:nvPr>
            <p:ph type="ftr" idx="11"/>
          </p:nvPr>
        </p:nvSpPr>
        <p:spPr>
          <a:xfrm>
            <a:off x="4800600" y="6459786"/>
            <a:ext cx="4648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27"/>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050">
                <a:solidFill>
                  <a:schemeClr val="dk2"/>
                </a:solidFill>
                <a:latin typeface="Calibri"/>
                <a:ea typeface="Calibri"/>
                <a:cs typeface="Calibri"/>
                <a:sym typeface="Calibri"/>
              </a:defRPr>
            </a:lvl1pPr>
            <a:lvl2pPr marL="0" lvl="1" indent="0" algn="r">
              <a:spcBef>
                <a:spcPts val="0"/>
              </a:spcBef>
              <a:buNone/>
              <a:defRPr sz="1050">
                <a:solidFill>
                  <a:schemeClr val="dk2"/>
                </a:solidFill>
                <a:latin typeface="Calibri"/>
                <a:ea typeface="Calibri"/>
                <a:cs typeface="Calibri"/>
                <a:sym typeface="Calibri"/>
              </a:defRPr>
            </a:lvl2pPr>
            <a:lvl3pPr marL="0" lvl="2" indent="0" algn="r">
              <a:spcBef>
                <a:spcPts val="0"/>
              </a:spcBef>
              <a:buNone/>
              <a:defRPr sz="1050">
                <a:solidFill>
                  <a:schemeClr val="dk2"/>
                </a:solidFill>
                <a:latin typeface="Calibri"/>
                <a:ea typeface="Calibri"/>
                <a:cs typeface="Calibri"/>
                <a:sym typeface="Calibri"/>
              </a:defRPr>
            </a:lvl3pPr>
            <a:lvl4pPr marL="0" lvl="3" indent="0" algn="r">
              <a:spcBef>
                <a:spcPts val="0"/>
              </a:spcBef>
              <a:buNone/>
              <a:defRPr sz="1050">
                <a:solidFill>
                  <a:schemeClr val="dk2"/>
                </a:solidFill>
                <a:latin typeface="Calibri"/>
                <a:ea typeface="Calibri"/>
                <a:cs typeface="Calibri"/>
                <a:sym typeface="Calibri"/>
              </a:defRPr>
            </a:lvl4pPr>
            <a:lvl5pPr marL="0" lvl="4" indent="0" algn="r">
              <a:spcBef>
                <a:spcPts val="0"/>
              </a:spcBef>
              <a:buNone/>
              <a:defRPr sz="1050">
                <a:solidFill>
                  <a:schemeClr val="dk2"/>
                </a:solidFill>
                <a:latin typeface="Calibri"/>
                <a:ea typeface="Calibri"/>
                <a:cs typeface="Calibri"/>
                <a:sym typeface="Calibri"/>
              </a:defRPr>
            </a:lvl5pPr>
            <a:lvl6pPr marL="0" lvl="5" indent="0" algn="r">
              <a:spcBef>
                <a:spcPts val="0"/>
              </a:spcBef>
              <a:buNone/>
              <a:defRPr sz="1050">
                <a:solidFill>
                  <a:schemeClr val="dk2"/>
                </a:solidFill>
                <a:latin typeface="Calibri"/>
                <a:ea typeface="Calibri"/>
                <a:cs typeface="Calibri"/>
                <a:sym typeface="Calibri"/>
              </a:defRPr>
            </a:lvl6pPr>
            <a:lvl7pPr marL="0" lvl="6" indent="0" algn="r">
              <a:spcBef>
                <a:spcPts val="0"/>
              </a:spcBef>
              <a:buNone/>
              <a:defRPr sz="1050">
                <a:solidFill>
                  <a:schemeClr val="dk2"/>
                </a:solidFill>
                <a:latin typeface="Calibri"/>
                <a:ea typeface="Calibri"/>
                <a:cs typeface="Calibri"/>
                <a:sym typeface="Calibri"/>
              </a:defRPr>
            </a:lvl7pPr>
            <a:lvl8pPr marL="0" lvl="7" indent="0" algn="r">
              <a:spcBef>
                <a:spcPts val="0"/>
              </a:spcBef>
              <a:buNone/>
              <a:defRPr sz="1050">
                <a:solidFill>
                  <a:schemeClr val="dk2"/>
                </a:solidFill>
                <a:latin typeface="Calibri"/>
                <a:ea typeface="Calibri"/>
                <a:cs typeface="Calibri"/>
                <a:sym typeface="Calibri"/>
              </a:defRPr>
            </a:lvl8pPr>
            <a:lvl9pPr marL="0" lvl="8" indent="0" algn="r">
              <a:spcBef>
                <a:spcPts val="0"/>
              </a:spcBef>
              <a:buNone/>
              <a:defRPr sz="1050">
                <a:solidFill>
                  <a:schemeClr val="dk2"/>
                </a:solidFill>
                <a:latin typeface="Calibri"/>
                <a:ea typeface="Calibri"/>
                <a:cs typeface="Calibri"/>
                <a:sym typeface="Calibri"/>
              </a:defRPr>
            </a:lvl9pPr>
          </a:lstStyle>
          <a:p>
            <a:fld id="{00000000-1234-1234-1234-123412341234}" type="slidenum">
              <a:rPr lang="es-CO" smtClean="0"/>
              <a:pPr/>
              <a:t>‹#›</a:t>
            </a:fld>
            <a:endParaRPr lang="es-CO"/>
          </a:p>
        </p:txBody>
      </p:sp>
    </p:spTree>
    <p:extLst>
      <p:ext uri="{BB962C8B-B14F-4D97-AF65-F5344CB8AC3E}">
        <p14:creationId xmlns:p14="http://schemas.microsoft.com/office/powerpoint/2010/main" val="36818486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81"/>
        <p:cNvGrpSpPr/>
        <p:nvPr/>
      </p:nvGrpSpPr>
      <p:grpSpPr>
        <a:xfrm>
          <a:off x="0" y="0"/>
          <a:ext cx="0" cy="0"/>
          <a:chOff x="0" y="0"/>
          <a:chExt cx="0" cy="0"/>
        </a:xfrm>
      </p:grpSpPr>
      <p:sp>
        <p:nvSpPr>
          <p:cNvPr id="82" name="Google Shape;82;p28"/>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t" anchorCtr="0">
            <a:noAutofit/>
          </a:bodyPr>
          <a:lstStyle>
            <a:lvl1pPr marR="0" lvl="0" algn="l" rtl="0">
              <a:lnSpc>
                <a:spcPct val="85000"/>
              </a:lnSpc>
              <a:spcBef>
                <a:spcPts val="0"/>
              </a:spcBef>
              <a:spcAft>
                <a:spcPts val="0"/>
              </a:spcAft>
              <a:buClr>
                <a:srgbClr val="3F3F3F"/>
              </a:buClr>
              <a:buSzPts val="7200"/>
              <a:buFont typeface="Calibri"/>
              <a:buNone/>
              <a:defRPr sz="48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200"/>
            </a:lvl2pPr>
            <a:lvl3pPr lvl="2">
              <a:spcBef>
                <a:spcPts val="0"/>
              </a:spcBef>
              <a:spcAft>
                <a:spcPts val="0"/>
              </a:spcAft>
              <a:buSzPts val="1400"/>
              <a:buNone/>
              <a:defRPr sz="1200"/>
            </a:lvl3pPr>
            <a:lvl4pPr lvl="3">
              <a:spcBef>
                <a:spcPts val="0"/>
              </a:spcBef>
              <a:spcAft>
                <a:spcPts val="0"/>
              </a:spcAft>
              <a:buSzPts val="1400"/>
              <a:buNone/>
              <a:defRPr sz="1200"/>
            </a:lvl4pPr>
            <a:lvl5pPr lvl="4">
              <a:spcBef>
                <a:spcPts val="0"/>
              </a:spcBef>
              <a:spcAft>
                <a:spcPts val="0"/>
              </a:spcAft>
              <a:buSzPts val="1400"/>
              <a:buNone/>
              <a:defRPr sz="1200"/>
            </a:lvl5pPr>
            <a:lvl6pPr lvl="5">
              <a:spcBef>
                <a:spcPts val="0"/>
              </a:spcBef>
              <a:spcAft>
                <a:spcPts val="0"/>
              </a:spcAft>
              <a:buSzPts val="1400"/>
              <a:buNone/>
              <a:defRPr sz="1200"/>
            </a:lvl6pPr>
            <a:lvl7pPr lvl="6">
              <a:spcBef>
                <a:spcPts val="0"/>
              </a:spcBef>
              <a:spcAft>
                <a:spcPts val="0"/>
              </a:spcAft>
              <a:buSzPts val="1400"/>
              <a:buNone/>
              <a:defRPr sz="1200"/>
            </a:lvl7pPr>
            <a:lvl8pPr lvl="7">
              <a:spcBef>
                <a:spcPts val="0"/>
              </a:spcBef>
              <a:spcAft>
                <a:spcPts val="0"/>
              </a:spcAft>
              <a:buSzPts val="1400"/>
              <a:buNone/>
              <a:defRPr sz="1200"/>
            </a:lvl8pPr>
            <a:lvl9pPr lvl="8">
              <a:spcBef>
                <a:spcPts val="0"/>
              </a:spcBef>
              <a:spcAft>
                <a:spcPts val="0"/>
              </a:spcAft>
              <a:buSzPts val="1400"/>
              <a:buNone/>
              <a:defRPr sz="1200"/>
            </a:lvl9pPr>
          </a:lstStyle>
          <a:p>
            <a:endParaRPr/>
          </a:p>
        </p:txBody>
      </p:sp>
      <p:sp>
        <p:nvSpPr>
          <p:cNvPr id="83" name="Google Shape;83;p28"/>
          <p:cNvSpPr txBox="1">
            <a:spLocks noGrp="1"/>
          </p:cNvSpPr>
          <p:nvPr>
            <p:ph type="body" idx="1"/>
          </p:nvPr>
        </p:nvSpPr>
        <p:spPr>
          <a:xfrm rot="5400000">
            <a:off x="4114800" y="-1171786"/>
            <a:ext cx="4023360" cy="10058400"/>
          </a:xfrm>
          <a:prstGeom prst="rect">
            <a:avLst/>
          </a:prstGeom>
          <a:noFill/>
          <a:ln>
            <a:noFill/>
          </a:ln>
        </p:spPr>
        <p:txBody>
          <a:bodyPr spcFirstLastPara="1" wrap="square" lIns="45700" tIns="0" rIns="45700" bIns="0" anchor="t" anchorCtr="0">
            <a:noAutofit/>
          </a:bodyPr>
          <a:lstStyle>
            <a:lvl1pPr marL="304815" marR="0" lvl="0" indent="-279414" algn="l" rtl="0">
              <a:lnSpc>
                <a:spcPct val="90000"/>
              </a:lnSpc>
              <a:spcBef>
                <a:spcPts val="1200"/>
              </a:spcBef>
              <a:spcAft>
                <a:spcPts val="0"/>
              </a:spcAft>
              <a:buClr>
                <a:schemeClr val="accent1"/>
              </a:buClr>
              <a:buSzPts val="3000"/>
              <a:buFont typeface="Calibri"/>
              <a:buChar char=" "/>
              <a:defRPr sz="2000" b="0" i="0" u="none" strike="noStrike" cap="none">
                <a:solidFill>
                  <a:srgbClr val="3F3F3F"/>
                </a:solidFill>
                <a:latin typeface="Calibri"/>
                <a:ea typeface="Calibri"/>
                <a:cs typeface="Calibri"/>
                <a:sym typeface="Calibri"/>
              </a:defRPr>
            </a:lvl1pPr>
            <a:lvl2pPr marL="609630" marR="0" lvl="1" indent="-266713" algn="l" rtl="0">
              <a:lnSpc>
                <a:spcPct val="90000"/>
              </a:lnSpc>
              <a:spcBef>
                <a:spcPts val="200"/>
              </a:spcBef>
              <a:spcAft>
                <a:spcPts val="0"/>
              </a:spcAft>
              <a:buClr>
                <a:schemeClr val="accent1"/>
              </a:buClr>
              <a:buSzPts val="2700"/>
              <a:buFont typeface="Calibri"/>
              <a:buChar char="◦"/>
              <a:defRPr sz="1800" b="0" i="0" u="none" strike="noStrike" cap="none">
                <a:solidFill>
                  <a:srgbClr val="3F3F3F"/>
                </a:solidFill>
                <a:latin typeface="Calibri"/>
                <a:ea typeface="Calibri"/>
                <a:cs typeface="Calibri"/>
                <a:sym typeface="Calibri"/>
              </a:defRPr>
            </a:lvl2pPr>
            <a:lvl3pPr marL="914446" marR="0" lvl="2"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3pPr>
            <a:lvl4pPr marL="1219261" marR="0" lvl="3"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4pPr>
            <a:lvl5pPr marL="1524076" marR="0" lvl="4"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5pPr>
            <a:lvl6pPr marL="1828891" marR="0" lvl="5"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6pPr>
            <a:lvl7pPr marL="2133707" marR="0" lvl="6"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7pPr>
            <a:lvl8pPr marL="2438522" marR="0" lvl="7"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8pPr>
            <a:lvl9pPr marL="2743337" marR="0" lvl="8" indent="-241312" algn="l" rtl="0">
              <a:lnSpc>
                <a:spcPct val="90000"/>
              </a:lnSpc>
              <a:spcBef>
                <a:spcPts val="400"/>
              </a:spcBef>
              <a:spcAft>
                <a:spcPts val="40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84" name="Google Shape;84;p28"/>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28"/>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8"/>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a:t>
            </a:fld>
            <a:endParaRPr lang="es-CO"/>
          </a:p>
        </p:txBody>
      </p:sp>
    </p:spTree>
    <p:extLst>
      <p:ext uri="{BB962C8B-B14F-4D97-AF65-F5344CB8AC3E}">
        <p14:creationId xmlns:p14="http://schemas.microsoft.com/office/powerpoint/2010/main" val="39802945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_TITLE_AND_VERTICAL_TEXT">
    <p:spTree>
      <p:nvGrpSpPr>
        <p:cNvPr id="1" name="Shape 62"/>
        <p:cNvGrpSpPr/>
        <p:nvPr/>
      </p:nvGrpSpPr>
      <p:grpSpPr>
        <a:xfrm>
          <a:off x="0" y="0"/>
          <a:ext cx="0" cy="0"/>
          <a:chOff x="0" y="0"/>
          <a:chExt cx="0" cy="0"/>
        </a:xfrm>
      </p:grpSpPr>
      <p:sp>
        <p:nvSpPr>
          <p:cNvPr id="63" name="Google Shape;63;p30"/>
          <p:cNvSpPr/>
          <p:nvPr/>
        </p:nvSpPr>
        <p:spPr>
          <a:xfrm>
            <a:off x="3176" y="6400800"/>
            <a:ext cx="12188825" cy="4572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Arial"/>
              <a:ea typeface="Arial"/>
              <a:cs typeface="Arial"/>
              <a:sym typeface="Arial"/>
            </a:endParaRPr>
          </a:p>
        </p:txBody>
      </p:sp>
      <p:sp>
        <p:nvSpPr>
          <p:cNvPr id="64" name="Google Shape;64;p30"/>
          <p:cNvSpPr/>
          <p:nvPr/>
        </p:nvSpPr>
        <p:spPr>
          <a:xfrm>
            <a:off x="16" y="633431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spcBef>
                <a:spcPts val="0"/>
              </a:spcBef>
              <a:spcAft>
                <a:spcPts val="0"/>
              </a:spcAft>
              <a:buClr>
                <a:schemeClr val="dk1"/>
              </a:buClr>
              <a:buSzPts val="1200"/>
              <a:buFont typeface="Arial"/>
              <a:buNone/>
            </a:pPr>
            <a:endParaRPr sz="1200">
              <a:solidFill>
                <a:schemeClr val="dk1"/>
              </a:solidFill>
              <a:latin typeface="Arial"/>
              <a:ea typeface="Arial"/>
              <a:cs typeface="Arial"/>
              <a:sym typeface="Arial"/>
            </a:endParaRPr>
          </a:p>
        </p:txBody>
      </p:sp>
      <p:sp>
        <p:nvSpPr>
          <p:cNvPr id="65" name="Google Shape;65;p30"/>
          <p:cNvSpPr txBox="1">
            <a:spLocks noGrp="1"/>
          </p:cNvSpPr>
          <p:nvPr>
            <p:ph type="title"/>
          </p:nvPr>
        </p:nvSpPr>
        <p:spPr>
          <a:xfrm rot="5400000">
            <a:off x="7159402" y="1977801"/>
            <a:ext cx="5759898" cy="2628900"/>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30"/>
          <p:cNvSpPr txBox="1">
            <a:spLocks noGrp="1"/>
          </p:cNvSpPr>
          <p:nvPr>
            <p:ph type="body" idx="1"/>
          </p:nvPr>
        </p:nvSpPr>
        <p:spPr>
          <a:xfrm rot="5400000">
            <a:off x="1825402" y="-574899"/>
            <a:ext cx="5759898" cy="7734300"/>
          </a:xfrm>
          <a:prstGeom prst="rect">
            <a:avLst/>
          </a:prstGeom>
          <a:noFill/>
          <a:ln>
            <a:noFill/>
          </a:ln>
        </p:spPr>
        <p:txBody>
          <a:bodyPr spcFirstLastPara="1" wrap="square" lIns="45700" tIns="0" rIns="45700" bIns="0" anchor="t" anchorCtr="0">
            <a:normAutofit/>
          </a:bodyPr>
          <a:lstStyle>
            <a:lvl1pPr marL="457200" lvl="0" indent="-342900" algn="l">
              <a:lnSpc>
                <a:spcPct val="90000"/>
              </a:lnSpc>
              <a:spcBef>
                <a:spcPts val="1200"/>
              </a:spcBef>
              <a:spcAft>
                <a:spcPts val="0"/>
              </a:spcAft>
              <a:buSzPts val="1800"/>
              <a:buChar char=" "/>
              <a:defRPr/>
            </a:lvl1pPr>
            <a:lvl2pPr marL="914400" lvl="1" indent="-342900" algn="l">
              <a:lnSpc>
                <a:spcPct val="90000"/>
              </a:lnSpc>
              <a:spcBef>
                <a:spcPts val="200"/>
              </a:spcBef>
              <a:spcAft>
                <a:spcPts val="0"/>
              </a:spcAft>
              <a:buSzPts val="1800"/>
              <a:buChar char="◦"/>
              <a:defRPr/>
            </a:lvl2pPr>
            <a:lvl3pPr marL="1371600" lvl="2" indent="-342900" algn="l">
              <a:lnSpc>
                <a:spcPct val="90000"/>
              </a:lnSpc>
              <a:spcBef>
                <a:spcPts val="400"/>
              </a:spcBef>
              <a:spcAft>
                <a:spcPts val="0"/>
              </a:spcAft>
              <a:buSzPts val="1800"/>
              <a:buChar char="◦"/>
              <a:defRPr/>
            </a:lvl3pPr>
            <a:lvl4pPr marL="1828800" lvl="3" indent="-342900" algn="l">
              <a:lnSpc>
                <a:spcPct val="90000"/>
              </a:lnSpc>
              <a:spcBef>
                <a:spcPts val="400"/>
              </a:spcBef>
              <a:spcAft>
                <a:spcPts val="0"/>
              </a:spcAft>
              <a:buSzPts val="1800"/>
              <a:buChar char="◦"/>
              <a:defRPr/>
            </a:lvl4pPr>
            <a:lvl5pPr marL="2286000" lvl="4" indent="-342900" algn="l">
              <a:lnSpc>
                <a:spcPct val="90000"/>
              </a:lnSpc>
              <a:spcBef>
                <a:spcPts val="400"/>
              </a:spcBef>
              <a:spcAft>
                <a:spcPts val="0"/>
              </a:spcAft>
              <a:buSzPts val="1800"/>
              <a:buChar char="◦"/>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7" name="Google Shape;67;p30"/>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8" name="Google Shape;68;p30"/>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Font typeface="Calibri"/>
              <a:buNone/>
              <a:defRPr/>
            </a:lvl1pPr>
            <a:lvl2pPr lvl="1" algn="l">
              <a:spcBef>
                <a:spcPts val="0"/>
              </a:spcBef>
              <a:spcAft>
                <a:spcPts val="0"/>
              </a:spcAft>
              <a:buClr>
                <a:schemeClr val="dk1"/>
              </a:buClr>
              <a:buSzPts val="1400"/>
              <a:buFont typeface="Calibri"/>
              <a:buNone/>
              <a:defRPr/>
            </a:lvl2pPr>
            <a:lvl3pPr lvl="2" algn="l">
              <a:spcBef>
                <a:spcPts val="0"/>
              </a:spcBef>
              <a:spcAft>
                <a:spcPts val="0"/>
              </a:spcAft>
              <a:buClr>
                <a:schemeClr val="dk1"/>
              </a:buClr>
              <a:buSzPts val="1400"/>
              <a:buFont typeface="Calibri"/>
              <a:buNone/>
              <a:defRPr/>
            </a:lvl3pPr>
            <a:lvl4pPr lvl="3" algn="l">
              <a:spcBef>
                <a:spcPts val="0"/>
              </a:spcBef>
              <a:spcAft>
                <a:spcPts val="0"/>
              </a:spcAft>
              <a:buClr>
                <a:schemeClr val="dk1"/>
              </a:buClr>
              <a:buSzPts val="1400"/>
              <a:buFont typeface="Calibri"/>
              <a:buNone/>
              <a:defRPr/>
            </a:lvl4pPr>
            <a:lvl5pPr lvl="4" algn="l">
              <a:spcBef>
                <a:spcPts val="0"/>
              </a:spcBef>
              <a:spcAft>
                <a:spcPts val="0"/>
              </a:spcAft>
              <a:buClr>
                <a:schemeClr val="dk1"/>
              </a:buClr>
              <a:buSzPts val="1400"/>
              <a:buFont typeface="Calibri"/>
              <a:buNone/>
              <a:defRPr/>
            </a:lvl5pPr>
            <a:lvl6pPr lvl="5" algn="l">
              <a:spcBef>
                <a:spcPts val="0"/>
              </a:spcBef>
              <a:spcAft>
                <a:spcPts val="0"/>
              </a:spcAft>
              <a:buClr>
                <a:schemeClr val="dk1"/>
              </a:buClr>
              <a:buSzPts val="1400"/>
              <a:buFont typeface="Calibri"/>
              <a:buNone/>
              <a:defRPr/>
            </a:lvl6pPr>
            <a:lvl7pPr lvl="6" algn="l">
              <a:spcBef>
                <a:spcPts val="0"/>
              </a:spcBef>
              <a:spcAft>
                <a:spcPts val="0"/>
              </a:spcAft>
              <a:buClr>
                <a:schemeClr val="dk1"/>
              </a:buClr>
              <a:buSzPts val="1400"/>
              <a:buFont typeface="Calibri"/>
              <a:buNone/>
              <a:defRPr/>
            </a:lvl7pPr>
            <a:lvl8pPr lvl="7" algn="l">
              <a:spcBef>
                <a:spcPts val="0"/>
              </a:spcBef>
              <a:spcAft>
                <a:spcPts val="0"/>
              </a:spcAft>
              <a:buClr>
                <a:schemeClr val="dk1"/>
              </a:buClr>
              <a:buSzPts val="1400"/>
              <a:buFont typeface="Calibri"/>
              <a:buNone/>
              <a:defRPr/>
            </a:lvl8pPr>
            <a:lvl9pPr lvl="8" algn="l">
              <a:spcBef>
                <a:spcPts val="0"/>
              </a:spcBef>
              <a:spcAft>
                <a:spcPts val="0"/>
              </a:spcAft>
              <a:buClr>
                <a:schemeClr val="dk1"/>
              </a:buClr>
              <a:buSzPts val="1400"/>
              <a:buFont typeface="Calibri"/>
              <a:buNone/>
              <a:defRPr/>
            </a:lvl9pPr>
          </a:lstStyle>
          <a:p>
            <a:endParaRPr/>
          </a:p>
        </p:txBody>
      </p:sp>
      <p:sp>
        <p:nvSpPr>
          <p:cNvPr id="69" name="Google Shape;69;p30"/>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1pPr>
            <a:lvl2pPr marL="0" lvl="1"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2pPr>
            <a:lvl3pPr marL="0" lvl="2"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3pPr>
            <a:lvl4pPr marL="0" lvl="3"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4pPr>
            <a:lvl5pPr marL="0" lvl="4"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5pPr>
            <a:lvl6pPr marL="0" lvl="5"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6pPr>
            <a:lvl7pPr marL="0" lvl="6"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7pPr>
            <a:lvl8pPr marL="0" lvl="7"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8pPr>
            <a:lvl9pPr marL="0" lvl="8" indent="0" algn="r">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matchingName="Vertical Title and Text" type="vertTitleAndTx">
  <p:cSld name="Vertical Title and Text">
    <p:spTree>
      <p:nvGrpSpPr>
        <p:cNvPr id="1" name="Shape 87"/>
        <p:cNvGrpSpPr/>
        <p:nvPr/>
      </p:nvGrpSpPr>
      <p:grpSpPr>
        <a:xfrm>
          <a:off x="0" y="0"/>
          <a:ext cx="0" cy="0"/>
          <a:chOff x="0" y="0"/>
          <a:chExt cx="0" cy="0"/>
        </a:xfrm>
      </p:grpSpPr>
      <p:sp>
        <p:nvSpPr>
          <p:cNvPr id="88" name="Google Shape;88;p29"/>
          <p:cNvSpPr/>
          <p:nvPr/>
        </p:nvSpPr>
        <p:spPr>
          <a:xfrm>
            <a:off x="3176" y="6400800"/>
            <a:ext cx="12188825" cy="457200"/>
          </a:xfrm>
          <a:prstGeom prst="rect">
            <a:avLst/>
          </a:prstGeom>
          <a:solidFill>
            <a:schemeClr val="accent2"/>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89" name="Google Shape;89;p29"/>
          <p:cNvSpPr/>
          <p:nvPr/>
        </p:nvSpPr>
        <p:spPr>
          <a:xfrm>
            <a:off x="16" y="6334316"/>
            <a:ext cx="12188825" cy="64008"/>
          </a:xfrm>
          <a:prstGeom prst="rect">
            <a:avLst/>
          </a:prstGeom>
          <a:solidFill>
            <a:schemeClr val="accent1"/>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90" name="Google Shape;90;p29"/>
          <p:cNvSpPr txBox="1">
            <a:spLocks noGrp="1"/>
          </p:cNvSpPr>
          <p:nvPr>
            <p:ph type="title"/>
          </p:nvPr>
        </p:nvSpPr>
        <p:spPr>
          <a:xfrm rot="5400000">
            <a:off x="7159402" y="1977801"/>
            <a:ext cx="5759898" cy="2628900"/>
          </a:xfrm>
          <a:prstGeom prst="rect">
            <a:avLst/>
          </a:prstGeom>
          <a:noFill/>
          <a:ln>
            <a:noFill/>
          </a:ln>
        </p:spPr>
        <p:txBody>
          <a:bodyPr spcFirstLastPara="1" wrap="square" lIns="91425" tIns="45700" rIns="91425" bIns="45700" anchor="t" anchorCtr="0">
            <a:noAutofit/>
          </a:bodyPr>
          <a:lstStyle>
            <a:lvl1pPr marR="0" lvl="0" algn="l" rtl="0">
              <a:lnSpc>
                <a:spcPct val="85000"/>
              </a:lnSpc>
              <a:spcBef>
                <a:spcPts val="0"/>
              </a:spcBef>
              <a:spcAft>
                <a:spcPts val="0"/>
              </a:spcAft>
              <a:buClr>
                <a:srgbClr val="3F3F3F"/>
              </a:buClr>
              <a:buSzPts val="7200"/>
              <a:buFont typeface="Calibri"/>
              <a:buNone/>
              <a:defRPr sz="48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200"/>
            </a:lvl2pPr>
            <a:lvl3pPr lvl="2">
              <a:spcBef>
                <a:spcPts val="0"/>
              </a:spcBef>
              <a:spcAft>
                <a:spcPts val="0"/>
              </a:spcAft>
              <a:buSzPts val="1400"/>
              <a:buNone/>
              <a:defRPr sz="1200"/>
            </a:lvl3pPr>
            <a:lvl4pPr lvl="3">
              <a:spcBef>
                <a:spcPts val="0"/>
              </a:spcBef>
              <a:spcAft>
                <a:spcPts val="0"/>
              </a:spcAft>
              <a:buSzPts val="1400"/>
              <a:buNone/>
              <a:defRPr sz="1200"/>
            </a:lvl4pPr>
            <a:lvl5pPr lvl="4">
              <a:spcBef>
                <a:spcPts val="0"/>
              </a:spcBef>
              <a:spcAft>
                <a:spcPts val="0"/>
              </a:spcAft>
              <a:buSzPts val="1400"/>
              <a:buNone/>
              <a:defRPr sz="1200"/>
            </a:lvl5pPr>
            <a:lvl6pPr lvl="5">
              <a:spcBef>
                <a:spcPts val="0"/>
              </a:spcBef>
              <a:spcAft>
                <a:spcPts val="0"/>
              </a:spcAft>
              <a:buSzPts val="1400"/>
              <a:buNone/>
              <a:defRPr sz="1200"/>
            </a:lvl6pPr>
            <a:lvl7pPr lvl="6">
              <a:spcBef>
                <a:spcPts val="0"/>
              </a:spcBef>
              <a:spcAft>
                <a:spcPts val="0"/>
              </a:spcAft>
              <a:buSzPts val="1400"/>
              <a:buNone/>
              <a:defRPr sz="1200"/>
            </a:lvl7pPr>
            <a:lvl8pPr lvl="7">
              <a:spcBef>
                <a:spcPts val="0"/>
              </a:spcBef>
              <a:spcAft>
                <a:spcPts val="0"/>
              </a:spcAft>
              <a:buSzPts val="1400"/>
              <a:buNone/>
              <a:defRPr sz="1200"/>
            </a:lvl8pPr>
            <a:lvl9pPr lvl="8">
              <a:spcBef>
                <a:spcPts val="0"/>
              </a:spcBef>
              <a:spcAft>
                <a:spcPts val="0"/>
              </a:spcAft>
              <a:buSzPts val="1400"/>
              <a:buNone/>
              <a:defRPr sz="1200"/>
            </a:lvl9pPr>
          </a:lstStyle>
          <a:p>
            <a:endParaRPr/>
          </a:p>
        </p:txBody>
      </p:sp>
      <p:sp>
        <p:nvSpPr>
          <p:cNvPr id="91" name="Google Shape;91;p29"/>
          <p:cNvSpPr txBox="1">
            <a:spLocks noGrp="1"/>
          </p:cNvSpPr>
          <p:nvPr>
            <p:ph type="body" idx="1"/>
          </p:nvPr>
        </p:nvSpPr>
        <p:spPr>
          <a:xfrm rot="5400000">
            <a:off x="1825402" y="-574899"/>
            <a:ext cx="5759898" cy="7734300"/>
          </a:xfrm>
          <a:prstGeom prst="rect">
            <a:avLst/>
          </a:prstGeom>
          <a:noFill/>
          <a:ln>
            <a:noFill/>
          </a:ln>
        </p:spPr>
        <p:txBody>
          <a:bodyPr spcFirstLastPara="1" wrap="square" lIns="45700" tIns="0" rIns="45700" bIns="0" anchor="t" anchorCtr="0">
            <a:noAutofit/>
          </a:bodyPr>
          <a:lstStyle>
            <a:lvl1pPr marL="304815" marR="0" lvl="0" indent="-279414" algn="l" rtl="0">
              <a:lnSpc>
                <a:spcPct val="90000"/>
              </a:lnSpc>
              <a:spcBef>
                <a:spcPts val="1200"/>
              </a:spcBef>
              <a:spcAft>
                <a:spcPts val="0"/>
              </a:spcAft>
              <a:buClr>
                <a:schemeClr val="accent1"/>
              </a:buClr>
              <a:buSzPts val="3000"/>
              <a:buFont typeface="Calibri"/>
              <a:buChar char=" "/>
              <a:defRPr sz="2000" b="0" i="0" u="none" strike="noStrike" cap="none">
                <a:solidFill>
                  <a:srgbClr val="3F3F3F"/>
                </a:solidFill>
                <a:latin typeface="Calibri"/>
                <a:ea typeface="Calibri"/>
                <a:cs typeface="Calibri"/>
                <a:sym typeface="Calibri"/>
              </a:defRPr>
            </a:lvl1pPr>
            <a:lvl2pPr marL="609630" marR="0" lvl="1" indent="-266713" algn="l" rtl="0">
              <a:lnSpc>
                <a:spcPct val="90000"/>
              </a:lnSpc>
              <a:spcBef>
                <a:spcPts val="200"/>
              </a:spcBef>
              <a:spcAft>
                <a:spcPts val="0"/>
              </a:spcAft>
              <a:buClr>
                <a:schemeClr val="accent1"/>
              </a:buClr>
              <a:buSzPts val="2700"/>
              <a:buFont typeface="Calibri"/>
              <a:buChar char="◦"/>
              <a:defRPr sz="1800" b="0" i="0" u="none" strike="noStrike" cap="none">
                <a:solidFill>
                  <a:srgbClr val="3F3F3F"/>
                </a:solidFill>
                <a:latin typeface="Calibri"/>
                <a:ea typeface="Calibri"/>
                <a:cs typeface="Calibri"/>
                <a:sym typeface="Calibri"/>
              </a:defRPr>
            </a:lvl2pPr>
            <a:lvl3pPr marL="914446" marR="0" lvl="2"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3pPr>
            <a:lvl4pPr marL="1219261" marR="0" lvl="3"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4pPr>
            <a:lvl5pPr marL="1524076" marR="0" lvl="4"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5pPr>
            <a:lvl6pPr marL="1828891" marR="0" lvl="5"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6pPr>
            <a:lvl7pPr marL="2133707" marR="0" lvl="6"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7pPr>
            <a:lvl8pPr marL="2438522" marR="0" lvl="7" indent="-241312" algn="l" rtl="0">
              <a:lnSpc>
                <a:spcPct val="90000"/>
              </a:lnSpc>
              <a:spcBef>
                <a:spcPts val="400"/>
              </a:spcBef>
              <a:spcAft>
                <a:spcPts val="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8pPr>
            <a:lvl9pPr marL="2743337" marR="0" lvl="8" indent="-241312" algn="l" rtl="0">
              <a:lnSpc>
                <a:spcPct val="90000"/>
              </a:lnSpc>
              <a:spcBef>
                <a:spcPts val="400"/>
              </a:spcBef>
              <a:spcAft>
                <a:spcPts val="400"/>
              </a:spcAft>
              <a:buClr>
                <a:schemeClr val="accent1"/>
              </a:buClr>
              <a:buSzPts val="21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92" name="Google Shape;92;p29"/>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3" name="Google Shape;93;p29"/>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29"/>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s-CO" smtClean="0"/>
              <a:pPr/>
              <a:t>‹#›</a:t>
            </a:fld>
            <a:endParaRPr lang="es-CO"/>
          </a:p>
        </p:txBody>
      </p:sp>
    </p:spTree>
    <p:extLst>
      <p:ext uri="{BB962C8B-B14F-4D97-AF65-F5344CB8AC3E}">
        <p14:creationId xmlns:p14="http://schemas.microsoft.com/office/powerpoint/2010/main" val="38465543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2877870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1030247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23" indent="0" algn="ctr">
              <a:buNone/>
              <a:defRPr sz="2400"/>
            </a:lvl2pPr>
            <a:lvl3pPr marL="914446" indent="0" algn="ctr">
              <a:buNone/>
              <a:defRPr sz="2400"/>
            </a:lvl3pPr>
            <a:lvl4pPr marL="1371669" indent="0" algn="ctr">
              <a:buNone/>
              <a:defRPr sz="2000"/>
            </a:lvl4pPr>
            <a:lvl5pPr marL="1828891" indent="0" algn="ctr">
              <a:buNone/>
              <a:defRPr sz="2000"/>
            </a:lvl5pPr>
            <a:lvl6pPr marL="2286114" indent="0" algn="ctr">
              <a:buNone/>
              <a:defRPr sz="2000"/>
            </a:lvl6pPr>
            <a:lvl7pPr marL="2743337" indent="0" algn="ctr">
              <a:buNone/>
              <a:defRPr sz="2000"/>
            </a:lvl7pPr>
            <a:lvl8pPr marL="3200560" indent="0" algn="ctr">
              <a:buNone/>
              <a:defRPr sz="2000"/>
            </a:lvl8pPr>
            <a:lvl9pPr marL="3657783"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375170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2910331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23" indent="0">
              <a:buNone/>
              <a:defRPr sz="1800">
                <a:solidFill>
                  <a:schemeClr val="tx1">
                    <a:tint val="75000"/>
                  </a:schemeClr>
                </a:solidFill>
              </a:defRPr>
            </a:lvl2pPr>
            <a:lvl3pPr marL="914446" indent="0">
              <a:buNone/>
              <a:defRPr sz="1600">
                <a:solidFill>
                  <a:schemeClr val="tx1">
                    <a:tint val="75000"/>
                  </a:schemeClr>
                </a:solidFill>
              </a:defRPr>
            </a:lvl3pPr>
            <a:lvl4pPr marL="1371669" indent="0">
              <a:buNone/>
              <a:defRPr sz="1400">
                <a:solidFill>
                  <a:schemeClr val="tx1">
                    <a:tint val="75000"/>
                  </a:schemeClr>
                </a:solidFill>
              </a:defRPr>
            </a:lvl4pPr>
            <a:lvl5pPr marL="1828891"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0"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15969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862920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37335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951919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93870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70"/>
        <p:cNvGrpSpPr/>
        <p:nvPr/>
      </p:nvGrpSpPr>
      <p:grpSpPr>
        <a:xfrm>
          <a:off x="0" y="0"/>
          <a:ext cx="0" cy="0"/>
          <a:chOff x="0" y="0"/>
          <a:chExt cx="0" cy="0"/>
        </a:xfrm>
      </p:grpSpPr>
      <p:sp>
        <p:nvSpPr>
          <p:cNvPr id="71" name="Google Shape;71;p31"/>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b" anchorCtr="0">
            <a:normAutofit/>
          </a:bodyPr>
          <a:lstStyle>
            <a:lvl1pPr lvl="0" algn="l">
              <a:lnSpc>
                <a:spcPct val="85000"/>
              </a:lnSpc>
              <a:spcBef>
                <a:spcPts val="0"/>
              </a:spcBef>
              <a:spcAft>
                <a:spcPts val="0"/>
              </a:spcAft>
              <a:buSzPts val="72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31"/>
          <p:cNvSpPr txBox="1">
            <a:spLocks noGrp="1"/>
          </p:cNvSpPr>
          <p:nvPr>
            <p:ph type="body" idx="1"/>
          </p:nvPr>
        </p:nvSpPr>
        <p:spPr>
          <a:xfrm>
            <a:off x="1097278" y="1845734"/>
            <a:ext cx="4937760" cy="4023360"/>
          </a:xfrm>
          <a:prstGeom prst="rect">
            <a:avLst/>
          </a:prstGeom>
          <a:noFill/>
          <a:ln>
            <a:noFill/>
          </a:ln>
        </p:spPr>
        <p:txBody>
          <a:bodyPr spcFirstLastPara="1" wrap="square" lIns="0" tIns="45700" rIns="0" bIns="45700" anchor="t" anchorCtr="0">
            <a:normAutofit/>
          </a:bodyPr>
          <a:lstStyle>
            <a:lvl1pPr marL="457200" lvl="0" indent="-419100" algn="l">
              <a:lnSpc>
                <a:spcPct val="90000"/>
              </a:lnSpc>
              <a:spcBef>
                <a:spcPts val="1800"/>
              </a:spcBef>
              <a:spcAft>
                <a:spcPts val="0"/>
              </a:spcAft>
              <a:buSzPts val="3000"/>
              <a:buChar char=" "/>
              <a:defRPr/>
            </a:lvl1pPr>
            <a:lvl2pPr marL="914400" lvl="1" indent="-400050" algn="l">
              <a:lnSpc>
                <a:spcPct val="90000"/>
              </a:lnSpc>
              <a:spcBef>
                <a:spcPts val="300"/>
              </a:spcBef>
              <a:spcAft>
                <a:spcPts val="0"/>
              </a:spcAft>
              <a:buSzPts val="2700"/>
              <a:buChar char="◦"/>
              <a:defRPr/>
            </a:lvl2pPr>
            <a:lvl3pPr marL="1371600" lvl="2" indent="-361950" algn="l">
              <a:lnSpc>
                <a:spcPct val="90000"/>
              </a:lnSpc>
              <a:spcBef>
                <a:spcPts val="600"/>
              </a:spcBef>
              <a:spcAft>
                <a:spcPts val="0"/>
              </a:spcAft>
              <a:buSzPts val="2100"/>
              <a:buChar char="◦"/>
              <a:defRPr/>
            </a:lvl3pPr>
            <a:lvl4pPr marL="1828800" lvl="3" indent="-361950" algn="l">
              <a:lnSpc>
                <a:spcPct val="90000"/>
              </a:lnSpc>
              <a:spcBef>
                <a:spcPts val="600"/>
              </a:spcBef>
              <a:spcAft>
                <a:spcPts val="0"/>
              </a:spcAft>
              <a:buSzPts val="2100"/>
              <a:buChar char="◦"/>
              <a:defRPr/>
            </a:lvl4pPr>
            <a:lvl5pPr marL="2286000" lvl="4" indent="-361950" algn="l">
              <a:lnSpc>
                <a:spcPct val="90000"/>
              </a:lnSpc>
              <a:spcBef>
                <a:spcPts val="600"/>
              </a:spcBef>
              <a:spcAft>
                <a:spcPts val="0"/>
              </a:spcAft>
              <a:buSzPts val="2100"/>
              <a:buChar char="◦"/>
              <a:defRPr/>
            </a:lvl5pPr>
            <a:lvl6pPr marL="2743200" lvl="5" indent="-361950" algn="l">
              <a:lnSpc>
                <a:spcPct val="90000"/>
              </a:lnSpc>
              <a:spcBef>
                <a:spcPts val="600"/>
              </a:spcBef>
              <a:spcAft>
                <a:spcPts val="0"/>
              </a:spcAft>
              <a:buSzPts val="2100"/>
              <a:buChar char="◦"/>
              <a:defRPr/>
            </a:lvl6pPr>
            <a:lvl7pPr marL="3200400" lvl="6" indent="-361950" algn="l">
              <a:lnSpc>
                <a:spcPct val="90000"/>
              </a:lnSpc>
              <a:spcBef>
                <a:spcPts val="600"/>
              </a:spcBef>
              <a:spcAft>
                <a:spcPts val="0"/>
              </a:spcAft>
              <a:buSzPts val="2100"/>
              <a:buChar char="◦"/>
              <a:defRPr/>
            </a:lvl7pPr>
            <a:lvl8pPr marL="3657600" lvl="7" indent="-361950" algn="l">
              <a:lnSpc>
                <a:spcPct val="90000"/>
              </a:lnSpc>
              <a:spcBef>
                <a:spcPts val="600"/>
              </a:spcBef>
              <a:spcAft>
                <a:spcPts val="0"/>
              </a:spcAft>
              <a:buSzPts val="2100"/>
              <a:buChar char="◦"/>
              <a:defRPr/>
            </a:lvl8pPr>
            <a:lvl9pPr marL="4114800" lvl="8" indent="-361950" algn="l">
              <a:lnSpc>
                <a:spcPct val="90000"/>
              </a:lnSpc>
              <a:spcBef>
                <a:spcPts val="600"/>
              </a:spcBef>
              <a:spcAft>
                <a:spcPts val="600"/>
              </a:spcAft>
              <a:buSzPts val="2100"/>
              <a:buChar char="◦"/>
              <a:defRPr/>
            </a:lvl9pPr>
          </a:lstStyle>
          <a:p>
            <a:endParaRPr/>
          </a:p>
        </p:txBody>
      </p:sp>
      <p:sp>
        <p:nvSpPr>
          <p:cNvPr id="73" name="Google Shape;73;p31"/>
          <p:cNvSpPr txBox="1">
            <a:spLocks noGrp="1"/>
          </p:cNvSpPr>
          <p:nvPr>
            <p:ph type="body" idx="2"/>
          </p:nvPr>
        </p:nvSpPr>
        <p:spPr>
          <a:xfrm>
            <a:off x="6217920" y="1845735"/>
            <a:ext cx="4937760" cy="4023360"/>
          </a:xfrm>
          <a:prstGeom prst="rect">
            <a:avLst/>
          </a:prstGeom>
          <a:noFill/>
          <a:ln>
            <a:noFill/>
          </a:ln>
        </p:spPr>
        <p:txBody>
          <a:bodyPr spcFirstLastPara="1" wrap="square" lIns="0" tIns="45700" rIns="0" bIns="45700" anchor="t" anchorCtr="0">
            <a:normAutofit/>
          </a:bodyPr>
          <a:lstStyle>
            <a:lvl1pPr marL="457200" lvl="0" indent="-419100" algn="l">
              <a:lnSpc>
                <a:spcPct val="90000"/>
              </a:lnSpc>
              <a:spcBef>
                <a:spcPts val="1800"/>
              </a:spcBef>
              <a:spcAft>
                <a:spcPts val="0"/>
              </a:spcAft>
              <a:buSzPts val="3000"/>
              <a:buChar char=" "/>
              <a:defRPr/>
            </a:lvl1pPr>
            <a:lvl2pPr marL="914400" lvl="1" indent="-400050" algn="l">
              <a:lnSpc>
                <a:spcPct val="90000"/>
              </a:lnSpc>
              <a:spcBef>
                <a:spcPts val="300"/>
              </a:spcBef>
              <a:spcAft>
                <a:spcPts val="0"/>
              </a:spcAft>
              <a:buSzPts val="2700"/>
              <a:buChar char="◦"/>
              <a:defRPr/>
            </a:lvl2pPr>
            <a:lvl3pPr marL="1371600" lvl="2" indent="-361950" algn="l">
              <a:lnSpc>
                <a:spcPct val="90000"/>
              </a:lnSpc>
              <a:spcBef>
                <a:spcPts val="600"/>
              </a:spcBef>
              <a:spcAft>
                <a:spcPts val="0"/>
              </a:spcAft>
              <a:buSzPts val="2100"/>
              <a:buChar char="◦"/>
              <a:defRPr/>
            </a:lvl3pPr>
            <a:lvl4pPr marL="1828800" lvl="3" indent="-361950" algn="l">
              <a:lnSpc>
                <a:spcPct val="90000"/>
              </a:lnSpc>
              <a:spcBef>
                <a:spcPts val="600"/>
              </a:spcBef>
              <a:spcAft>
                <a:spcPts val="0"/>
              </a:spcAft>
              <a:buSzPts val="2100"/>
              <a:buChar char="◦"/>
              <a:defRPr/>
            </a:lvl4pPr>
            <a:lvl5pPr marL="2286000" lvl="4" indent="-361950" algn="l">
              <a:lnSpc>
                <a:spcPct val="90000"/>
              </a:lnSpc>
              <a:spcBef>
                <a:spcPts val="600"/>
              </a:spcBef>
              <a:spcAft>
                <a:spcPts val="0"/>
              </a:spcAft>
              <a:buSzPts val="2100"/>
              <a:buChar char="◦"/>
              <a:defRPr/>
            </a:lvl5pPr>
            <a:lvl6pPr marL="2743200" lvl="5" indent="-361950" algn="l">
              <a:lnSpc>
                <a:spcPct val="90000"/>
              </a:lnSpc>
              <a:spcBef>
                <a:spcPts val="600"/>
              </a:spcBef>
              <a:spcAft>
                <a:spcPts val="0"/>
              </a:spcAft>
              <a:buSzPts val="2100"/>
              <a:buChar char="◦"/>
              <a:defRPr/>
            </a:lvl6pPr>
            <a:lvl7pPr marL="3200400" lvl="6" indent="-361950" algn="l">
              <a:lnSpc>
                <a:spcPct val="90000"/>
              </a:lnSpc>
              <a:spcBef>
                <a:spcPts val="600"/>
              </a:spcBef>
              <a:spcAft>
                <a:spcPts val="0"/>
              </a:spcAft>
              <a:buSzPts val="2100"/>
              <a:buChar char="◦"/>
              <a:defRPr/>
            </a:lvl7pPr>
            <a:lvl8pPr marL="3657600" lvl="7" indent="-361950" algn="l">
              <a:lnSpc>
                <a:spcPct val="90000"/>
              </a:lnSpc>
              <a:spcBef>
                <a:spcPts val="600"/>
              </a:spcBef>
              <a:spcAft>
                <a:spcPts val="0"/>
              </a:spcAft>
              <a:buSzPts val="2100"/>
              <a:buChar char="◦"/>
              <a:defRPr/>
            </a:lvl8pPr>
            <a:lvl9pPr marL="4114800" lvl="8" indent="-361950" algn="l">
              <a:lnSpc>
                <a:spcPct val="90000"/>
              </a:lnSpc>
              <a:spcBef>
                <a:spcPts val="600"/>
              </a:spcBef>
              <a:spcAft>
                <a:spcPts val="600"/>
              </a:spcAft>
              <a:buSzPts val="2100"/>
              <a:buChar char="◦"/>
              <a:defRPr/>
            </a:lvl9pPr>
          </a:lstStyle>
          <a:p>
            <a:endParaRPr/>
          </a:p>
        </p:txBody>
      </p:sp>
      <p:sp>
        <p:nvSpPr>
          <p:cNvPr id="74" name="Google Shape;74;p31"/>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FFFFFF"/>
              </a:buClr>
              <a:buSzPts val="1400"/>
              <a:buNone/>
              <a:defRPr/>
            </a:lvl1pPr>
            <a:lvl2pPr lvl="1" algn="l">
              <a:spcBef>
                <a:spcPts val="0"/>
              </a:spcBef>
              <a:spcAft>
                <a:spcPts val="0"/>
              </a:spcAft>
              <a:buClr>
                <a:schemeClr val="dk1"/>
              </a:buClr>
              <a:buSzPts val="1400"/>
              <a:buNone/>
              <a:defRPr/>
            </a:lvl2pPr>
            <a:lvl3pPr lvl="2" algn="l">
              <a:spcBef>
                <a:spcPts val="0"/>
              </a:spcBef>
              <a:spcAft>
                <a:spcPts val="0"/>
              </a:spcAft>
              <a:buClr>
                <a:schemeClr val="dk1"/>
              </a:buClr>
              <a:buSzPts val="1400"/>
              <a:buNone/>
              <a:defRPr/>
            </a:lvl3pPr>
            <a:lvl4pPr lvl="3" algn="l">
              <a:spcBef>
                <a:spcPts val="0"/>
              </a:spcBef>
              <a:spcAft>
                <a:spcPts val="0"/>
              </a:spcAft>
              <a:buClr>
                <a:schemeClr val="dk1"/>
              </a:buClr>
              <a:buSzPts val="1400"/>
              <a:buNone/>
              <a:defRPr/>
            </a:lvl4pPr>
            <a:lvl5pPr lvl="4" algn="l">
              <a:spcBef>
                <a:spcPts val="0"/>
              </a:spcBef>
              <a:spcAft>
                <a:spcPts val="0"/>
              </a:spcAft>
              <a:buClr>
                <a:schemeClr val="dk1"/>
              </a:buClr>
              <a:buSzPts val="1400"/>
              <a:buNone/>
              <a:defRPr/>
            </a:lvl5pPr>
            <a:lvl6pPr lvl="5" algn="l">
              <a:spcBef>
                <a:spcPts val="0"/>
              </a:spcBef>
              <a:spcAft>
                <a:spcPts val="0"/>
              </a:spcAft>
              <a:buClr>
                <a:schemeClr val="dk1"/>
              </a:buClr>
              <a:buSzPts val="1400"/>
              <a:buNone/>
              <a:defRPr/>
            </a:lvl6pPr>
            <a:lvl7pPr lvl="6" algn="l">
              <a:spcBef>
                <a:spcPts val="0"/>
              </a:spcBef>
              <a:spcAft>
                <a:spcPts val="0"/>
              </a:spcAft>
              <a:buClr>
                <a:schemeClr val="dk1"/>
              </a:buClr>
              <a:buSzPts val="1400"/>
              <a:buNone/>
              <a:defRPr/>
            </a:lvl7pPr>
            <a:lvl8pPr lvl="7" algn="l">
              <a:spcBef>
                <a:spcPts val="0"/>
              </a:spcBef>
              <a:spcAft>
                <a:spcPts val="0"/>
              </a:spcAft>
              <a:buClr>
                <a:schemeClr val="dk1"/>
              </a:buClr>
              <a:buSzPts val="1400"/>
              <a:buNone/>
              <a:defRPr/>
            </a:lvl8pPr>
            <a:lvl9pPr lvl="8" algn="l">
              <a:spcBef>
                <a:spcPts val="0"/>
              </a:spcBef>
              <a:spcAft>
                <a:spcPts val="0"/>
              </a:spcAft>
              <a:buClr>
                <a:schemeClr val="dk1"/>
              </a:buClr>
              <a:buSzPts val="1400"/>
              <a:buNone/>
              <a:defRPr/>
            </a:lvl9pPr>
          </a:lstStyle>
          <a:p>
            <a:endParaRPr/>
          </a:p>
        </p:txBody>
      </p:sp>
      <p:sp>
        <p:nvSpPr>
          <p:cNvPr id="75" name="Google Shape;75;p31"/>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Clr>
                <a:srgbClr val="FFFFFF"/>
              </a:buClr>
              <a:buSzPts val="1400"/>
              <a:buNone/>
              <a:defRPr/>
            </a:lvl1pPr>
            <a:lvl2pPr lvl="1" algn="l">
              <a:spcBef>
                <a:spcPts val="0"/>
              </a:spcBef>
              <a:spcAft>
                <a:spcPts val="0"/>
              </a:spcAft>
              <a:buClr>
                <a:schemeClr val="dk1"/>
              </a:buClr>
              <a:buSzPts val="1400"/>
              <a:buNone/>
              <a:defRPr/>
            </a:lvl2pPr>
            <a:lvl3pPr lvl="2" algn="l">
              <a:spcBef>
                <a:spcPts val="0"/>
              </a:spcBef>
              <a:spcAft>
                <a:spcPts val="0"/>
              </a:spcAft>
              <a:buClr>
                <a:schemeClr val="dk1"/>
              </a:buClr>
              <a:buSzPts val="1400"/>
              <a:buNone/>
              <a:defRPr/>
            </a:lvl3pPr>
            <a:lvl4pPr lvl="3" algn="l">
              <a:spcBef>
                <a:spcPts val="0"/>
              </a:spcBef>
              <a:spcAft>
                <a:spcPts val="0"/>
              </a:spcAft>
              <a:buClr>
                <a:schemeClr val="dk1"/>
              </a:buClr>
              <a:buSzPts val="1400"/>
              <a:buNone/>
              <a:defRPr/>
            </a:lvl4pPr>
            <a:lvl5pPr lvl="4" algn="l">
              <a:spcBef>
                <a:spcPts val="0"/>
              </a:spcBef>
              <a:spcAft>
                <a:spcPts val="0"/>
              </a:spcAft>
              <a:buClr>
                <a:schemeClr val="dk1"/>
              </a:buClr>
              <a:buSzPts val="1400"/>
              <a:buNone/>
              <a:defRPr/>
            </a:lvl5pPr>
            <a:lvl6pPr lvl="5" algn="l">
              <a:spcBef>
                <a:spcPts val="0"/>
              </a:spcBef>
              <a:spcAft>
                <a:spcPts val="0"/>
              </a:spcAft>
              <a:buClr>
                <a:schemeClr val="dk1"/>
              </a:buClr>
              <a:buSzPts val="1400"/>
              <a:buNone/>
              <a:defRPr/>
            </a:lvl6pPr>
            <a:lvl7pPr lvl="6" algn="l">
              <a:spcBef>
                <a:spcPts val="0"/>
              </a:spcBef>
              <a:spcAft>
                <a:spcPts val="0"/>
              </a:spcAft>
              <a:buClr>
                <a:schemeClr val="dk1"/>
              </a:buClr>
              <a:buSzPts val="1400"/>
              <a:buNone/>
              <a:defRPr/>
            </a:lvl7pPr>
            <a:lvl8pPr lvl="7" algn="l">
              <a:spcBef>
                <a:spcPts val="0"/>
              </a:spcBef>
              <a:spcAft>
                <a:spcPts val="0"/>
              </a:spcAft>
              <a:buClr>
                <a:schemeClr val="dk1"/>
              </a:buClr>
              <a:buSzPts val="1400"/>
              <a:buNone/>
              <a:defRPr/>
            </a:lvl8pPr>
            <a:lvl9pPr lvl="8" algn="l">
              <a:spcBef>
                <a:spcPts val="0"/>
              </a:spcBef>
              <a:spcAft>
                <a:spcPts val="0"/>
              </a:spcAft>
              <a:buClr>
                <a:schemeClr val="dk1"/>
              </a:buClr>
              <a:buSzPts val="1400"/>
              <a:buNone/>
              <a:defRPr/>
            </a:lvl9pPr>
          </a:lstStyle>
          <a:p>
            <a:endParaRPr/>
          </a:p>
        </p:txBody>
      </p:sp>
      <p:sp>
        <p:nvSpPr>
          <p:cNvPr id="76" name="Google Shape;76;p31"/>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a:spcBef>
                <a:spcPts val="0"/>
              </a:spcBef>
              <a:buClr>
                <a:srgbClr val="FFFFFF"/>
              </a:buClr>
              <a:buSzPts val="1000"/>
              <a:buFont typeface="Calibri"/>
              <a:buNone/>
              <a:defRPr/>
            </a:lvl1pPr>
            <a:lvl2pPr marL="0" marR="0" lvl="1" indent="0" algn="r">
              <a:spcBef>
                <a:spcPts val="0"/>
              </a:spcBef>
              <a:buClr>
                <a:srgbClr val="FFFFFF"/>
              </a:buClr>
              <a:buSzPts val="1000"/>
              <a:buFont typeface="Calibri"/>
              <a:buNone/>
              <a:defRPr/>
            </a:lvl2pPr>
            <a:lvl3pPr marL="0" marR="0" lvl="2" indent="0" algn="r">
              <a:spcBef>
                <a:spcPts val="0"/>
              </a:spcBef>
              <a:buClr>
                <a:srgbClr val="FFFFFF"/>
              </a:buClr>
              <a:buSzPts val="1000"/>
              <a:buFont typeface="Calibri"/>
              <a:buNone/>
              <a:defRPr/>
            </a:lvl3pPr>
            <a:lvl4pPr marL="0" marR="0" lvl="3" indent="0" algn="r">
              <a:spcBef>
                <a:spcPts val="0"/>
              </a:spcBef>
              <a:buClr>
                <a:srgbClr val="FFFFFF"/>
              </a:buClr>
              <a:buSzPts val="1000"/>
              <a:buFont typeface="Calibri"/>
              <a:buNone/>
              <a:defRPr/>
            </a:lvl4pPr>
            <a:lvl5pPr marL="0" marR="0" lvl="4" indent="0" algn="r">
              <a:spcBef>
                <a:spcPts val="0"/>
              </a:spcBef>
              <a:buClr>
                <a:srgbClr val="FFFFFF"/>
              </a:buClr>
              <a:buSzPts val="1000"/>
              <a:buFont typeface="Calibri"/>
              <a:buNone/>
              <a:defRPr/>
            </a:lvl5pPr>
            <a:lvl6pPr marL="0" marR="0" lvl="5" indent="0" algn="r">
              <a:spcBef>
                <a:spcPts val="0"/>
              </a:spcBef>
              <a:buClr>
                <a:srgbClr val="FFFFFF"/>
              </a:buClr>
              <a:buSzPts val="1000"/>
              <a:buFont typeface="Calibri"/>
              <a:buNone/>
              <a:defRPr/>
            </a:lvl6pPr>
            <a:lvl7pPr marL="0" marR="0" lvl="6" indent="0" algn="r">
              <a:spcBef>
                <a:spcPts val="0"/>
              </a:spcBef>
              <a:buClr>
                <a:srgbClr val="FFFFFF"/>
              </a:buClr>
              <a:buSzPts val="1000"/>
              <a:buFont typeface="Calibri"/>
              <a:buNone/>
              <a:defRPr/>
            </a:lvl7pPr>
            <a:lvl8pPr marL="0" marR="0" lvl="7" indent="0" algn="r">
              <a:spcBef>
                <a:spcPts val="0"/>
              </a:spcBef>
              <a:buClr>
                <a:srgbClr val="FFFFFF"/>
              </a:buClr>
              <a:buSzPts val="1000"/>
              <a:buFont typeface="Calibri"/>
              <a:buNone/>
              <a:defRPr/>
            </a:lvl8pPr>
            <a:lvl9pPr marL="0" marR="0" lvl="8" indent="0" algn="r">
              <a:spcBef>
                <a:spcPts val="0"/>
              </a:spcBef>
              <a:buClr>
                <a:srgbClr val="FFFFFF"/>
              </a:buClr>
              <a:buSzPts val="1000"/>
              <a:buFont typeface="Calibri"/>
              <a:buNone/>
              <a:defRPr/>
            </a:lvl9pPr>
          </a:lstStyle>
          <a:p>
            <a:pPr marL="0" lvl="0" indent="0" algn="r" rtl="0">
              <a:spcBef>
                <a:spcPts val="0"/>
              </a:spcBef>
              <a:spcAft>
                <a:spcPts val="0"/>
              </a:spcAft>
              <a:buNone/>
            </a:pPr>
            <a:fld id="{00000000-1234-1234-1234-123412341234}" type="slidenum">
              <a:rPr lang="es-CO"/>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23471401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23" indent="0">
              <a:buNone/>
              <a:defRPr sz="1200"/>
            </a:lvl2pPr>
            <a:lvl3pPr marL="914446" indent="0">
              <a:buNone/>
              <a:defRPr sz="1000"/>
            </a:lvl3pPr>
            <a:lvl4pPr marL="1371669" indent="0">
              <a:buNone/>
              <a:defRPr sz="900"/>
            </a:lvl4pPr>
            <a:lvl5pPr marL="1828891" indent="0">
              <a:buNone/>
              <a:defRPr sz="900"/>
            </a:lvl5pPr>
            <a:lvl6pPr marL="2286114" indent="0">
              <a:buNone/>
              <a:defRPr sz="900"/>
            </a:lvl6pPr>
            <a:lvl7pPr marL="2743337" indent="0">
              <a:buNone/>
              <a:defRPr sz="900"/>
            </a:lvl7pPr>
            <a:lvl8pPr marL="3200560"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6"/>
            <a:ext cx="2618510" cy="365125"/>
          </a:xfrm>
        </p:spPr>
        <p:txBody>
          <a:bodyPr/>
          <a:lstStyle>
            <a:lvl1pPr algn="l">
              <a:defRPr/>
            </a:lvl1p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a:xfrm>
            <a:off x="4800600" y="6459786"/>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48482722"/>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sz="933"/>
          </a:p>
        </p:txBody>
      </p:sp>
      <p:sp>
        <p:nvSpPr>
          <p:cNvPr id="9" name="Rectangle 8"/>
          <p:cNvSpPr/>
          <p:nvPr/>
        </p:nvSpPr>
        <p:spPr>
          <a:xfrm>
            <a:off x="16"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sz="933"/>
          </a:p>
        </p:txBody>
      </p:sp>
      <p:sp>
        <p:nvSpPr>
          <p:cNvPr id="2" name="Title 1"/>
          <p:cNvSpPr>
            <a:spLocks noGrp="1"/>
          </p:cNvSpPr>
          <p:nvPr>
            <p:ph type="title"/>
          </p:nvPr>
        </p:nvSpPr>
        <p:spPr>
          <a:xfrm>
            <a:off x="1097281"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23" indent="0">
              <a:buNone/>
              <a:defRPr sz="1200"/>
            </a:lvl2pPr>
            <a:lvl3pPr marL="914446" indent="0">
              <a:buNone/>
              <a:defRPr sz="1000"/>
            </a:lvl3pPr>
            <a:lvl4pPr marL="1371669" indent="0">
              <a:buNone/>
              <a:defRPr sz="900"/>
            </a:lvl4pPr>
            <a:lvl5pPr marL="1828891" indent="0">
              <a:buNone/>
              <a:defRPr sz="900"/>
            </a:lvl5pPr>
            <a:lvl6pPr marL="2286114" indent="0">
              <a:buNone/>
              <a:defRPr sz="900"/>
            </a:lvl6pPr>
            <a:lvl7pPr marL="2743337" indent="0">
              <a:buNone/>
              <a:defRPr sz="900"/>
            </a:lvl7pPr>
            <a:lvl8pPr marL="3200560"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182115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3076718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64344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23" indent="0" algn="ctr">
              <a:buNone/>
              <a:defRPr sz="2400"/>
            </a:lvl2pPr>
            <a:lvl3pPr marL="914446" indent="0" algn="ctr">
              <a:buNone/>
              <a:defRPr sz="2400"/>
            </a:lvl3pPr>
            <a:lvl4pPr marL="1371669" indent="0" algn="ctr">
              <a:buNone/>
              <a:defRPr sz="2000"/>
            </a:lvl4pPr>
            <a:lvl5pPr marL="1828891" indent="0" algn="ctr">
              <a:buNone/>
              <a:defRPr sz="2000"/>
            </a:lvl5pPr>
            <a:lvl6pPr marL="2286114" indent="0" algn="ctr">
              <a:buNone/>
              <a:defRPr sz="2000"/>
            </a:lvl6pPr>
            <a:lvl7pPr marL="2743337" indent="0" algn="ctr">
              <a:buNone/>
              <a:defRPr sz="2000"/>
            </a:lvl7pPr>
            <a:lvl8pPr marL="3200560" indent="0" algn="ctr">
              <a:buNone/>
              <a:defRPr sz="2000"/>
            </a:lvl8pPr>
            <a:lvl9pPr marL="3657783"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157517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573966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23" indent="0">
              <a:buNone/>
              <a:defRPr sz="1800">
                <a:solidFill>
                  <a:schemeClr val="tx1">
                    <a:tint val="75000"/>
                  </a:schemeClr>
                </a:solidFill>
              </a:defRPr>
            </a:lvl2pPr>
            <a:lvl3pPr marL="914446" indent="0">
              <a:buNone/>
              <a:defRPr sz="1600">
                <a:solidFill>
                  <a:schemeClr val="tx1">
                    <a:tint val="75000"/>
                  </a:schemeClr>
                </a:solidFill>
              </a:defRPr>
            </a:lvl3pPr>
            <a:lvl4pPr marL="1371669" indent="0">
              <a:buNone/>
              <a:defRPr sz="1400">
                <a:solidFill>
                  <a:schemeClr val="tx1">
                    <a:tint val="75000"/>
                  </a:schemeClr>
                </a:solidFill>
              </a:defRPr>
            </a:lvl4pPr>
            <a:lvl5pPr marL="1828891" indent="0">
              <a:buNone/>
              <a:defRPr sz="1400">
                <a:solidFill>
                  <a:schemeClr val="tx1">
                    <a:tint val="75000"/>
                  </a:schemeClr>
                </a:solidFill>
              </a:defRPr>
            </a:lvl5pPr>
            <a:lvl6pPr marL="2286114" indent="0">
              <a:buNone/>
              <a:defRPr sz="1400">
                <a:solidFill>
                  <a:schemeClr val="tx1">
                    <a:tint val="75000"/>
                  </a:schemeClr>
                </a:solidFill>
              </a:defRPr>
            </a:lvl6pPr>
            <a:lvl7pPr marL="2743337" indent="0">
              <a:buNone/>
              <a:defRPr sz="1400">
                <a:solidFill>
                  <a:schemeClr val="tx1">
                    <a:tint val="75000"/>
                  </a:schemeClr>
                </a:solidFill>
              </a:defRPr>
            </a:lvl7pPr>
            <a:lvl8pPr marL="3200560" indent="0">
              <a:buNone/>
              <a:defRPr sz="1400">
                <a:solidFill>
                  <a:schemeClr val="tx1">
                    <a:tint val="75000"/>
                  </a:schemeClr>
                </a:solidFill>
              </a:defRPr>
            </a:lvl8pPr>
            <a:lvl9pPr marL="3657783"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633418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5003147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23" indent="0">
              <a:buNone/>
              <a:defRPr sz="2000" b="1"/>
            </a:lvl2pPr>
            <a:lvl3pPr marL="914446" indent="0">
              <a:buNone/>
              <a:defRPr sz="1800" b="1"/>
            </a:lvl3pPr>
            <a:lvl4pPr marL="1371669" indent="0">
              <a:buNone/>
              <a:defRPr sz="1600" b="1"/>
            </a:lvl4pPr>
            <a:lvl5pPr marL="1828891" indent="0">
              <a:buNone/>
              <a:defRPr sz="1600" b="1"/>
            </a:lvl5pPr>
            <a:lvl6pPr marL="2286114" indent="0">
              <a:buNone/>
              <a:defRPr sz="1600" b="1"/>
            </a:lvl6pPr>
            <a:lvl7pPr marL="2743337" indent="0">
              <a:buNone/>
              <a:defRPr sz="1600" b="1"/>
            </a:lvl7pPr>
            <a:lvl8pPr marL="3200560" indent="0">
              <a:buNone/>
              <a:defRPr sz="1600" b="1"/>
            </a:lvl8pPr>
            <a:lvl9pPr marL="365778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714671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picTx">
  <p:cSld name="1_Picture with Caption">
    <p:spTree>
      <p:nvGrpSpPr>
        <p:cNvPr id="1" name=""/>
        <p:cNvGrpSpPr/>
        <p:nvPr/>
      </p:nvGrpSpPr>
      <p:grpSpPr>
        <a:xfrm>
          <a:off x="0" y="0"/>
          <a:ext cx="0" cy="0"/>
          <a:chOff x="0" y="0"/>
          <a:chExt cx="0" cy="0"/>
        </a:xfrm>
      </p:grpSpPr>
      <p:sp>
        <p:nvSpPr>
          <p:cNvPr id="8" name="Rectangle 7"/>
          <p:cNvSpPr/>
          <p:nvPr/>
        </p:nvSpPr>
        <p:spPr>
          <a:xfrm>
            <a:off x="2"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sz="933"/>
          </a:p>
        </p:txBody>
      </p:sp>
      <p:sp>
        <p:nvSpPr>
          <p:cNvPr id="9" name="Rectangle 8"/>
          <p:cNvSpPr/>
          <p:nvPr/>
        </p:nvSpPr>
        <p:spPr>
          <a:xfrm>
            <a:off x="16"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sz="933"/>
          </a:p>
        </p:txBody>
      </p:sp>
      <p:sp>
        <p:nvSpPr>
          <p:cNvPr id="2" name="Title 1"/>
          <p:cNvSpPr>
            <a:spLocks noGrp="1"/>
          </p:cNvSpPr>
          <p:nvPr>
            <p:ph type="title"/>
          </p:nvPr>
        </p:nvSpPr>
        <p:spPr>
          <a:xfrm>
            <a:off x="1097282"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46" indent="0">
              <a:buNone/>
              <a:defRPr sz="2800"/>
            </a:lvl2pPr>
            <a:lvl3pPr marL="914492" indent="0">
              <a:buNone/>
              <a:defRPr sz="2400"/>
            </a:lvl3pPr>
            <a:lvl4pPr marL="1371738" indent="0">
              <a:buNone/>
              <a:defRPr sz="2000"/>
            </a:lvl4pPr>
            <a:lvl5pPr marL="1828983" indent="0">
              <a:buNone/>
              <a:defRPr sz="2000"/>
            </a:lvl5pPr>
            <a:lvl6pPr marL="2286228" indent="0">
              <a:buNone/>
              <a:defRPr sz="2000"/>
            </a:lvl6pPr>
            <a:lvl7pPr marL="2743475" indent="0">
              <a:buNone/>
              <a:defRPr sz="2000"/>
            </a:lvl7pPr>
            <a:lvl8pPr marL="3200720" indent="0">
              <a:buNone/>
              <a:defRPr sz="2000"/>
            </a:lvl8pPr>
            <a:lvl9pPr marL="3657966"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46" indent="0">
              <a:buNone/>
              <a:defRPr sz="1200"/>
            </a:lvl2pPr>
            <a:lvl3pPr marL="914492" indent="0">
              <a:buNone/>
              <a:defRPr sz="1000"/>
            </a:lvl3pPr>
            <a:lvl4pPr marL="1371738" indent="0">
              <a:buNone/>
              <a:defRPr sz="900"/>
            </a:lvl4pPr>
            <a:lvl5pPr marL="1828983" indent="0">
              <a:buNone/>
              <a:defRPr sz="900"/>
            </a:lvl5pPr>
            <a:lvl6pPr marL="2286228" indent="0">
              <a:buNone/>
              <a:defRPr sz="900"/>
            </a:lvl6pPr>
            <a:lvl7pPr marL="2743475" indent="0">
              <a:buNone/>
              <a:defRPr sz="900"/>
            </a:lvl7pPr>
            <a:lvl8pPr marL="3200720" indent="0">
              <a:buNone/>
              <a:defRPr sz="900"/>
            </a:lvl8pPr>
            <a:lvl9pPr marL="3657966"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7060107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9916904"/>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0170480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4411119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7"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23" indent="0">
              <a:buNone/>
              <a:defRPr sz="1200"/>
            </a:lvl2pPr>
            <a:lvl3pPr marL="914446" indent="0">
              <a:buNone/>
              <a:defRPr sz="1000"/>
            </a:lvl3pPr>
            <a:lvl4pPr marL="1371669" indent="0">
              <a:buNone/>
              <a:defRPr sz="900"/>
            </a:lvl4pPr>
            <a:lvl5pPr marL="1828891" indent="0">
              <a:buNone/>
              <a:defRPr sz="900"/>
            </a:lvl5pPr>
            <a:lvl6pPr marL="2286114" indent="0">
              <a:buNone/>
              <a:defRPr sz="900"/>
            </a:lvl6pPr>
            <a:lvl7pPr marL="2743337" indent="0">
              <a:buNone/>
              <a:defRPr sz="900"/>
            </a:lvl7pPr>
            <a:lvl8pPr marL="3200560"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6"/>
            <a:ext cx="2618510" cy="365125"/>
          </a:xfrm>
        </p:spPr>
        <p:txBody>
          <a:bodyPr/>
          <a:lstStyle>
            <a:lvl1pPr algn="l">
              <a:defRPr/>
            </a:lvl1p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a:xfrm>
            <a:off x="4800600" y="6459786"/>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32183325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sz="1200"/>
          </a:p>
        </p:txBody>
      </p:sp>
      <p:sp>
        <p:nvSpPr>
          <p:cNvPr id="9" name="Rectangle 8"/>
          <p:cNvSpPr/>
          <p:nvPr/>
        </p:nvSpPr>
        <p:spPr>
          <a:xfrm>
            <a:off x="16"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sz="1200"/>
          </a:p>
        </p:txBody>
      </p:sp>
      <p:sp>
        <p:nvSpPr>
          <p:cNvPr id="2" name="Title 1"/>
          <p:cNvSpPr>
            <a:spLocks noGrp="1"/>
          </p:cNvSpPr>
          <p:nvPr>
            <p:ph type="title"/>
          </p:nvPr>
        </p:nvSpPr>
        <p:spPr>
          <a:xfrm>
            <a:off x="1097281"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23" indent="0">
              <a:buNone/>
              <a:defRPr sz="2800"/>
            </a:lvl2pPr>
            <a:lvl3pPr marL="914446" indent="0">
              <a:buNone/>
              <a:defRPr sz="2400"/>
            </a:lvl3pPr>
            <a:lvl4pPr marL="1371669" indent="0">
              <a:buNone/>
              <a:defRPr sz="2000"/>
            </a:lvl4pPr>
            <a:lvl5pPr marL="1828891" indent="0">
              <a:buNone/>
              <a:defRPr sz="2000"/>
            </a:lvl5pPr>
            <a:lvl6pPr marL="2286114" indent="0">
              <a:buNone/>
              <a:defRPr sz="2000"/>
            </a:lvl6pPr>
            <a:lvl7pPr marL="2743337" indent="0">
              <a:buNone/>
              <a:defRPr sz="2000"/>
            </a:lvl7pPr>
            <a:lvl8pPr marL="3200560" indent="0">
              <a:buNone/>
              <a:defRPr sz="2000"/>
            </a:lvl8pPr>
            <a:lvl9pPr marL="3657783"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23" indent="0">
              <a:buNone/>
              <a:defRPr sz="1200"/>
            </a:lvl2pPr>
            <a:lvl3pPr marL="914446" indent="0">
              <a:buNone/>
              <a:defRPr sz="1000"/>
            </a:lvl3pPr>
            <a:lvl4pPr marL="1371669" indent="0">
              <a:buNone/>
              <a:defRPr sz="900"/>
            </a:lvl4pPr>
            <a:lvl5pPr marL="1828891" indent="0">
              <a:buNone/>
              <a:defRPr sz="900"/>
            </a:lvl5pPr>
            <a:lvl6pPr marL="2286114" indent="0">
              <a:buNone/>
              <a:defRPr sz="900"/>
            </a:lvl6pPr>
            <a:lvl7pPr marL="2743337" indent="0">
              <a:buNone/>
              <a:defRPr sz="900"/>
            </a:lvl7pPr>
            <a:lvl8pPr marL="3200560" indent="0">
              <a:buNone/>
              <a:defRPr sz="900"/>
            </a:lvl8pPr>
            <a:lvl9pPr marL="3657783"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006715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2006136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886770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46" indent="0">
              <a:buNone/>
              <a:defRPr sz="2000" b="1"/>
            </a:lvl2pPr>
            <a:lvl3pPr marL="914492" indent="0">
              <a:buNone/>
              <a:defRPr sz="1800" b="1"/>
            </a:lvl3pPr>
            <a:lvl4pPr marL="1371738" indent="0">
              <a:buNone/>
              <a:defRPr sz="1600" b="1"/>
            </a:lvl4pPr>
            <a:lvl5pPr marL="1828983" indent="0">
              <a:buNone/>
              <a:defRPr sz="1600" b="1"/>
            </a:lvl5pPr>
            <a:lvl6pPr marL="2286228" indent="0">
              <a:buNone/>
              <a:defRPr sz="1600" b="1"/>
            </a:lvl6pPr>
            <a:lvl7pPr marL="2743475" indent="0">
              <a:buNone/>
              <a:defRPr sz="1600" b="1"/>
            </a:lvl7pPr>
            <a:lvl8pPr marL="3200720" indent="0">
              <a:buNone/>
              <a:defRPr sz="1600" b="1"/>
            </a:lvl8pPr>
            <a:lvl9pPr marL="3657966"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46" indent="0">
              <a:buNone/>
              <a:defRPr sz="2000" b="1"/>
            </a:lvl2pPr>
            <a:lvl3pPr marL="914492" indent="0">
              <a:buNone/>
              <a:defRPr sz="1800" b="1"/>
            </a:lvl3pPr>
            <a:lvl4pPr marL="1371738" indent="0">
              <a:buNone/>
              <a:defRPr sz="1600" b="1"/>
            </a:lvl4pPr>
            <a:lvl5pPr marL="1828983" indent="0">
              <a:buNone/>
              <a:defRPr sz="1600" b="1"/>
            </a:lvl5pPr>
            <a:lvl6pPr marL="2286228" indent="0">
              <a:buNone/>
              <a:defRPr sz="1600" b="1"/>
            </a:lvl6pPr>
            <a:lvl7pPr marL="2743475" indent="0">
              <a:buNone/>
              <a:defRPr sz="1600" b="1"/>
            </a:lvl7pPr>
            <a:lvl8pPr marL="3200720" indent="0">
              <a:buNone/>
              <a:defRPr sz="1600" b="1"/>
            </a:lvl8pPr>
            <a:lvl9pPr marL="365796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303313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5" name="Rectangle 4"/>
          <p:cNvSpPr/>
          <p:nvPr/>
        </p:nvSpPr>
        <p:spPr>
          <a:xfrm>
            <a:off x="3176"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sz="933"/>
          </a:p>
        </p:txBody>
      </p:sp>
      <p:sp>
        <p:nvSpPr>
          <p:cNvPr id="6" name="Rectangle 5"/>
          <p:cNvSpPr/>
          <p:nvPr/>
        </p:nvSpPr>
        <p:spPr>
          <a:xfrm>
            <a:off x="16"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sz="933"/>
          </a:p>
        </p:txBody>
      </p:sp>
      <p:sp>
        <p:nvSpPr>
          <p:cNvPr id="7" name="Date Placeholder 6"/>
          <p:cNvSpPr>
            <a:spLocks noGrp="1"/>
          </p:cNvSpPr>
          <p:nvPr>
            <p:ph type="dt" sz="half" idx="10"/>
          </p:nvPr>
        </p:nvSpPr>
        <p:spPr/>
        <p:txBody>
          <a:bodyPr/>
          <a:lstStyle/>
          <a:p>
            <a:fld id="{1D8BD707-D9CF-40AE-B4C6-C98DA3205C09}" type="datetimeFigureOut">
              <a:rPr lang="en-US" smtClean="0"/>
              <a:pPr/>
              <a:t>4/10/26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932947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5" Type="http://schemas.openxmlformats.org/officeDocument/2006/relationships/slideLayout" Target="../slideLayouts/slideLayout15.xml"/><Relationship Id="rId10" Type="http://schemas.openxmlformats.org/officeDocument/2006/relationships/theme" Target="../theme/theme2.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image" Target="../media/image1.png"/><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theme" Target="../theme/theme3.xml"/><Relationship Id="rId5" Type="http://schemas.openxmlformats.org/officeDocument/2006/relationships/slideLayout" Target="../slideLayouts/slideLayout2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image" Target="../media/image2.png"/><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theme" Target="../theme/theme5.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0.xml"/><Relationship Id="rId13" Type="http://schemas.openxmlformats.org/officeDocument/2006/relationships/theme" Target="../theme/theme6.xml"/><Relationship Id="rId3" Type="http://schemas.openxmlformats.org/officeDocument/2006/relationships/slideLayout" Target="../slideLayouts/slideLayout55.xml"/><Relationship Id="rId7" Type="http://schemas.openxmlformats.org/officeDocument/2006/relationships/slideLayout" Target="../slideLayouts/slideLayout59.xml"/><Relationship Id="rId12" Type="http://schemas.openxmlformats.org/officeDocument/2006/relationships/slideLayout" Target="../slideLayouts/slideLayout64.xml"/><Relationship Id="rId2" Type="http://schemas.openxmlformats.org/officeDocument/2006/relationships/slideLayout" Target="../slideLayouts/slideLayout54.xml"/><Relationship Id="rId1" Type="http://schemas.openxmlformats.org/officeDocument/2006/relationships/slideLayout" Target="../slideLayouts/slideLayout53.xml"/><Relationship Id="rId6" Type="http://schemas.openxmlformats.org/officeDocument/2006/relationships/slideLayout" Target="../slideLayouts/slideLayout58.xml"/><Relationship Id="rId11" Type="http://schemas.openxmlformats.org/officeDocument/2006/relationships/slideLayout" Target="../slideLayouts/slideLayout63.xml"/><Relationship Id="rId5" Type="http://schemas.openxmlformats.org/officeDocument/2006/relationships/slideLayout" Target="../slideLayouts/slideLayout57.xml"/><Relationship Id="rId10" Type="http://schemas.openxmlformats.org/officeDocument/2006/relationships/slideLayout" Target="../slideLayouts/slideLayout62.xml"/><Relationship Id="rId4" Type="http://schemas.openxmlformats.org/officeDocument/2006/relationships/slideLayout" Target="../slideLayouts/slideLayout56.xml"/><Relationship Id="rId9" Type="http://schemas.openxmlformats.org/officeDocument/2006/relationships/slideLayout" Target="../slideLayouts/slideLayout6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2.xml"/><Relationship Id="rId13" Type="http://schemas.openxmlformats.org/officeDocument/2006/relationships/theme" Target="../theme/theme7.xml"/><Relationship Id="rId3" Type="http://schemas.openxmlformats.org/officeDocument/2006/relationships/slideLayout" Target="../slideLayouts/slideLayout67.xml"/><Relationship Id="rId7" Type="http://schemas.openxmlformats.org/officeDocument/2006/relationships/slideLayout" Target="../slideLayouts/slideLayout71.xml"/><Relationship Id="rId12" Type="http://schemas.openxmlformats.org/officeDocument/2006/relationships/slideLayout" Target="../slideLayouts/slideLayout76.xml"/><Relationship Id="rId2" Type="http://schemas.openxmlformats.org/officeDocument/2006/relationships/slideLayout" Target="../slideLayouts/slideLayout66.xml"/><Relationship Id="rId1" Type="http://schemas.openxmlformats.org/officeDocument/2006/relationships/slideLayout" Target="../slideLayouts/slideLayout65.xml"/><Relationship Id="rId6" Type="http://schemas.openxmlformats.org/officeDocument/2006/relationships/slideLayout" Target="../slideLayouts/slideLayout70.xml"/><Relationship Id="rId11" Type="http://schemas.openxmlformats.org/officeDocument/2006/relationships/slideLayout" Target="../slideLayouts/slideLayout75.xml"/><Relationship Id="rId5" Type="http://schemas.openxmlformats.org/officeDocument/2006/relationships/slideLayout" Target="../slideLayouts/slideLayout69.xml"/><Relationship Id="rId10" Type="http://schemas.openxmlformats.org/officeDocument/2006/relationships/slideLayout" Target="../slideLayouts/slideLayout74.xml"/><Relationship Id="rId4" Type="http://schemas.openxmlformats.org/officeDocument/2006/relationships/slideLayout" Target="../slideLayouts/slideLayout68.xml"/><Relationship Id="rId9"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a:off x="1" y="6400800"/>
            <a:ext cx="12192000" cy="4572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1" name="Google Shape;11;p17"/>
          <p:cNvSpPr/>
          <p:nvPr/>
        </p:nvSpPr>
        <p:spPr>
          <a:xfrm>
            <a:off x="15" y="6334316"/>
            <a:ext cx="12191985" cy="66484"/>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spcBef>
                <a:spcPts val="0"/>
              </a:spcBef>
              <a:spcAft>
                <a:spcPts val="0"/>
              </a:spcAft>
              <a:buClr>
                <a:schemeClr val="dk1"/>
              </a:buClr>
              <a:buSzPts val="1200"/>
              <a:buFont typeface="Arial"/>
              <a:buNone/>
            </a:pPr>
            <a:endParaRPr sz="1200" b="0" i="0" u="none" strike="noStrike" cap="none">
              <a:solidFill>
                <a:schemeClr val="dk1"/>
              </a:solidFill>
              <a:latin typeface="Arial"/>
              <a:ea typeface="Arial"/>
              <a:cs typeface="Arial"/>
              <a:sym typeface="Arial"/>
            </a:endParaRPr>
          </a:p>
        </p:txBody>
      </p:sp>
      <p:sp>
        <p:nvSpPr>
          <p:cNvPr id="12" name="Google Shape;12;p17"/>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3F3F3F"/>
              </a:buClr>
              <a:buSzPts val="7200"/>
              <a:buFont typeface="Calibri"/>
              <a:buNone/>
              <a:defRPr sz="7200" b="0" i="0" u="none" strike="noStrike" cap="none">
                <a:solidFill>
                  <a:srgbClr val="3F3F3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17"/>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marR="0" lvl="0" indent="-419100" algn="l" rtl="0">
              <a:lnSpc>
                <a:spcPct val="90000"/>
              </a:lnSpc>
              <a:spcBef>
                <a:spcPts val="1800"/>
              </a:spcBef>
              <a:spcAft>
                <a:spcPts val="0"/>
              </a:spcAft>
              <a:buClr>
                <a:schemeClr val="accent1"/>
              </a:buClr>
              <a:buSzPts val="3000"/>
              <a:buFont typeface="Calibri"/>
              <a:buChar char=" "/>
              <a:defRPr sz="3000" b="0" i="0" u="none" strike="noStrike" cap="none">
                <a:solidFill>
                  <a:srgbClr val="3F3F3F"/>
                </a:solidFill>
                <a:latin typeface="Calibri"/>
                <a:ea typeface="Calibri"/>
                <a:cs typeface="Calibri"/>
                <a:sym typeface="Calibri"/>
              </a:defRPr>
            </a:lvl1pPr>
            <a:lvl2pPr marL="914400" marR="0" lvl="1" indent="-400050" algn="l" rtl="0">
              <a:lnSpc>
                <a:spcPct val="90000"/>
              </a:lnSpc>
              <a:spcBef>
                <a:spcPts val="300"/>
              </a:spcBef>
              <a:spcAft>
                <a:spcPts val="0"/>
              </a:spcAft>
              <a:buClr>
                <a:schemeClr val="accent1"/>
              </a:buClr>
              <a:buSzPts val="2700"/>
              <a:buFont typeface="Calibri"/>
              <a:buChar char="◦"/>
              <a:defRPr sz="2700" b="0" i="0" u="none" strike="noStrike" cap="none">
                <a:solidFill>
                  <a:srgbClr val="3F3F3F"/>
                </a:solidFill>
                <a:latin typeface="Calibri"/>
                <a:ea typeface="Calibri"/>
                <a:cs typeface="Calibri"/>
                <a:sym typeface="Calibri"/>
              </a:defRPr>
            </a:lvl2pPr>
            <a:lvl3pPr marL="1371600" marR="0" lvl="2"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3pPr>
            <a:lvl4pPr marL="1828800" marR="0" lvl="3"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4pPr>
            <a:lvl5pPr marL="2286000" marR="0" lvl="4"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5pPr>
            <a:lvl6pPr marL="2743200" marR="0" lvl="5"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6pPr>
            <a:lvl7pPr marL="3200400" marR="0" lvl="6"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7pPr>
            <a:lvl8pPr marL="3657600" marR="0" lvl="7"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8pPr>
            <a:lvl9pPr marL="4114800" marR="0" lvl="8" indent="-361950" algn="l" rtl="0">
              <a:lnSpc>
                <a:spcPct val="90000"/>
              </a:lnSpc>
              <a:spcBef>
                <a:spcPts val="600"/>
              </a:spcBef>
              <a:spcAft>
                <a:spcPts val="60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9pPr>
          </a:lstStyle>
          <a:p>
            <a:endParaRPr/>
          </a:p>
        </p:txBody>
      </p:sp>
      <p:sp>
        <p:nvSpPr>
          <p:cNvPr id="14" name="Google Shape;14;p17"/>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Clr>
                <a:srgbClr val="FFFFFF"/>
              </a:buClr>
              <a:buSzPts val="1400"/>
              <a:buFont typeface="Calibri"/>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15" name="Google Shape;15;p17"/>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Clr>
                <a:srgbClr val="FFFFFF"/>
              </a:buClr>
              <a:buSzPts val="1400"/>
              <a:buFont typeface="Calibri"/>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Clr>
                <a:schemeClr val="dk1"/>
              </a:buClr>
              <a:buSzPts val="1400"/>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16" name="Google Shape;16;p17"/>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1pPr>
            <a:lvl2pPr marL="0" marR="0" lvl="1"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2pPr>
            <a:lvl3pPr marL="0" marR="0" lvl="2"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3pPr>
            <a:lvl4pPr marL="0" marR="0" lvl="3"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4pPr>
            <a:lvl5pPr marL="0" marR="0" lvl="4"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5pPr>
            <a:lvl6pPr marL="0" marR="0" lvl="5"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6pPr>
            <a:lvl7pPr marL="0" marR="0" lvl="6"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7pPr>
            <a:lvl8pPr marL="0" marR="0" lvl="7"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8pPr>
            <a:lvl9pPr marL="0" marR="0" lvl="8" indent="0" algn="r" rtl="0">
              <a:spcBef>
                <a:spcPts val="0"/>
              </a:spcBef>
              <a:buClr>
                <a:srgbClr val="FFFFFF"/>
              </a:buClr>
              <a:buSzPts val="1050"/>
              <a:buFont typeface="Calibri"/>
              <a:buNone/>
              <a:defRPr sz="1050" b="0" i="0" u="none" strike="noStrike" cap="none">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a:t>
            </a:fld>
            <a:endParaRPr/>
          </a:p>
        </p:txBody>
      </p:sp>
      <p:cxnSp>
        <p:nvCxnSpPr>
          <p:cNvPr id="17" name="Google Shape;17;p17"/>
          <p:cNvCxnSpPr/>
          <p:nvPr/>
        </p:nvCxnSpPr>
        <p:spPr>
          <a:xfrm>
            <a:off x="1193532" y="1737845"/>
            <a:ext cx="996696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4" r:id="rId4"/>
    <p:sldLayoutId id="2147483655" r:id="rId5"/>
    <p:sldLayoutId id="2147483656" r:id="rId6"/>
    <p:sldLayoutId id="2147483683" r:id="rId7"/>
    <p:sldLayoutId id="2147483684" r:id="rId8"/>
    <p:sldLayoutId id="2147483685" r:id="rId9"/>
    <p:sldLayoutId id="2147483686"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2"/>
        <p:cNvGrpSpPr/>
        <p:nvPr/>
      </p:nvGrpSpPr>
      <p:grpSpPr>
        <a:xfrm>
          <a:off x="0" y="0"/>
          <a:ext cx="0" cy="0"/>
          <a:chOff x="0" y="0"/>
          <a:chExt cx="0" cy="0"/>
        </a:xfrm>
      </p:grpSpPr>
      <p:sp>
        <p:nvSpPr>
          <p:cNvPr id="153" name="Google Shape;153;p22"/>
          <p:cNvSpPr/>
          <p:nvPr/>
        </p:nvSpPr>
        <p:spPr>
          <a:xfrm>
            <a:off x="1" y="6400800"/>
            <a:ext cx="12192000" cy="45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22"/>
          <p:cNvSpPr/>
          <p:nvPr/>
        </p:nvSpPr>
        <p:spPr>
          <a:xfrm>
            <a:off x="15" y="6334316"/>
            <a:ext cx="12191985" cy="66484"/>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22"/>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3F3F3F"/>
              </a:buClr>
              <a:buSzPts val="4800"/>
              <a:buFont typeface="Calibri"/>
              <a:buNone/>
              <a:defRPr sz="4800" b="0" i="0" u="none" strike="noStrike" cap="none">
                <a:solidFill>
                  <a:srgbClr val="3F3F3F"/>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6" name="Google Shape;156;p22"/>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marR="0" lvl="0" indent="-355600" algn="l" rtl="0">
              <a:lnSpc>
                <a:spcPct val="90000"/>
              </a:lnSpc>
              <a:spcBef>
                <a:spcPts val="1200"/>
              </a:spcBef>
              <a:spcAft>
                <a:spcPts val="0"/>
              </a:spcAft>
              <a:buClr>
                <a:schemeClr val="accent1"/>
              </a:buClr>
              <a:buSzPts val="2000"/>
              <a:buFont typeface="Calibri"/>
              <a:buChar char=" "/>
              <a:defRPr sz="2000" b="0" i="0" u="none" strike="noStrike" cap="none">
                <a:solidFill>
                  <a:srgbClr val="3F3F3F"/>
                </a:solidFill>
                <a:latin typeface="Calibri"/>
                <a:ea typeface="Calibri"/>
                <a:cs typeface="Calibri"/>
                <a:sym typeface="Calibri"/>
              </a:defRPr>
            </a:lvl1pPr>
            <a:lvl2pPr marL="914400" marR="0" lvl="1" indent="-342900" algn="l" rtl="0">
              <a:lnSpc>
                <a:spcPct val="90000"/>
              </a:lnSpc>
              <a:spcBef>
                <a:spcPts val="200"/>
              </a:spcBef>
              <a:spcAft>
                <a:spcPts val="0"/>
              </a:spcAft>
              <a:buClr>
                <a:schemeClr val="accent1"/>
              </a:buClr>
              <a:buSzPts val="1800"/>
              <a:buFont typeface="Calibri"/>
              <a:buChar char="◦"/>
              <a:defRPr sz="1800" b="0" i="0" u="none" strike="noStrike" cap="none">
                <a:solidFill>
                  <a:srgbClr val="3F3F3F"/>
                </a:solidFill>
                <a:latin typeface="Calibri"/>
                <a:ea typeface="Calibri"/>
                <a:cs typeface="Calibri"/>
                <a:sym typeface="Calibri"/>
              </a:defRPr>
            </a:lvl2pPr>
            <a:lvl3pPr marL="1371600" marR="0" lvl="2"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3pPr>
            <a:lvl4pPr marL="1828800" marR="0" lvl="3"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4pPr>
            <a:lvl5pPr marL="2286000" marR="0" lvl="4"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alibri"/>
                <a:ea typeface="Calibri"/>
                <a:cs typeface="Calibri"/>
                <a:sym typeface="Calibri"/>
              </a:defRPr>
            </a:lvl9pPr>
          </a:lstStyle>
          <a:p>
            <a:endParaRPr/>
          </a:p>
        </p:txBody>
      </p:sp>
      <p:sp>
        <p:nvSpPr>
          <p:cNvPr id="157" name="Google Shape;157;p22"/>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8" name="Google Shape;158;p22"/>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cap="none">
                <a:solidFill>
                  <a:srgbClr val="FFFFFF"/>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59" name="Google Shape;159;p22"/>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a:solidFill>
                  <a:srgbClr val="FFFFFF"/>
                </a:solidFill>
                <a:latin typeface="Calibri"/>
                <a:ea typeface="Calibri"/>
                <a:cs typeface="Calibri"/>
                <a:sym typeface="Calibri"/>
              </a:defRPr>
            </a:lvl1pPr>
            <a:lvl2pPr marL="0" marR="0" lvl="1" indent="0" algn="r" rtl="0">
              <a:spcBef>
                <a:spcPts val="0"/>
              </a:spcBef>
              <a:buNone/>
              <a:defRPr sz="1050">
                <a:solidFill>
                  <a:srgbClr val="FFFFFF"/>
                </a:solidFill>
                <a:latin typeface="Calibri"/>
                <a:ea typeface="Calibri"/>
                <a:cs typeface="Calibri"/>
                <a:sym typeface="Calibri"/>
              </a:defRPr>
            </a:lvl2pPr>
            <a:lvl3pPr marL="0" marR="0" lvl="2" indent="0" algn="r" rtl="0">
              <a:spcBef>
                <a:spcPts val="0"/>
              </a:spcBef>
              <a:buNone/>
              <a:defRPr sz="1050">
                <a:solidFill>
                  <a:srgbClr val="FFFFFF"/>
                </a:solidFill>
                <a:latin typeface="Calibri"/>
                <a:ea typeface="Calibri"/>
                <a:cs typeface="Calibri"/>
                <a:sym typeface="Calibri"/>
              </a:defRPr>
            </a:lvl3pPr>
            <a:lvl4pPr marL="0" marR="0" lvl="3" indent="0" algn="r" rtl="0">
              <a:spcBef>
                <a:spcPts val="0"/>
              </a:spcBef>
              <a:buNone/>
              <a:defRPr sz="1050">
                <a:solidFill>
                  <a:srgbClr val="FFFFFF"/>
                </a:solidFill>
                <a:latin typeface="Calibri"/>
                <a:ea typeface="Calibri"/>
                <a:cs typeface="Calibri"/>
                <a:sym typeface="Calibri"/>
              </a:defRPr>
            </a:lvl4pPr>
            <a:lvl5pPr marL="0" marR="0" lvl="4" indent="0" algn="r" rtl="0">
              <a:spcBef>
                <a:spcPts val="0"/>
              </a:spcBef>
              <a:buNone/>
              <a:defRPr sz="1050">
                <a:solidFill>
                  <a:srgbClr val="FFFFFF"/>
                </a:solidFill>
                <a:latin typeface="Calibri"/>
                <a:ea typeface="Calibri"/>
                <a:cs typeface="Calibri"/>
                <a:sym typeface="Calibri"/>
              </a:defRPr>
            </a:lvl5pPr>
            <a:lvl6pPr marL="0" marR="0" lvl="5" indent="0" algn="r" rtl="0">
              <a:spcBef>
                <a:spcPts val="0"/>
              </a:spcBef>
              <a:buNone/>
              <a:defRPr sz="1050">
                <a:solidFill>
                  <a:srgbClr val="FFFFFF"/>
                </a:solidFill>
                <a:latin typeface="Calibri"/>
                <a:ea typeface="Calibri"/>
                <a:cs typeface="Calibri"/>
                <a:sym typeface="Calibri"/>
              </a:defRPr>
            </a:lvl6pPr>
            <a:lvl7pPr marL="0" marR="0" lvl="6" indent="0" algn="r" rtl="0">
              <a:spcBef>
                <a:spcPts val="0"/>
              </a:spcBef>
              <a:buNone/>
              <a:defRPr sz="1050">
                <a:solidFill>
                  <a:srgbClr val="FFFFFF"/>
                </a:solidFill>
                <a:latin typeface="Calibri"/>
                <a:ea typeface="Calibri"/>
                <a:cs typeface="Calibri"/>
                <a:sym typeface="Calibri"/>
              </a:defRPr>
            </a:lvl7pPr>
            <a:lvl8pPr marL="0" marR="0" lvl="7" indent="0" algn="r" rtl="0">
              <a:spcBef>
                <a:spcPts val="0"/>
              </a:spcBef>
              <a:buNone/>
              <a:defRPr sz="1050">
                <a:solidFill>
                  <a:srgbClr val="FFFFFF"/>
                </a:solidFill>
                <a:latin typeface="Calibri"/>
                <a:ea typeface="Calibri"/>
                <a:cs typeface="Calibri"/>
                <a:sym typeface="Calibri"/>
              </a:defRPr>
            </a:lvl8pPr>
            <a:lvl9pPr marL="0" marR="0" lvl="8" indent="0" algn="r" rtl="0">
              <a:spcBef>
                <a:spcPts val="0"/>
              </a:spcBef>
              <a:buNone/>
              <a:defRPr sz="1050">
                <a:solidFill>
                  <a:srgbClr val="FFFFFF"/>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s-CO"/>
              <a:t>‹#›</a:t>
            </a:fld>
            <a:endParaRPr/>
          </a:p>
        </p:txBody>
      </p:sp>
      <p:cxnSp>
        <p:nvCxnSpPr>
          <p:cNvPr id="160" name="Google Shape;160;p22"/>
          <p:cNvCxnSpPr/>
          <p:nvPr/>
        </p:nvCxnSpPr>
        <p:spPr>
          <a:xfrm>
            <a:off x="1193532" y="1737845"/>
            <a:ext cx="9966960" cy="0"/>
          </a:xfrm>
          <a:prstGeom prst="straightConnector1">
            <a:avLst/>
          </a:prstGeom>
          <a:noFill/>
          <a:ln w="9525" cap="flat" cmpd="sng">
            <a:solidFill>
              <a:srgbClr val="7F7F7F"/>
            </a:solidFill>
            <a:prstDash val="solid"/>
            <a:round/>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74" r:id="rId1"/>
    <p:sldLayoutId id="2147483675" r:id="rId2"/>
    <p:sldLayoutId id="2147483677" r:id="rId3"/>
    <p:sldLayoutId id="2147483678" r:id="rId4"/>
    <p:sldLayoutId id="2147483679" r:id="rId5"/>
    <p:sldLayoutId id="2147483680" r:id="rId6"/>
    <p:sldLayoutId id="2147483681" r:id="rId7"/>
    <p:sldLayoutId id="2147483714" r:id="rId8"/>
    <p:sldLayoutId id="2147483715" r:id="rId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5"/>
          <p:cNvSpPr/>
          <p:nvPr/>
        </p:nvSpPr>
        <p:spPr>
          <a:xfrm>
            <a:off x="1" y="6400800"/>
            <a:ext cx="12192000" cy="457200"/>
          </a:xfrm>
          <a:prstGeom prst="rect">
            <a:avLst/>
          </a:prstGeom>
          <a:solidFill>
            <a:schemeClr val="accent2"/>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11" name="Google Shape;11;p25"/>
          <p:cNvSpPr/>
          <p:nvPr/>
        </p:nvSpPr>
        <p:spPr>
          <a:xfrm>
            <a:off x="15" y="6334316"/>
            <a:ext cx="12191985" cy="66484"/>
          </a:xfrm>
          <a:prstGeom prst="rect">
            <a:avLst/>
          </a:prstGeom>
          <a:solidFill>
            <a:schemeClr val="accent1"/>
          </a:solidFill>
          <a:ln>
            <a:noFill/>
          </a:ln>
        </p:spPr>
        <p:txBody>
          <a:bodyPr spcFirstLastPara="1" wrap="square" lIns="60950" tIns="60950" rIns="60950" bIns="609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33" b="0" i="0" u="none" strike="noStrike" cap="none">
              <a:solidFill>
                <a:srgbClr val="000000"/>
              </a:solidFill>
              <a:latin typeface="Arial"/>
              <a:ea typeface="Arial"/>
              <a:cs typeface="Arial"/>
              <a:sym typeface="Arial"/>
            </a:endParaRPr>
          </a:p>
        </p:txBody>
      </p:sp>
      <p:sp>
        <p:nvSpPr>
          <p:cNvPr id="12" name="Google Shape;12;p25"/>
          <p:cNvSpPr txBox="1">
            <a:spLocks noGrp="1"/>
          </p:cNvSpPr>
          <p:nvPr>
            <p:ph type="title"/>
          </p:nvPr>
        </p:nvSpPr>
        <p:spPr>
          <a:xfrm>
            <a:off x="1097280" y="286604"/>
            <a:ext cx="10058400" cy="1450757"/>
          </a:xfrm>
          <a:prstGeom prst="rect">
            <a:avLst/>
          </a:prstGeom>
          <a:noFill/>
          <a:ln>
            <a:noFill/>
          </a:ln>
        </p:spPr>
        <p:txBody>
          <a:bodyPr spcFirstLastPara="1" wrap="square" lIns="91425" tIns="45700" rIns="91425" bIns="45700" anchor="b" anchorCtr="0">
            <a:normAutofit/>
          </a:bodyPr>
          <a:lstStyle>
            <a:lvl1pPr marR="0" lvl="0" algn="l" rtl="0">
              <a:lnSpc>
                <a:spcPct val="85000"/>
              </a:lnSpc>
              <a:spcBef>
                <a:spcPts val="0"/>
              </a:spcBef>
              <a:spcAft>
                <a:spcPts val="0"/>
              </a:spcAft>
              <a:buClr>
                <a:srgbClr val="3F3F3F"/>
              </a:buClr>
              <a:buSzPts val="7200"/>
              <a:buFont typeface="Calibri"/>
              <a:buNone/>
              <a:defRPr sz="7200" b="0" i="0" u="none" strike="noStrike" cap="none">
                <a:solidFill>
                  <a:srgbClr val="3F3F3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3" name="Google Shape;13;p25"/>
          <p:cNvSpPr txBox="1">
            <a:spLocks noGrp="1"/>
          </p:cNvSpPr>
          <p:nvPr>
            <p:ph type="body" idx="1"/>
          </p:nvPr>
        </p:nvSpPr>
        <p:spPr>
          <a:xfrm>
            <a:off x="1097280" y="1845734"/>
            <a:ext cx="10058400" cy="4023360"/>
          </a:xfrm>
          <a:prstGeom prst="rect">
            <a:avLst/>
          </a:prstGeom>
          <a:noFill/>
          <a:ln>
            <a:noFill/>
          </a:ln>
        </p:spPr>
        <p:txBody>
          <a:bodyPr spcFirstLastPara="1" wrap="square" lIns="0" tIns="45700" rIns="0" bIns="45700" anchor="t" anchorCtr="0">
            <a:normAutofit/>
          </a:bodyPr>
          <a:lstStyle>
            <a:lvl1pPr marL="457200" marR="0" lvl="0" indent="-419100" algn="l" rtl="0">
              <a:lnSpc>
                <a:spcPct val="90000"/>
              </a:lnSpc>
              <a:spcBef>
                <a:spcPts val="1800"/>
              </a:spcBef>
              <a:spcAft>
                <a:spcPts val="0"/>
              </a:spcAft>
              <a:buClr>
                <a:schemeClr val="accent1"/>
              </a:buClr>
              <a:buSzPts val="3000"/>
              <a:buFont typeface="Calibri"/>
              <a:buChar char=" "/>
              <a:defRPr sz="3000" b="0" i="0" u="none" strike="noStrike" cap="none">
                <a:solidFill>
                  <a:srgbClr val="3F3F3F"/>
                </a:solidFill>
                <a:latin typeface="Calibri"/>
                <a:ea typeface="Calibri"/>
                <a:cs typeface="Calibri"/>
                <a:sym typeface="Calibri"/>
              </a:defRPr>
            </a:lvl1pPr>
            <a:lvl2pPr marL="914400" marR="0" lvl="1" indent="-400050" algn="l" rtl="0">
              <a:lnSpc>
                <a:spcPct val="90000"/>
              </a:lnSpc>
              <a:spcBef>
                <a:spcPts val="300"/>
              </a:spcBef>
              <a:spcAft>
                <a:spcPts val="0"/>
              </a:spcAft>
              <a:buClr>
                <a:schemeClr val="accent1"/>
              </a:buClr>
              <a:buSzPts val="2700"/>
              <a:buFont typeface="Calibri"/>
              <a:buChar char="◦"/>
              <a:defRPr sz="2700" b="0" i="0" u="none" strike="noStrike" cap="none">
                <a:solidFill>
                  <a:srgbClr val="3F3F3F"/>
                </a:solidFill>
                <a:latin typeface="Calibri"/>
                <a:ea typeface="Calibri"/>
                <a:cs typeface="Calibri"/>
                <a:sym typeface="Calibri"/>
              </a:defRPr>
            </a:lvl2pPr>
            <a:lvl3pPr marL="1371600" marR="0" lvl="2"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3pPr>
            <a:lvl4pPr marL="1828800" marR="0" lvl="3"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4pPr>
            <a:lvl5pPr marL="2286000" marR="0" lvl="4"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5pPr>
            <a:lvl6pPr marL="2743200" marR="0" lvl="5"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6pPr>
            <a:lvl7pPr marL="3200400" marR="0" lvl="6"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7pPr>
            <a:lvl8pPr marL="3657600" marR="0" lvl="7" indent="-361950" algn="l" rtl="0">
              <a:lnSpc>
                <a:spcPct val="90000"/>
              </a:lnSpc>
              <a:spcBef>
                <a:spcPts val="600"/>
              </a:spcBef>
              <a:spcAft>
                <a:spcPts val="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8pPr>
            <a:lvl9pPr marL="4114800" marR="0" lvl="8" indent="-361950" algn="l" rtl="0">
              <a:lnSpc>
                <a:spcPct val="90000"/>
              </a:lnSpc>
              <a:spcBef>
                <a:spcPts val="600"/>
              </a:spcBef>
              <a:spcAft>
                <a:spcPts val="600"/>
              </a:spcAft>
              <a:buClr>
                <a:schemeClr val="accent1"/>
              </a:buClr>
              <a:buSzPts val="2100"/>
              <a:buFont typeface="Calibri"/>
              <a:buChar char="◦"/>
              <a:defRPr sz="2100" b="0" i="0" u="none" strike="noStrike" cap="none">
                <a:solidFill>
                  <a:srgbClr val="3F3F3F"/>
                </a:solidFill>
                <a:latin typeface="Calibri"/>
                <a:ea typeface="Calibri"/>
                <a:cs typeface="Calibri"/>
                <a:sym typeface="Calibri"/>
              </a:defRPr>
            </a:lvl9pPr>
          </a:lstStyle>
          <a:p>
            <a:endParaRPr/>
          </a:p>
        </p:txBody>
      </p:sp>
      <p:sp>
        <p:nvSpPr>
          <p:cNvPr id="14" name="Google Shape;14;p25"/>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5" name="Google Shape;15;p25"/>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16" name="Google Shape;16;p25"/>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575"/>
              <a:buFont typeface="Arial"/>
              <a:buNone/>
              <a:defRPr sz="1050" b="0" i="0" u="none" strike="noStrike" cap="none">
                <a:solidFill>
                  <a:srgbClr val="FFFFFF"/>
                </a:solidFill>
                <a:latin typeface="Calibri"/>
                <a:ea typeface="Calibri"/>
                <a:cs typeface="Calibri"/>
                <a:sym typeface="Calibri"/>
              </a:defRPr>
            </a:lvl9pPr>
          </a:lstStyle>
          <a:p>
            <a:fld id="{00000000-1234-1234-1234-123412341234}" type="slidenum">
              <a:rPr lang="en-US" smtClean="0"/>
              <a:pPr/>
              <a:t>‹#›</a:t>
            </a:fld>
            <a:endParaRPr lang="en-US"/>
          </a:p>
        </p:txBody>
      </p:sp>
      <p:sp>
        <p:nvSpPr>
          <p:cNvPr id="17" name="Google Shape;17;p25"/>
          <p:cNvSpPr/>
          <p:nvPr/>
        </p:nvSpPr>
        <p:spPr>
          <a:xfrm>
            <a:off x="10806546" y="436038"/>
            <a:ext cx="933618" cy="573385"/>
          </a:xfrm>
          <a:custGeom>
            <a:avLst/>
            <a:gdLst/>
            <a:ahLst/>
            <a:cxnLst/>
            <a:rect l="l" t="t" r="r" b="b"/>
            <a:pathLst>
              <a:path w="2393477" h="1533858" extrusionOk="0">
                <a:moveTo>
                  <a:pt x="0" y="0"/>
                </a:moveTo>
                <a:lnTo>
                  <a:pt x="2393477" y="0"/>
                </a:lnTo>
                <a:lnTo>
                  <a:pt x="2393477" y="1533858"/>
                </a:lnTo>
                <a:lnTo>
                  <a:pt x="0" y="1533858"/>
                </a:lnTo>
                <a:lnTo>
                  <a:pt x="0" y="0"/>
                </a:lnTo>
                <a:close/>
              </a:path>
            </a:pathLst>
          </a:custGeom>
          <a:blipFill rotWithShape="1">
            <a:blip r:embed="rId12">
              <a:alphaModFix/>
            </a:blip>
            <a:stretch>
              <a:fillRect/>
            </a:stretch>
          </a:blipFill>
          <a:ln>
            <a:noFill/>
          </a:ln>
        </p:spPr>
        <p:txBody>
          <a:bodyPr spcFirstLastPara="1" wrap="square" lIns="60950" tIns="30467" rIns="60950" bIns="30467"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32909403"/>
      </p:ext>
    </p:extLst>
  </p:cSld>
  <p:clrMap bg1="lt1" tx1="dk1" bg2="dk2" tx2="lt2" accent1="accent1" accent2="accent2" accent3="accent3" accent4="accent4" accent5="accent5" accent6="accent6" hlink="hlink" folHlink="folHlink"/>
  <p:sldLayoutIdLst>
    <p:sldLayoutId id="2147483688" r:id="rId1"/>
    <p:sldLayoutId id="2147483690"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s-ES_tradnl"/>
          </a:p>
        </p:txBody>
      </p:sp>
      <p:sp>
        <p:nvSpPr>
          <p:cNvPr id="2" name="Title Placeholder 1"/>
          <p:cNvSpPr>
            <a:spLocks noGrp="1"/>
          </p:cNvSpPr>
          <p:nvPr>
            <p:ph type="title"/>
          </p:nvPr>
        </p:nvSpPr>
        <p:spPr>
          <a:xfrm>
            <a:off x="1097280" y="286604"/>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1" y="6459786"/>
            <a:ext cx="2472271" cy="365125"/>
          </a:xfrm>
          <a:prstGeom prst="rect">
            <a:avLst/>
          </a:prstGeom>
        </p:spPr>
        <p:txBody>
          <a:bodyPr vert="horz" lIns="91440" tIns="45720" rIns="91440" bIns="45720" rtlCol="0" anchor="ctr"/>
          <a:lstStyle>
            <a:lvl1pPr algn="l">
              <a:defRPr sz="900">
                <a:solidFill>
                  <a:srgbClr val="FFFFFF"/>
                </a:solidFill>
              </a:defRPr>
            </a:lvl1pPr>
          </a:lstStyle>
          <a:p>
            <a:fld id="{1D8BD707-D9CF-40AE-B4C6-C98DA3205C09}" type="datetimeFigureOut">
              <a:rPr lang="en-US" smtClean="0"/>
              <a:pPr/>
              <a:t>4/10/26</a:t>
            </a:fld>
            <a:endParaRPr lang="en-US"/>
          </a:p>
        </p:txBody>
      </p:sp>
      <p:sp>
        <p:nvSpPr>
          <p:cNvPr id="5" name="Footer Placeholder 4"/>
          <p:cNvSpPr>
            <a:spLocks noGrp="1"/>
          </p:cNvSpPr>
          <p:nvPr>
            <p:ph type="ftr" sz="quarter" idx="3"/>
          </p:nvPr>
        </p:nvSpPr>
        <p:spPr>
          <a:xfrm>
            <a:off x="3686185"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9" y="6459786"/>
            <a:ext cx="1312025" cy="365125"/>
          </a:xfrm>
          <a:prstGeom prst="rect">
            <a:avLst/>
          </a:prstGeom>
        </p:spPr>
        <p:txBody>
          <a:bodyPr vert="horz" lIns="91440" tIns="45720" rIns="91440" bIns="45720" rtlCol="0" anchor="ctr"/>
          <a:lstStyle>
            <a:lvl1pPr algn="r">
              <a:defRPr sz="1050">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7537335"/>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Lst>
  <p:txStyles>
    <p:title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5" indent="-91445" algn="l" defTabSz="914446"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67" indent="-182889" algn="l" defTabSz="914446"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56" indent="-182889"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45" indent="-182889"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735" indent="-182889"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55" indent="-228611"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65" indent="-228611"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75" indent="-228611"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85" indent="-228611"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8"/>
          <p:cNvSpPr/>
          <p:nvPr/>
        </p:nvSpPr>
        <p:spPr>
          <a:xfrm>
            <a:off x="1" y="6400800"/>
            <a:ext cx="12192000" cy="457200"/>
          </a:xfrm>
          <a:prstGeom prst="rect">
            <a:avLst/>
          </a:prstGeom>
          <a:solidFill>
            <a:schemeClr val="accent2"/>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11" name="Google Shape;11;p18"/>
          <p:cNvSpPr/>
          <p:nvPr/>
        </p:nvSpPr>
        <p:spPr>
          <a:xfrm>
            <a:off x="15" y="6334316"/>
            <a:ext cx="12191985" cy="66484"/>
          </a:xfrm>
          <a:prstGeom prst="rect">
            <a:avLst/>
          </a:prstGeom>
          <a:solidFill>
            <a:schemeClr val="accent1"/>
          </a:solidFill>
          <a:ln>
            <a:noFill/>
          </a:ln>
        </p:spPr>
        <p:txBody>
          <a:bodyPr spcFirstLastPara="1" wrap="square" lIns="60950" tIns="60950" rIns="60950" bIns="60950" anchor="ctr" anchorCtr="0">
            <a:noAutofit/>
          </a:bodyPr>
          <a:lstStyle/>
          <a:p>
            <a:pPr marL="0" lvl="0" indent="0" algn="l" rtl="0">
              <a:spcBef>
                <a:spcPts val="0"/>
              </a:spcBef>
              <a:spcAft>
                <a:spcPts val="0"/>
              </a:spcAft>
              <a:buNone/>
            </a:pPr>
            <a:endParaRPr sz="933"/>
          </a:p>
        </p:txBody>
      </p:sp>
      <p:sp>
        <p:nvSpPr>
          <p:cNvPr id="12" name="Google Shape;12;p18"/>
          <p:cNvSpPr txBox="1">
            <a:spLocks noGrp="1"/>
          </p:cNvSpPr>
          <p:nvPr>
            <p:ph type="dt" idx="10"/>
          </p:nvPr>
        </p:nvSpPr>
        <p:spPr>
          <a:xfrm>
            <a:off x="1097281" y="6459786"/>
            <a:ext cx="2472271"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13" name="Google Shape;13;p18"/>
          <p:cNvSpPr txBox="1">
            <a:spLocks noGrp="1"/>
          </p:cNvSpPr>
          <p:nvPr>
            <p:ph type="ftr" idx="11"/>
          </p:nvPr>
        </p:nvSpPr>
        <p:spPr>
          <a:xfrm>
            <a:off x="3686185" y="6459786"/>
            <a:ext cx="482280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900" b="0" i="0" u="none" strike="noStrike" cap="none">
                <a:solidFill>
                  <a:srgbClr val="FFFFFF"/>
                </a:solidFill>
                <a:latin typeface="Calibri"/>
                <a:ea typeface="Calibri"/>
                <a:cs typeface="Calibri"/>
                <a:sym typeface="Calibri"/>
              </a:defRPr>
            </a:lvl1pPr>
            <a:lvl2pPr marR="0" lvl="1"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14" name="Google Shape;14;p18"/>
          <p:cNvSpPr txBox="1">
            <a:spLocks noGrp="1"/>
          </p:cNvSpPr>
          <p:nvPr>
            <p:ph type="sldNum" idx="12"/>
          </p:nvPr>
        </p:nvSpPr>
        <p:spPr>
          <a:xfrm>
            <a:off x="9900459" y="6459786"/>
            <a:ext cx="1312025"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50" b="0" i="0" u="none" strike="noStrike" cap="none">
                <a:solidFill>
                  <a:srgbClr val="FFFFFF"/>
                </a:solidFill>
                <a:latin typeface="Calibri"/>
                <a:ea typeface="Calibri"/>
                <a:cs typeface="Calibri"/>
                <a:sym typeface="Calibri"/>
              </a:defRPr>
            </a:lvl1pPr>
            <a:lvl2pPr marL="0" marR="0" lvl="1" indent="0" algn="r" rtl="0">
              <a:spcBef>
                <a:spcPts val="0"/>
              </a:spcBef>
              <a:buNone/>
              <a:defRPr sz="1050" b="0" i="0" u="none" strike="noStrike" cap="none">
                <a:solidFill>
                  <a:srgbClr val="FFFFFF"/>
                </a:solidFill>
                <a:latin typeface="Calibri"/>
                <a:ea typeface="Calibri"/>
                <a:cs typeface="Calibri"/>
                <a:sym typeface="Calibri"/>
              </a:defRPr>
            </a:lvl2pPr>
            <a:lvl3pPr marL="0" marR="0" lvl="2" indent="0" algn="r" rtl="0">
              <a:spcBef>
                <a:spcPts val="0"/>
              </a:spcBef>
              <a:buNone/>
              <a:defRPr sz="1050" b="0" i="0" u="none" strike="noStrike" cap="none">
                <a:solidFill>
                  <a:srgbClr val="FFFFFF"/>
                </a:solidFill>
                <a:latin typeface="Calibri"/>
                <a:ea typeface="Calibri"/>
                <a:cs typeface="Calibri"/>
                <a:sym typeface="Calibri"/>
              </a:defRPr>
            </a:lvl3pPr>
            <a:lvl4pPr marL="0" marR="0" lvl="3" indent="0" algn="r" rtl="0">
              <a:spcBef>
                <a:spcPts val="0"/>
              </a:spcBef>
              <a:buNone/>
              <a:defRPr sz="1050" b="0" i="0" u="none" strike="noStrike" cap="none">
                <a:solidFill>
                  <a:srgbClr val="FFFFFF"/>
                </a:solidFill>
                <a:latin typeface="Calibri"/>
                <a:ea typeface="Calibri"/>
                <a:cs typeface="Calibri"/>
                <a:sym typeface="Calibri"/>
              </a:defRPr>
            </a:lvl4pPr>
            <a:lvl5pPr marL="0" marR="0" lvl="4" indent="0" algn="r" rtl="0">
              <a:spcBef>
                <a:spcPts val="0"/>
              </a:spcBef>
              <a:buNone/>
              <a:defRPr sz="1050" b="0" i="0" u="none" strike="noStrike" cap="none">
                <a:solidFill>
                  <a:srgbClr val="FFFFFF"/>
                </a:solidFill>
                <a:latin typeface="Calibri"/>
                <a:ea typeface="Calibri"/>
                <a:cs typeface="Calibri"/>
                <a:sym typeface="Calibri"/>
              </a:defRPr>
            </a:lvl5pPr>
            <a:lvl6pPr marL="0" marR="0" lvl="5" indent="0" algn="r" rtl="0">
              <a:spcBef>
                <a:spcPts val="0"/>
              </a:spcBef>
              <a:buNone/>
              <a:defRPr sz="1050" b="0" i="0" u="none" strike="noStrike" cap="none">
                <a:solidFill>
                  <a:srgbClr val="FFFFFF"/>
                </a:solidFill>
                <a:latin typeface="Calibri"/>
                <a:ea typeface="Calibri"/>
                <a:cs typeface="Calibri"/>
                <a:sym typeface="Calibri"/>
              </a:defRPr>
            </a:lvl6pPr>
            <a:lvl7pPr marL="0" marR="0" lvl="6" indent="0" algn="r" rtl="0">
              <a:spcBef>
                <a:spcPts val="0"/>
              </a:spcBef>
              <a:buNone/>
              <a:defRPr sz="1050" b="0" i="0" u="none" strike="noStrike" cap="none">
                <a:solidFill>
                  <a:srgbClr val="FFFFFF"/>
                </a:solidFill>
                <a:latin typeface="Calibri"/>
                <a:ea typeface="Calibri"/>
                <a:cs typeface="Calibri"/>
                <a:sym typeface="Calibri"/>
              </a:defRPr>
            </a:lvl7pPr>
            <a:lvl8pPr marL="0" marR="0" lvl="7" indent="0" algn="r" rtl="0">
              <a:spcBef>
                <a:spcPts val="0"/>
              </a:spcBef>
              <a:buNone/>
              <a:defRPr sz="1050" b="0" i="0" u="none" strike="noStrike" cap="none">
                <a:solidFill>
                  <a:srgbClr val="FFFFFF"/>
                </a:solidFill>
                <a:latin typeface="Calibri"/>
                <a:ea typeface="Calibri"/>
                <a:cs typeface="Calibri"/>
                <a:sym typeface="Calibri"/>
              </a:defRPr>
            </a:lvl8pPr>
            <a:lvl9pPr marL="0" marR="0" lvl="8" indent="0" algn="r" rtl="0">
              <a:spcBef>
                <a:spcPts val="0"/>
              </a:spcBef>
              <a:buNone/>
              <a:defRPr sz="1050" b="0" i="0" u="none" strike="noStrike" cap="none">
                <a:solidFill>
                  <a:srgbClr val="FFFFFF"/>
                </a:solidFill>
                <a:latin typeface="Calibri"/>
                <a:ea typeface="Calibri"/>
                <a:cs typeface="Calibri"/>
                <a:sym typeface="Calibri"/>
              </a:defRPr>
            </a:lvl9pPr>
          </a:lstStyle>
          <a:p>
            <a:fld id="{00000000-1234-1234-1234-123412341234}" type="slidenum">
              <a:rPr lang="es-CO" smtClean="0"/>
              <a:pPr/>
              <a:t>‹#›</a:t>
            </a:fld>
            <a:endParaRPr lang="es-CO"/>
          </a:p>
        </p:txBody>
      </p:sp>
      <p:sp>
        <p:nvSpPr>
          <p:cNvPr id="15" name="Google Shape;15;p18"/>
          <p:cNvSpPr/>
          <p:nvPr/>
        </p:nvSpPr>
        <p:spPr>
          <a:xfrm>
            <a:off x="10806546" y="436038"/>
            <a:ext cx="933618" cy="573385"/>
          </a:xfrm>
          <a:custGeom>
            <a:avLst/>
            <a:gdLst/>
            <a:ahLst/>
            <a:cxnLst/>
            <a:rect l="l" t="t" r="r" b="b"/>
            <a:pathLst>
              <a:path w="2393477" h="1533858" extrusionOk="0">
                <a:moveTo>
                  <a:pt x="0" y="0"/>
                </a:moveTo>
                <a:lnTo>
                  <a:pt x="2393477" y="0"/>
                </a:lnTo>
                <a:lnTo>
                  <a:pt x="2393477" y="1533858"/>
                </a:lnTo>
                <a:lnTo>
                  <a:pt x="0" y="1533858"/>
                </a:lnTo>
                <a:lnTo>
                  <a:pt x="0" y="0"/>
                </a:lnTo>
                <a:close/>
              </a:path>
            </a:pathLst>
          </a:custGeom>
          <a:blipFill rotWithShape="1">
            <a:blip r:embed="rId12">
              <a:alphaModFix/>
            </a:blip>
            <a:stretch>
              <a:fillRect/>
            </a:stretch>
          </a:blipFill>
          <a:ln>
            <a:noFill/>
          </a:ln>
        </p:spPr>
        <p:txBody>
          <a:bodyPr spcFirstLastPara="1" wrap="square" lIns="60950" tIns="30467" rIns="60950" bIns="30467"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200" b="0" i="0" u="none" strike="noStrike" cap="none">
              <a:solidFill>
                <a:schemeClr val="dk1"/>
              </a:solidFill>
              <a:latin typeface="Calibri"/>
              <a:ea typeface="Calibri"/>
              <a:cs typeface="Calibri"/>
              <a:sym typeface="Calibri"/>
            </a:endParaRPr>
          </a:p>
        </p:txBody>
      </p:sp>
      <p:cxnSp>
        <p:nvCxnSpPr>
          <p:cNvPr id="23" name="Conector recto 22">
            <a:extLst>
              <a:ext uri="{FF2B5EF4-FFF2-40B4-BE49-F238E27FC236}">
                <a16:creationId xmlns:a16="http://schemas.microsoft.com/office/drawing/2014/main" id="{F348DFC4-1B1B-4B1C-B832-048512B559E3}"/>
              </a:ext>
            </a:extLst>
          </p:cNvPr>
          <p:cNvCxnSpPr>
            <a:cxnSpLocks/>
          </p:cNvCxnSpPr>
          <p:nvPr userDrawn="1"/>
        </p:nvCxnSpPr>
        <p:spPr>
          <a:xfrm>
            <a:off x="448573" y="1385660"/>
            <a:ext cx="109152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5749954"/>
      </p:ext>
    </p:extLst>
  </p:cSld>
  <p:clrMap bg1="lt1" tx1="dk1" bg2="dk2" tx2="lt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4" r:id="rId5"/>
    <p:sldLayoutId id="2147483725" r:id="rId6"/>
    <p:sldLayoutId id="2147483726" r:id="rId7"/>
    <p:sldLayoutId id="2147483727" r:id="rId8"/>
    <p:sldLayoutId id="2147483728" r:id="rId9"/>
    <p:sldLayoutId id="214748372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sz="933"/>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sz="933"/>
          </a:p>
        </p:txBody>
      </p:sp>
      <p:sp>
        <p:nvSpPr>
          <p:cNvPr id="2" name="Title Placeholder 1"/>
          <p:cNvSpPr>
            <a:spLocks noGrp="1"/>
          </p:cNvSpPr>
          <p:nvPr>
            <p:ph type="title"/>
          </p:nvPr>
        </p:nvSpPr>
        <p:spPr>
          <a:xfrm>
            <a:off x="1097280" y="286604"/>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1" y="6459786"/>
            <a:ext cx="2472271" cy="365125"/>
          </a:xfrm>
          <a:prstGeom prst="rect">
            <a:avLst/>
          </a:prstGeom>
        </p:spPr>
        <p:txBody>
          <a:bodyPr vert="horz" lIns="91440" tIns="45720" rIns="91440" bIns="45720" rtlCol="0" anchor="ctr"/>
          <a:lstStyle>
            <a:lvl1pPr algn="l">
              <a:defRPr sz="900">
                <a:solidFill>
                  <a:srgbClr val="FFFFFF"/>
                </a:solidFill>
              </a:defRPr>
            </a:lvl1pPr>
          </a:lstStyle>
          <a:p>
            <a:fld id="{1D8BD707-D9CF-40AE-B4C6-C98DA3205C09}" type="datetimeFigureOut">
              <a:rPr lang="en-US" smtClean="0"/>
              <a:pPr/>
              <a:t>4/10/26</a:t>
            </a:fld>
            <a:endParaRPr lang="en-US"/>
          </a:p>
        </p:txBody>
      </p:sp>
      <p:sp>
        <p:nvSpPr>
          <p:cNvPr id="5" name="Footer Placeholder 4"/>
          <p:cNvSpPr>
            <a:spLocks noGrp="1"/>
          </p:cNvSpPr>
          <p:nvPr>
            <p:ph type="ftr" sz="quarter" idx="3"/>
          </p:nvPr>
        </p:nvSpPr>
        <p:spPr>
          <a:xfrm>
            <a:off x="3686185"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9" y="6459786"/>
            <a:ext cx="1312025" cy="365125"/>
          </a:xfrm>
          <a:prstGeom prst="rect">
            <a:avLst/>
          </a:prstGeom>
        </p:spPr>
        <p:txBody>
          <a:bodyPr vert="horz" lIns="91440" tIns="45720" rIns="91440" bIns="45720" rtlCol="0" anchor="ctr"/>
          <a:lstStyle>
            <a:lvl1pPr algn="r">
              <a:defRPr sz="1050">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16967851"/>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Lst>
  <p:txStyles>
    <p:title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5" indent="-91445" algn="l" defTabSz="914446"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67" indent="-182889" algn="l" defTabSz="914446"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56" indent="-182889"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45" indent="-182889"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735" indent="-182889"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55" indent="-228611"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65" indent="-228611"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75" indent="-228611"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85" indent="-228611" algn="l" defTabSz="914446"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46" rtl="0" eaLnBrk="1" latinLnBrk="0" hangingPunct="1">
        <a:defRPr sz="1800" kern="1200">
          <a:solidFill>
            <a:schemeClr val="tx1"/>
          </a:solidFill>
          <a:latin typeface="+mn-lt"/>
          <a:ea typeface="+mn-ea"/>
          <a:cs typeface="+mn-cs"/>
        </a:defRPr>
      </a:lvl1pPr>
      <a:lvl2pPr marL="457223" algn="l" defTabSz="914446" rtl="0" eaLnBrk="1" latinLnBrk="0" hangingPunct="1">
        <a:defRPr sz="1800" kern="1200">
          <a:solidFill>
            <a:schemeClr val="tx1"/>
          </a:solidFill>
          <a:latin typeface="+mn-lt"/>
          <a:ea typeface="+mn-ea"/>
          <a:cs typeface="+mn-cs"/>
        </a:defRPr>
      </a:lvl2pPr>
      <a:lvl3pPr marL="914446" algn="l" defTabSz="914446" rtl="0" eaLnBrk="1" latinLnBrk="0" hangingPunct="1">
        <a:defRPr sz="1800" kern="1200">
          <a:solidFill>
            <a:schemeClr val="tx1"/>
          </a:solidFill>
          <a:latin typeface="+mn-lt"/>
          <a:ea typeface="+mn-ea"/>
          <a:cs typeface="+mn-cs"/>
        </a:defRPr>
      </a:lvl3pPr>
      <a:lvl4pPr marL="1371669" algn="l" defTabSz="914446" rtl="0" eaLnBrk="1" latinLnBrk="0" hangingPunct="1">
        <a:defRPr sz="1800" kern="1200">
          <a:solidFill>
            <a:schemeClr val="tx1"/>
          </a:solidFill>
          <a:latin typeface="+mn-lt"/>
          <a:ea typeface="+mn-ea"/>
          <a:cs typeface="+mn-cs"/>
        </a:defRPr>
      </a:lvl4pPr>
      <a:lvl5pPr marL="1828891" algn="l" defTabSz="914446" rtl="0" eaLnBrk="1" latinLnBrk="0" hangingPunct="1">
        <a:defRPr sz="1800" kern="1200">
          <a:solidFill>
            <a:schemeClr val="tx1"/>
          </a:solidFill>
          <a:latin typeface="+mn-lt"/>
          <a:ea typeface="+mn-ea"/>
          <a:cs typeface="+mn-cs"/>
        </a:defRPr>
      </a:lvl5pPr>
      <a:lvl6pPr marL="2286114" algn="l" defTabSz="914446" rtl="0" eaLnBrk="1" latinLnBrk="0" hangingPunct="1">
        <a:defRPr sz="1800" kern="1200">
          <a:solidFill>
            <a:schemeClr val="tx1"/>
          </a:solidFill>
          <a:latin typeface="+mn-lt"/>
          <a:ea typeface="+mn-ea"/>
          <a:cs typeface="+mn-cs"/>
        </a:defRPr>
      </a:lvl6pPr>
      <a:lvl7pPr marL="2743337" algn="l" defTabSz="914446" rtl="0" eaLnBrk="1" latinLnBrk="0" hangingPunct="1">
        <a:defRPr sz="1800" kern="1200">
          <a:solidFill>
            <a:schemeClr val="tx1"/>
          </a:solidFill>
          <a:latin typeface="+mn-lt"/>
          <a:ea typeface="+mn-ea"/>
          <a:cs typeface="+mn-cs"/>
        </a:defRPr>
      </a:lvl7pPr>
      <a:lvl8pPr marL="3200560" algn="l" defTabSz="914446" rtl="0" eaLnBrk="1" latinLnBrk="0" hangingPunct="1">
        <a:defRPr sz="1800" kern="1200">
          <a:solidFill>
            <a:schemeClr val="tx1"/>
          </a:solidFill>
          <a:latin typeface="+mn-lt"/>
          <a:ea typeface="+mn-ea"/>
          <a:cs typeface="+mn-cs"/>
        </a:defRPr>
      </a:lvl8pPr>
      <a:lvl9pPr marL="3657783" algn="l" defTabSz="914446"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sz="1200"/>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de-DE" sz="1200"/>
          </a:p>
        </p:txBody>
      </p:sp>
      <p:sp>
        <p:nvSpPr>
          <p:cNvPr id="2" name="Title Placeholder 1"/>
          <p:cNvSpPr>
            <a:spLocks noGrp="1"/>
          </p:cNvSpPr>
          <p:nvPr>
            <p:ph type="title"/>
          </p:nvPr>
        </p:nvSpPr>
        <p:spPr>
          <a:xfrm>
            <a:off x="1097280" y="286604"/>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1" y="6459786"/>
            <a:ext cx="2472271" cy="365125"/>
          </a:xfrm>
          <a:prstGeom prst="rect">
            <a:avLst/>
          </a:prstGeom>
        </p:spPr>
        <p:txBody>
          <a:bodyPr vert="horz" lIns="91440" tIns="45720" rIns="91440" bIns="45720" rtlCol="0" anchor="ctr"/>
          <a:lstStyle>
            <a:lvl1pPr algn="l">
              <a:defRPr sz="900">
                <a:solidFill>
                  <a:srgbClr val="FFFFFF"/>
                </a:solidFill>
              </a:defRPr>
            </a:lvl1pPr>
          </a:lstStyle>
          <a:p>
            <a:fld id="{1D8BD707-D9CF-40AE-B4C6-C98DA3205C09}" type="datetimeFigureOut">
              <a:rPr lang="en-US" smtClean="0"/>
              <a:pPr/>
              <a:t>4/10/26</a:t>
            </a:fld>
            <a:endParaRPr lang="en-US"/>
          </a:p>
        </p:txBody>
      </p:sp>
      <p:sp>
        <p:nvSpPr>
          <p:cNvPr id="5" name="Footer Placeholder 4"/>
          <p:cNvSpPr>
            <a:spLocks noGrp="1"/>
          </p:cNvSpPr>
          <p:nvPr>
            <p:ph type="ftr" sz="quarter" idx="3"/>
          </p:nvPr>
        </p:nvSpPr>
        <p:spPr>
          <a:xfrm>
            <a:off x="3686185" y="6459786"/>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9" y="6459786"/>
            <a:ext cx="1312025" cy="365125"/>
          </a:xfrm>
          <a:prstGeom prst="rect">
            <a:avLst/>
          </a:prstGeom>
        </p:spPr>
        <p:txBody>
          <a:bodyPr vert="horz" lIns="91440" tIns="45720" rIns="91440" bIns="45720" rtlCol="0" anchor="ctr"/>
          <a:lstStyle>
            <a:lvl1pPr algn="r">
              <a:defRPr sz="1050">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2867698"/>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84" r:id="rId8"/>
    <p:sldLayoutId id="2147483877" r:id="rId9"/>
    <p:sldLayoutId id="2147483878" r:id="rId10"/>
    <p:sldLayoutId id="2147483879" r:id="rId11"/>
    <p:sldLayoutId id="2147483880" r:id="rId12"/>
  </p:sldLayoutIdLst>
  <p:txStyles>
    <p:titleStyle>
      <a:lvl1pPr algn="l" defTabSz="1371600" rtl="0" eaLnBrk="1" latinLnBrk="0" hangingPunct="1">
        <a:lnSpc>
          <a:spcPct val="85000"/>
        </a:lnSpc>
        <a:spcBef>
          <a:spcPct val="0"/>
        </a:spcBef>
        <a:buNone/>
        <a:defRPr sz="7200" kern="1200" spc="-75" baseline="0">
          <a:solidFill>
            <a:schemeClr val="tx1">
              <a:lumMod val="75000"/>
              <a:lumOff val="25000"/>
            </a:schemeClr>
          </a:solidFill>
          <a:latin typeface="+mj-lt"/>
          <a:ea typeface="+mj-ea"/>
          <a:cs typeface="+mj-cs"/>
        </a:defRPr>
      </a:lvl1pPr>
    </p:titleStyle>
    <p:bodyStyle>
      <a:lvl1pPr marL="137160" indent="-137160" algn="l" defTabSz="1371600"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3000" kern="1200">
          <a:solidFill>
            <a:schemeClr val="tx1">
              <a:lumMod val="75000"/>
              <a:lumOff val="25000"/>
            </a:schemeClr>
          </a:solidFill>
          <a:latin typeface="+mn-lt"/>
          <a:ea typeface="+mn-ea"/>
          <a:cs typeface="+mn-cs"/>
        </a:defRPr>
      </a:lvl1pPr>
      <a:lvl2pPr marL="576072" indent="-274320" algn="l" defTabSz="1371600" rtl="0" eaLnBrk="1" latinLnBrk="0" hangingPunct="1">
        <a:lnSpc>
          <a:spcPct val="90000"/>
        </a:lnSpc>
        <a:spcBef>
          <a:spcPts val="300"/>
        </a:spcBef>
        <a:spcAft>
          <a:spcPts val="600"/>
        </a:spcAft>
        <a:buClr>
          <a:schemeClr val="accent1"/>
        </a:buClr>
        <a:buFont typeface="Calibri" pitchFamily="34" charset="0"/>
        <a:buChar char="◦"/>
        <a:defRPr sz="2700" kern="1200">
          <a:solidFill>
            <a:schemeClr val="tx1">
              <a:lumMod val="75000"/>
              <a:lumOff val="25000"/>
            </a:schemeClr>
          </a:solidFill>
          <a:latin typeface="+mn-lt"/>
          <a:ea typeface="+mn-ea"/>
          <a:cs typeface="+mn-cs"/>
        </a:defRPr>
      </a:lvl2pPr>
      <a:lvl3pPr marL="850392" indent="-27432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3pPr>
      <a:lvl4pPr marL="1124712" indent="-27432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4pPr>
      <a:lvl5pPr marL="1399032" indent="-27432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5pPr>
      <a:lvl6pPr marL="16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6pPr>
      <a:lvl7pPr marL="19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7pPr>
      <a:lvl8pPr marL="22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8pPr>
      <a:lvl9pPr marL="2550000" indent="-342900" algn="l" defTabSz="1371600" rtl="0" eaLnBrk="1" latinLnBrk="0" hangingPunct="1">
        <a:lnSpc>
          <a:spcPct val="90000"/>
        </a:lnSpc>
        <a:spcBef>
          <a:spcPts val="300"/>
        </a:spcBef>
        <a:spcAft>
          <a:spcPts val="600"/>
        </a:spcAft>
        <a:buClr>
          <a:schemeClr val="accent1"/>
        </a:buClr>
        <a:buFont typeface="Calibri" pitchFamily="34" charset="0"/>
        <a:buChar char="◦"/>
        <a:defRPr sz="2100" kern="1200">
          <a:solidFill>
            <a:schemeClr val="tx1">
              <a:lumMod val="75000"/>
              <a:lumOff val="25000"/>
            </a:schemeClr>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1.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24.jpeg"/><Relationship Id="rId5" Type="http://schemas.openxmlformats.org/officeDocument/2006/relationships/image" Target="../media/image5.jpeg"/><Relationship Id="rId4" Type="http://schemas.openxmlformats.org/officeDocument/2006/relationships/image" Target="../media/image23.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24.jpeg"/><Relationship Id="rId5" Type="http://schemas.openxmlformats.org/officeDocument/2006/relationships/image" Target="../media/image5.jpe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1.pn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png"/><Relationship Id="rId9" Type="http://schemas.openxmlformats.org/officeDocument/2006/relationships/image" Target="../media/image37.png"/><Relationship Id="rId1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21.xml"/><Relationship Id="rId6" Type="http://schemas.openxmlformats.org/officeDocument/2006/relationships/image" Target="../media/image46.svg"/><Relationship Id="rId5" Type="http://schemas.openxmlformats.org/officeDocument/2006/relationships/image" Target="../media/image45.png"/><Relationship Id="rId4" Type="http://schemas.openxmlformats.org/officeDocument/2006/relationships/image" Target="../media/image44.sv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0.xml"/><Relationship Id="rId1" Type="http://schemas.openxmlformats.org/officeDocument/2006/relationships/slideLayout" Target="../slideLayouts/slideLayout44.xml"/></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8" Type="http://schemas.openxmlformats.org/officeDocument/2006/relationships/image" Target="../media/image19.svg"/><Relationship Id="rId3" Type="http://schemas.openxmlformats.org/officeDocument/2006/relationships/image" Target="../media/image14.sv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2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27.xml"/><Relationship Id="rId6" Type="http://schemas.openxmlformats.org/officeDocument/2006/relationships/image" Target="../media/image24.jpeg"/><Relationship Id="rId5" Type="http://schemas.openxmlformats.org/officeDocument/2006/relationships/image" Target="../media/image5.jpeg"/><Relationship Id="rId4" Type="http://schemas.openxmlformats.org/officeDocument/2006/relationships/image" Target="../media/image23.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4.xml"/><Relationship Id="rId1" Type="http://schemas.openxmlformats.org/officeDocument/2006/relationships/slideLayout" Target="../slideLayouts/slideLayout47.xml"/></Relationships>
</file>

<file path=ppt/slides/_rels/slide2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47.xml"/><Relationship Id="rId5" Type="http://schemas.openxmlformats.org/officeDocument/2006/relationships/hyperlink" Target="https://impactinfocus.com/wp-content/uploads/2020/06/Theory-of-Change-Guide-No.-1-The-Situation.pdf" TargetMode="External"/><Relationship Id="rId4" Type="http://schemas.openxmlformats.org/officeDocument/2006/relationships/image" Target="../media/image55.png"/></Relationships>
</file>

<file path=ppt/slides/_rels/slide2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6.xml"/><Relationship Id="rId1" Type="http://schemas.openxmlformats.org/officeDocument/2006/relationships/slideLayout" Target="../slideLayouts/slideLayout47.xml"/><Relationship Id="rId5" Type="http://schemas.openxmlformats.org/officeDocument/2006/relationships/hyperlink" Target="https://impactinfocus.com/wp-content/uploads/2020/06/Theory-of-Change-Guide-No.-1-The-Situation.pdf" TargetMode="External"/><Relationship Id="rId4" Type="http://schemas.openxmlformats.org/officeDocument/2006/relationships/image" Target="../media/image56.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7.xml"/><Relationship Id="rId1" Type="http://schemas.openxmlformats.org/officeDocument/2006/relationships/slideLayout" Target="../slideLayouts/slideLayout47.xml"/><Relationship Id="rId5" Type="http://schemas.openxmlformats.org/officeDocument/2006/relationships/hyperlink" Target="https://ca1-clm.edcdn.com/assets/theory_of_change_briefing_note.pdf" TargetMode="External"/><Relationship Id="rId4" Type="http://schemas.openxmlformats.org/officeDocument/2006/relationships/image" Target="../media/image57.png"/></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8.xml"/><Relationship Id="rId1" Type="http://schemas.openxmlformats.org/officeDocument/2006/relationships/slideLayout" Target="../slideLayouts/slideLayout47.xml"/><Relationship Id="rId6" Type="http://schemas.openxmlformats.org/officeDocument/2006/relationships/image" Target="../media/image58.png"/><Relationship Id="rId5" Type="http://schemas.openxmlformats.org/officeDocument/2006/relationships/hyperlink" Target="https://impactinfocus.com/wp-content/uploads/2020/06/Theory-of-Change-Guide-No.-2-Impact.pdf" TargetMode="External"/><Relationship Id="rId4" Type="http://schemas.openxmlformats.org/officeDocument/2006/relationships/hyperlink" Target="https://ca1-clm.edcdn.com/assets/theory_of_change_briefing_note.pdf"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9.xml"/><Relationship Id="rId1" Type="http://schemas.openxmlformats.org/officeDocument/2006/relationships/slideLayout" Target="../slideLayouts/slideLayout27.xml"/><Relationship Id="rId6" Type="http://schemas.openxmlformats.org/officeDocument/2006/relationships/image" Target="../media/image24.jpeg"/><Relationship Id="rId5" Type="http://schemas.openxmlformats.org/officeDocument/2006/relationships/image" Target="../media/image5.jpeg"/><Relationship Id="rId4" Type="http://schemas.openxmlformats.org/officeDocument/2006/relationships/image" Target="../media/image23.jpeg"/></Relationships>
</file>

<file path=ppt/slides/_rels/slide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0.xml"/><Relationship Id="rId1" Type="http://schemas.openxmlformats.org/officeDocument/2006/relationships/slideLayout" Target="../slideLayouts/slideLayout27.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33.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1.xml"/><Relationship Id="rId1" Type="http://schemas.openxmlformats.org/officeDocument/2006/relationships/slideLayout" Target="../slideLayouts/slideLayout27.xml"/><Relationship Id="rId6" Type="http://schemas.openxmlformats.org/officeDocument/2006/relationships/image" Target="../media/image66.jpeg"/><Relationship Id="rId5" Type="http://schemas.openxmlformats.org/officeDocument/2006/relationships/image" Target="../media/image65.jpeg"/><Relationship Id="rId4" Type="http://schemas.openxmlformats.org/officeDocument/2006/relationships/image" Target="../media/image64.jpe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54.xml"/><Relationship Id="rId4" Type="http://schemas.openxmlformats.org/officeDocument/2006/relationships/image" Target="../media/image67.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66.xml"/><Relationship Id="rId4" Type="http://schemas.openxmlformats.org/officeDocument/2006/relationships/image" Target="../media/image68.jpe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4.xml"/><Relationship Id="rId1" Type="http://schemas.openxmlformats.org/officeDocument/2006/relationships/slideLayout" Target="../slideLayouts/slideLayout14.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73.png"/><Relationship Id="rId7" Type="http://schemas.openxmlformats.org/officeDocument/2006/relationships/image" Target="../media/image5.jpe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23.jpeg"/><Relationship Id="rId11" Type="http://schemas.openxmlformats.org/officeDocument/2006/relationships/image" Target="../media/image70.jpeg"/><Relationship Id="rId5" Type="http://schemas.openxmlformats.org/officeDocument/2006/relationships/image" Target="../media/image22.jpeg"/><Relationship Id="rId10" Type="http://schemas.openxmlformats.org/officeDocument/2006/relationships/image" Target="../media/image72.jpeg"/><Relationship Id="rId4" Type="http://schemas.openxmlformats.org/officeDocument/2006/relationships/image" Target="../media/image71.jpeg"/><Relationship Id="rId9" Type="http://schemas.openxmlformats.org/officeDocument/2006/relationships/image" Target="../media/image69.jpeg"/></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24.jpeg"/><Relationship Id="rId5" Type="http://schemas.openxmlformats.org/officeDocument/2006/relationships/image" Target="../media/image5.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hyperlink" Target="https://unsplash.com/de/fotos/brauner-baum-SIU1Glk6v5k?utm_source=email&amp;utm_medium=referral&amp;utm_content=photos-page-share" TargetMode="External"/><Relationship Id="rId2" Type="http://schemas.openxmlformats.org/officeDocument/2006/relationships/image" Target="../media/image25.png"/><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www.unccd.int/sites/default/files/2024-12/58587%20UNCCD_Financial%20needs%20assesments-WEB2.pdf" TargetMode="Externa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descr="A person standing in front of a sign&#10;&#10;AI-generated content may be incorrect.">
            <a:extLst>
              <a:ext uri="{FF2B5EF4-FFF2-40B4-BE49-F238E27FC236}">
                <a16:creationId xmlns:a16="http://schemas.microsoft.com/office/drawing/2014/main" id="{24EC9611-9115-97A9-B89B-C60329CCF90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78042" y="1526844"/>
            <a:ext cx="2802530" cy="1870296"/>
          </a:xfrm>
          <a:prstGeom prst="rect">
            <a:avLst/>
          </a:prstGeom>
        </p:spPr>
      </p:pic>
      <p:sp>
        <p:nvSpPr>
          <p:cNvPr id="7" name="CuadroTexto 6">
            <a:extLst>
              <a:ext uri="{FF2B5EF4-FFF2-40B4-BE49-F238E27FC236}">
                <a16:creationId xmlns:a16="http://schemas.microsoft.com/office/drawing/2014/main" id="{546556F9-DDEE-7D3A-9292-3E1C54E12601}"/>
              </a:ext>
            </a:extLst>
          </p:cNvPr>
          <p:cNvSpPr txBox="1"/>
          <p:nvPr/>
        </p:nvSpPr>
        <p:spPr>
          <a:xfrm>
            <a:off x="8994584" y="2235202"/>
            <a:ext cx="1979144" cy="543675"/>
          </a:xfrm>
          <a:prstGeom prst="rect">
            <a:avLst/>
          </a:prstGeom>
          <a:noFill/>
        </p:spPr>
        <p:txBody>
          <a:bodyPr wrap="square" rtlCol="0">
            <a:spAutoFit/>
          </a:bodyPr>
          <a:lstStyle/>
          <a:p>
            <a:pPr defTabSz="304831"/>
            <a:r>
              <a:rPr lang="fr" sz="2933" err="1">
                <a:solidFill>
                  <a:prstClr val="white"/>
                </a:solidFill>
                <a:latin typeface="Calibri" panose="020F0502020204030204"/>
              </a:rPr>
              <a:t>Image</a:t>
            </a:r>
            <a:r>
              <a:rPr lang="fr" sz="2933">
                <a:solidFill>
                  <a:prstClr val="white"/>
                </a:solidFill>
                <a:latin typeface="Calibri" panose="020F0502020204030204"/>
              </a:rPr>
              <a:t> </a:t>
            </a:r>
            <a:r>
              <a:rPr lang="fr" sz="2933" err="1">
                <a:solidFill>
                  <a:prstClr val="white"/>
                </a:solidFill>
                <a:latin typeface="Calibri" panose="020F0502020204030204"/>
              </a:rPr>
              <a:t>ici</a:t>
            </a:r>
            <a:endParaRPr lang="es-CO" sz="2933">
              <a:solidFill>
                <a:prstClr val="white"/>
              </a:solidFill>
              <a:latin typeface="Calibri" panose="020F0502020204030204"/>
            </a:endParaRPr>
          </a:p>
        </p:txBody>
      </p:sp>
      <p:pic>
        <p:nvPicPr>
          <p:cNvPr id="15" name="Picture 14" descr="A person in a straw hat harvesting grass&#10;&#10;AI-generated content may be incorrect.">
            <a:extLst>
              <a:ext uri="{FF2B5EF4-FFF2-40B4-BE49-F238E27FC236}">
                <a16:creationId xmlns:a16="http://schemas.microsoft.com/office/drawing/2014/main" id="{BE77C441-F6DF-EC54-0A7F-69C4812A281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87534" y="-21380"/>
            <a:ext cx="2596722" cy="1728747"/>
          </a:xfrm>
          <a:prstGeom prst="rect">
            <a:avLst/>
          </a:prstGeom>
        </p:spPr>
      </p:pic>
      <p:pic>
        <p:nvPicPr>
          <p:cNvPr id="16" name="Picture 15" descr="Bribris Rio.tif">
            <a:extLst>
              <a:ext uri="{FF2B5EF4-FFF2-40B4-BE49-F238E27FC236}">
                <a16:creationId xmlns:a16="http://schemas.microsoft.com/office/drawing/2014/main" id="{7785FCC5-1979-65BC-5917-E32FC95CF42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487243" y="-21380"/>
            <a:ext cx="2630921" cy="1728748"/>
          </a:xfrm>
          <a:prstGeom prst="rect">
            <a:avLst/>
          </a:prstGeom>
        </p:spPr>
      </p:pic>
      <p:pic>
        <p:nvPicPr>
          <p:cNvPr id="13" name="Picture 12" descr="A person feeding sheep in a pen&#10;&#10;AI-generated content may be incorrect.">
            <a:extLst>
              <a:ext uri="{FF2B5EF4-FFF2-40B4-BE49-F238E27FC236}">
                <a16:creationId xmlns:a16="http://schemas.microsoft.com/office/drawing/2014/main" id="{D7470C08-342F-0E1C-F6A2-C80966080620}"/>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430570" y="2"/>
            <a:ext cx="2561584" cy="1705354"/>
          </a:xfrm>
          <a:prstGeom prst="rect">
            <a:avLst/>
          </a:prstGeom>
        </p:spPr>
      </p:pic>
      <p:pic>
        <p:nvPicPr>
          <p:cNvPr id="26" name="Picture 25" descr="A group of women with their eyes closed&#10;&#10;AI-generated content may be incorrect.">
            <a:extLst>
              <a:ext uri="{FF2B5EF4-FFF2-40B4-BE49-F238E27FC236}">
                <a16:creationId xmlns:a16="http://schemas.microsoft.com/office/drawing/2014/main" id="{44EE74DC-54F1-3B6F-4F67-66847C27C36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821540" y="3360800"/>
            <a:ext cx="2346090" cy="1554136"/>
          </a:xfrm>
          <a:prstGeom prst="rect">
            <a:avLst/>
          </a:prstGeom>
        </p:spPr>
      </p:pic>
      <p:pic>
        <p:nvPicPr>
          <p:cNvPr id="21" name="Picture 20" descr="A person preparing fish on the beach&#10;&#10;AI-generated content may be incorrect.">
            <a:extLst>
              <a:ext uri="{FF2B5EF4-FFF2-40B4-BE49-F238E27FC236}">
                <a16:creationId xmlns:a16="http://schemas.microsoft.com/office/drawing/2014/main" id="{77611F41-39E3-C63C-9358-712A6E18EDC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623221" y="1698917"/>
            <a:ext cx="2504375" cy="1667268"/>
          </a:xfrm>
          <a:prstGeom prst="rect">
            <a:avLst/>
          </a:prstGeom>
        </p:spPr>
      </p:pic>
      <p:pic>
        <p:nvPicPr>
          <p:cNvPr id="19" name="Picture 18" descr="A small boat in a body of water&#10;&#10;Description automatically generated">
            <a:extLst>
              <a:ext uri="{FF2B5EF4-FFF2-40B4-BE49-F238E27FC236}">
                <a16:creationId xmlns:a16="http://schemas.microsoft.com/office/drawing/2014/main" id="{D8C5ADCC-BFBD-D01B-C363-400CD420D1D9}"/>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a:fillRect/>
          </a:stretch>
        </p:blipFill>
        <p:spPr>
          <a:xfrm>
            <a:off x="5430571" y="1689930"/>
            <a:ext cx="2476679" cy="1676255"/>
          </a:xfrm>
          <a:prstGeom prst="rect">
            <a:avLst/>
          </a:prstGeom>
        </p:spPr>
      </p:pic>
      <p:pic>
        <p:nvPicPr>
          <p:cNvPr id="28" name="Picture 27" descr="A group of women in yellow shirts&#10;&#10;AI-generated content may be incorrect.">
            <a:extLst>
              <a:ext uri="{FF2B5EF4-FFF2-40B4-BE49-F238E27FC236}">
                <a16:creationId xmlns:a16="http://schemas.microsoft.com/office/drawing/2014/main" id="{7520F726-E9C7-AF3D-3E45-2584430BE996}"/>
              </a:ext>
            </a:extLst>
          </p:cNvPr>
          <p:cNvPicPr>
            <a:picLocks noChangeAspect="1"/>
          </p:cNvPicPr>
          <p:nvPr/>
        </p:nvPicPr>
        <p:blipFill>
          <a:blip r:embed="rId10" cstate="screen">
            <a:extLst>
              <a:ext uri="{28A0092B-C50C-407E-A947-70E740481C1C}">
                <a14:useLocalDpi xmlns:a14="http://schemas.microsoft.com/office/drawing/2010/main"/>
              </a:ext>
            </a:extLst>
          </a:blip>
          <a:srcRect/>
          <a:stretch>
            <a:fillRect/>
          </a:stretch>
        </p:blipFill>
        <p:spPr>
          <a:xfrm>
            <a:off x="5430571" y="3362814"/>
            <a:ext cx="2498305" cy="1554137"/>
          </a:xfrm>
          <a:prstGeom prst="rect">
            <a:avLst/>
          </a:prstGeom>
        </p:spPr>
      </p:pic>
      <p:pic>
        <p:nvPicPr>
          <p:cNvPr id="30" name="Picture 29" descr="A person wearing a blue hat&#10;&#10;AI-generated content may be incorrect.">
            <a:extLst>
              <a:ext uri="{FF2B5EF4-FFF2-40B4-BE49-F238E27FC236}">
                <a16:creationId xmlns:a16="http://schemas.microsoft.com/office/drawing/2014/main" id="{3F22FE53-64E0-8BCB-B492-D355FD83EB16}"/>
              </a:ext>
            </a:extLst>
          </p:cNvPr>
          <p:cNvPicPr>
            <a:picLocks noChangeAspect="1"/>
          </p:cNvPicPr>
          <p:nvPr/>
        </p:nvPicPr>
        <p:blipFill>
          <a:blip r:embed="rId11" cstate="screen">
            <a:extLst>
              <a:ext uri="{28A0092B-C50C-407E-A947-70E740481C1C}">
                <a14:useLocalDpi xmlns:a14="http://schemas.microsoft.com/office/drawing/2010/main"/>
              </a:ext>
            </a:extLst>
          </a:blip>
          <a:srcRect/>
          <a:stretch>
            <a:fillRect/>
          </a:stretch>
        </p:blipFill>
        <p:spPr>
          <a:xfrm>
            <a:off x="10118164" y="3396558"/>
            <a:ext cx="2064250" cy="1549916"/>
          </a:xfrm>
          <a:prstGeom prst="rect">
            <a:avLst/>
          </a:prstGeom>
        </p:spPr>
      </p:pic>
      <p:pic>
        <p:nvPicPr>
          <p:cNvPr id="4" name="Picture 3" descr="A group of logos with text&#10;&#10;AI-generated content may be incorrect.">
            <a:extLst>
              <a:ext uri="{FF2B5EF4-FFF2-40B4-BE49-F238E27FC236}">
                <a16:creationId xmlns:a16="http://schemas.microsoft.com/office/drawing/2014/main" id="{F1EBFB97-3A24-BEEA-49BB-FDF117265E04}"/>
              </a:ext>
            </a:extLst>
          </p:cNvPr>
          <p:cNvPicPr>
            <a:picLocks noChangeAspect="1"/>
          </p:cNvPicPr>
          <p:nvPr/>
        </p:nvPicPr>
        <p:blipFill>
          <a:blip r:embed="rId12" cstate="screen">
            <a:extLst>
              <a:ext uri="{28A0092B-C50C-407E-A947-70E740481C1C}">
                <a14:useLocalDpi xmlns:a14="http://schemas.microsoft.com/office/drawing/2010/main"/>
              </a:ext>
            </a:extLst>
          </a:blip>
          <a:srcRect r="-324"/>
          <a:stretch>
            <a:fillRect/>
          </a:stretch>
        </p:blipFill>
        <p:spPr>
          <a:xfrm>
            <a:off x="89276" y="29100"/>
            <a:ext cx="5337611" cy="1334318"/>
          </a:xfrm>
          <a:prstGeom prst="rect">
            <a:avLst/>
          </a:prstGeom>
        </p:spPr>
      </p:pic>
      <p:sp>
        <p:nvSpPr>
          <p:cNvPr id="5" name="TextBox 4">
            <a:extLst>
              <a:ext uri="{FF2B5EF4-FFF2-40B4-BE49-F238E27FC236}">
                <a16:creationId xmlns:a16="http://schemas.microsoft.com/office/drawing/2014/main" id="{91509D89-53F3-B970-EA74-3993CBCE3109}"/>
              </a:ext>
            </a:extLst>
          </p:cNvPr>
          <p:cNvSpPr txBox="1"/>
          <p:nvPr/>
        </p:nvSpPr>
        <p:spPr>
          <a:xfrm>
            <a:off x="24456" y="1945767"/>
            <a:ext cx="5409477" cy="3385542"/>
          </a:xfrm>
          <a:prstGeom prst="rect">
            <a:avLst/>
          </a:prstGeom>
          <a:noFill/>
        </p:spPr>
        <p:txBody>
          <a:bodyPr wrap="square" rtlCol="0">
            <a:spAutoFit/>
          </a:bodyPr>
          <a:lstStyle/>
          <a:p>
            <a:pPr algn="ctr" defTabSz="914446"/>
            <a:r>
              <a:rPr lang="fr" sz="3600" b="1">
                <a:solidFill>
                  <a:prstClr val="black"/>
                </a:solidFill>
                <a:latin typeface="Calibri" panose="020F0502020204030204"/>
              </a:rPr>
              <a:t>Clinique thématique 6</a:t>
            </a:r>
          </a:p>
          <a:p>
            <a:pPr algn="ctr" defTabSz="914446"/>
            <a:endParaRPr lang="en-US" sz="3600" b="1">
              <a:solidFill>
                <a:prstClr val="black"/>
              </a:solidFill>
              <a:latin typeface="Calibri" panose="020F0502020204030204"/>
            </a:endParaRPr>
          </a:p>
          <a:p>
            <a:pPr algn="ctr" defTabSz="914446"/>
            <a:r>
              <a:rPr lang="fr" sz="2600" b="1">
                <a:solidFill>
                  <a:prstClr val="black"/>
                </a:solidFill>
                <a:latin typeface="Calibri" panose="020F0502020204030204"/>
              </a:rPr>
              <a:t>Mobilisation des soutiens : </a:t>
            </a:r>
            <a:br>
              <a:rPr lang="en-US" sz="2000" b="1">
                <a:solidFill>
                  <a:prstClr val="black"/>
                </a:solidFill>
                <a:latin typeface="Calibri" panose="020F0502020204030204"/>
              </a:rPr>
            </a:br>
            <a:r>
              <a:rPr lang="fr" sz="2000">
                <a:latin typeface="Calibri Light"/>
                <a:ea typeface="Aptos" panose="020B0004020202020204" pitchFamily="34" charset="0"/>
                <a:cs typeface="Times New Roman"/>
              </a:rPr>
              <a:t>Conseils pour élaborer des propositions de mobilisation de ressources et un mécanisme de mise en relation ; Proposition sur le genre et élaboration d’un projet sur le genre et la biodiversité</a:t>
            </a:r>
          </a:p>
          <a:p>
            <a:pPr algn="ctr" defTabSz="914446"/>
            <a:endParaRPr lang="en-US" sz="3600">
              <a:solidFill>
                <a:prstClr val="black"/>
              </a:solidFill>
              <a:latin typeface="Calibri" panose="020F0502020204030204"/>
            </a:endParaRPr>
          </a:p>
        </p:txBody>
      </p:sp>
      <p:sp>
        <p:nvSpPr>
          <p:cNvPr id="9" name="TextBox 8">
            <a:extLst>
              <a:ext uri="{FF2B5EF4-FFF2-40B4-BE49-F238E27FC236}">
                <a16:creationId xmlns:a16="http://schemas.microsoft.com/office/drawing/2014/main" id="{1422A8BA-7E0B-C0A1-2F81-0D3A28E9E169}"/>
              </a:ext>
            </a:extLst>
          </p:cNvPr>
          <p:cNvSpPr txBox="1"/>
          <p:nvPr/>
        </p:nvSpPr>
        <p:spPr>
          <a:xfrm>
            <a:off x="0" y="5281448"/>
            <a:ext cx="12192000" cy="1446550"/>
          </a:xfrm>
          <a:prstGeom prst="rect">
            <a:avLst/>
          </a:prstGeom>
          <a:noFill/>
        </p:spPr>
        <p:txBody>
          <a:bodyPr wrap="square">
            <a:spAutoFit/>
          </a:bodyPr>
          <a:lstStyle/>
          <a:p>
            <a:pPr algn="ctr" defTabSz="914446"/>
            <a:r>
              <a:rPr lang="fr" sz="3200" b="1">
                <a:solidFill>
                  <a:prstClr val="white"/>
                </a:solidFill>
                <a:latin typeface="Calibri Light"/>
                <a:ea typeface="Yu Gothic Light"/>
                <a:cs typeface="Times New Roman"/>
              </a:rPr>
              <a:t>Genre et processus de renforcement des capacités et d'échange du NBSAP</a:t>
            </a:r>
            <a:br>
              <a:rPr lang="en-US" sz="3200" b="1">
                <a:solidFill>
                  <a:prstClr val="white"/>
                </a:solidFill>
                <a:latin typeface="Calibri Light"/>
                <a:ea typeface="Yu Gothic Light"/>
                <a:cs typeface="Times New Roman"/>
              </a:rPr>
            </a:br>
            <a:endParaRPr lang="en-US" sz="3200" b="1">
              <a:solidFill>
                <a:prstClr val="white"/>
              </a:solidFill>
              <a:latin typeface="Calibri Light"/>
              <a:ea typeface="Yu Gothic Light"/>
              <a:cs typeface="Times New Roman"/>
            </a:endParaRPr>
          </a:p>
          <a:p>
            <a:pPr algn="ctr" defTabSz="914446"/>
            <a:r>
              <a:rPr lang="fr" sz="2400" b="1">
                <a:solidFill>
                  <a:prstClr val="white"/>
                </a:solidFill>
                <a:latin typeface="Calibri Light"/>
                <a:ea typeface="Yu Gothic Light"/>
                <a:cs typeface="Times New Roman"/>
              </a:rPr>
              <a:t>24 </a:t>
            </a:r>
            <a:r>
              <a:rPr lang="fr" sz="2400" b="1" baseline="30000">
                <a:solidFill>
                  <a:prstClr val="white"/>
                </a:solidFill>
                <a:latin typeface="Calibri Light"/>
                <a:ea typeface="Yu Gothic Light"/>
                <a:cs typeface="Times New Roman"/>
              </a:rPr>
              <a:t>mars </a:t>
            </a:r>
            <a:r>
              <a:rPr lang="fr" sz="2400" b="1">
                <a:solidFill>
                  <a:prstClr val="white"/>
                </a:solidFill>
                <a:latin typeface="Calibri Light"/>
                <a:ea typeface="Yu Gothic Light"/>
                <a:cs typeface="Times New Roman"/>
              </a:rPr>
              <a:t>2026</a:t>
            </a:r>
            <a:endParaRPr lang="en-US" sz="4000">
              <a:solidFill>
                <a:prstClr val="black"/>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E286904-AA6A-C300-CF7A-1D0A00CF57FA}"/>
              </a:ext>
            </a:extLst>
          </p:cNvPr>
          <p:cNvSpPr>
            <a:spLocks noGrp="1"/>
          </p:cNvSpPr>
          <p:nvPr>
            <p:ph type="title"/>
          </p:nvPr>
        </p:nvSpPr>
        <p:spPr/>
        <p:txBody>
          <a:bodyPr>
            <a:normAutofit/>
          </a:bodyPr>
          <a:lstStyle/>
          <a:p>
            <a:r>
              <a:rPr lang="fr" sz="3500" b="1"/>
              <a:t>Il n'existe pas de solution universelle.</a:t>
            </a:r>
          </a:p>
        </p:txBody>
      </p:sp>
      <p:sp>
        <p:nvSpPr>
          <p:cNvPr id="3" name="Textplatzhalter 2">
            <a:extLst>
              <a:ext uri="{FF2B5EF4-FFF2-40B4-BE49-F238E27FC236}">
                <a16:creationId xmlns:a16="http://schemas.microsoft.com/office/drawing/2014/main" id="{C6F0173D-F3DE-36FA-2E54-B0500FE9CE9A}"/>
              </a:ext>
            </a:extLst>
          </p:cNvPr>
          <p:cNvSpPr>
            <a:spLocks noGrp="1"/>
          </p:cNvSpPr>
          <p:nvPr>
            <p:ph type="body" idx="1"/>
          </p:nvPr>
        </p:nvSpPr>
        <p:spPr>
          <a:xfrm>
            <a:off x="1066800" y="1475727"/>
            <a:ext cx="6372225" cy="4629491"/>
          </a:xfrm>
        </p:spPr>
        <p:txBody>
          <a:bodyPr/>
          <a:lstStyle/>
          <a:p>
            <a:pPr marL="304800" indent="-279400">
              <a:buFont typeface="Arial"/>
              <a:buChar char="•"/>
            </a:pPr>
            <a:r>
              <a:rPr lang="fr"/>
              <a:t>Paiements </a:t>
            </a:r>
            <a:r>
              <a:rPr lang="fr" err="1"/>
              <a:t>pour</a:t>
            </a:r>
            <a:r>
              <a:rPr lang="fr"/>
              <a:t> Services </a:t>
            </a:r>
            <a:endParaRPr lang="en-US"/>
          </a:p>
          <a:p>
            <a:pPr marL="304800" indent="-279400">
              <a:buFont typeface="Arial"/>
              <a:buChar char="•"/>
            </a:pPr>
            <a:r>
              <a:rPr lang="fr" err="1"/>
              <a:t>biodiversité</a:t>
            </a:r>
            <a:r>
              <a:rPr lang="fr"/>
              <a:t> </a:t>
            </a:r>
            <a:r>
              <a:rPr lang="fr" err="1"/>
              <a:t>Crédits</a:t>
            </a:r>
          </a:p>
          <a:p>
            <a:pPr marL="304800" indent="-279400">
              <a:buFont typeface="Arial"/>
              <a:buChar char="•"/>
            </a:pPr>
            <a:r>
              <a:rPr lang="fr" err="1"/>
              <a:t>Marchés </a:t>
            </a:r>
            <a:r>
              <a:rPr lang="fr"/>
              <a:t>du carbone </a:t>
            </a:r>
          </a:p>
          <a:p>
            <a:pPr marL="304800" indent="-279400">
              <a:buFont typeface="Arial"/>
              <a:buChar char="•"/>
            </a:pPr>
            <a:r>
              <a:rPr lang="fr"/>
              <a:t>Fonds d'entreprise </a:t>
            </a:r>
            <a:r>
              <a:rPr lang="fr" err="1"/>
              <a:t>pour la biodiversité</a:t>
            </a:r>
          </a:p>
          <a:p>
            <a:pPr marL="304800" indent="-279400">
              <a:buFont typeface="Arial"/>
              <a:buChar char="•"/>
            </a:pPr>
            <a:r>
              <a:rPr lang="fr"/>
              <a:t>Étiquetage budgétaire</a:t>
            </a:r>
          </a:p>
          <a:p>
            <a:pPr marL="304800" indent="-279400">
              <a:buFont typeface="Arial"/>
              <a:buChar char="•"/>
            </a:pPr>
            <a:r>
              <a:rPr lang="fr"/>
              <a:t>incubateurs d'entreprises </a:t>
            </a:r>
            <a:endParaRPr lang="de-DE"/>
          </a:p>
          <a:p>
            <a:pPr>
              <a:buFont typeface="Arial"/>
              <a:buChar char="•"/>
            </a:pPr>
            <a:endParaRPr lang="de-DE">
              <a:highlight>
                <a:srgbClr val="FFFF00"/>
              </a:highlight>
            </a:endParaRPr>
          </a:p>
        </p:txBody>
      </p:sp>
      <p:pic>
        <p:nvPicPr>
          <p:cNvPr id="6" name="Picture 5" descr="A screenshot of a computer&#10;&#10;AI-generated content may be incorrect.">
            <a:extLst>
              <a:ext uri="{FF2B5EF4-FFF2-40B4-BE49-F238E27FC236}">
                <a16:creationId xmlns:a16="http://schemas.microsoft.com/office/drawing/2014/main" id="{48ED7430-7CC9-5FA3-0280-7C3FF175ABAF}"/>
              </a:ext>
            </a:extLst>
          </p:cNvPr>
          <p:cNvPicPr>
            <a:picLocks noChangeAspect="1"/>
          </p:cNvPicPr>
          <p:nvPr/>
        </p:nvPicPr>
        <p:blipFill>
          <a:blip r:embed="rId2"/>
          <a:srcRect l="32464" t="17976" r="34709" b="351"/>
          <a:stretch>
            <a:fillRect/>
          </a:stretch>
        </p:blipFill>
        <p:spPr>
          <a:xfrm>
            <a:off x="7439025" y="907236"/>
            <a:ext cx="4002367" cy="3994643"/>
          </a:xfrm>
          <a:prstGeom prst="rect">
            <a:avLst/>
          </a:prstGeom>
        </p:spPr>
      </p:pic>
      <p:pic>
        <p:nvPicPr>
          <p:cNvPr id="7" name="Picture 6" descr="A screenshot of a website&#10;&#10;AI-generated content may be incorrect.">
            <a:extLst>
              <a:ext uri="{FF2B5EF4-FFF2-40B4-BE49-F238E27FC236}">
                <a16:creationId xmlns:a16="http://schemas.microsoft.com/office/drawing/2014/main" id="{32DE12D8-2E96-7AE3-684B-029297628CAB}"/>
              </a:ext>
            </a:extLst>
          </p:cNvPr>
          <p:cNvPicPr>
            <a:picLocks noChangeAspect="1"/>
          </p:cNvPicPr>
          <p:nvPr/>
        </p:nvPicPr>
        <p:blipFill>
          <a:blip r:embed="rId3"/>
          <a:srcRect l="33010" t="17523" r="34527" b="39021"/>
          <a:stretch>
            <a:fillRect/>
          </a:stretch>
        </p:blipFill>
        <p:spPr>
          <a:xfrm>
            <a:off x="7564330" y="3893311"/>
            <a:ext cx="3957975" cy="2125433"/>
          </a:xfrm>
          <a:prstGeom prst="rect">
            <a:avLst/>
          </a:prstGeom>
        </p:spPr>
      </p:pic>
      <p:pic>
        <p:nvPicPr>
          <p:cNvPr id="4" name="Picture 3" descr="A screenshot of a computer&#10;&#10;AI-generated content may be incorrect.">
            <a:extLst>
              <a:ext uri="{FF2B5EF4-FFF2-40B4-BE49-F238E27FC236}">
                <a16:creationId xmlns:a16="http://schemas.microsoft.com/office/drawing/2014/main" id="{ED04C14B-8969-A1F7-D4B7-CA338F53E079}"/>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7739727" y="5111168"/>
            <a:ext cx="1373837" cy="1142161"/>
          </a:xfrm>
          <a:prstGeom prst="rect">
            <a:avLst/>
          </a:prstGeom>
        </p:spPr>
      </p:pic>
      <p:pic>
        <p:nvPicPr>
          <p:cNvPr id="5" name="Picture 4" descr="A screenshot of a computer&#10;&#10;AI-generated content may be incorrect.">
            <a:extLst>
              <a:ext uri="{FF2B5EF4-FFF2-40B4-BE49-F238E27FC236}">
                <a16:creationId xmlns:a16="http://schemas.microsoft.com/office/drawing/2014/main" id="{6862E787-FFD3-E471-D4FD-B975C0D4A2BA}"/>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8314161" y="5974516"/>
            <a:ext cx="2878886" cy="278813"/>
          </a:xfrm>
          <a:prstGeom prst="rect">
            <a:avLst/>
          </a:prstGeom>
          <a:ln w="6350">
            <a:solidFill>
              <a:schemeClr val="tx1"/>
            </a:solidFill>
          </a:ln>
        </p:spPr>
      </p:pic>
    </p:spTree>
    <p:extLst>
      <p:ext uri="{BB962C8B-B14F-4D97-AF65-F5344CB8AC3E}">
        <p14:creationId xmlns:p14="http://schemas.microsoft.com/office/powerpoint/2010/main" val="3272853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C7381-D821-B9CE-4884-0CDE172D776F}"/>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9F6C4A9-1392-5C75-2DDC-10B8E75E8910}"/>
              </a:ext>
            </a:extLst>
          </p:cNvPr>
          <p:cNvSpPr>
            <a:spLocks noGrp="1"/>
          </p:cNvSpPr>
          <p:nvPr>
            <p:ph type="body" idx="1"/>
          </p:nvPr>
        </p:nvSpPr>
        <p:spPr/>
        <p:txBody>
          <a:bodyPr>
            <a:normAutofit/>
          </a:bodyPr>
          <a:lstStyle/>
          <a:p>
            <a:pPr marL="0" indent="0">
              <a:lnSpc>
                <a:spcPct val="200000"/>
              </a:lnSpc>
              <a:spcBef>
                <a:spcPts val="800"/>
              </a:spcBef>
              <a:buNone/>
            </a:pPr>
            <a:endParaRPr lang="en-CH" sz="1867">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453763AC-290B-828F-1871-EB0940B0A0C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7511" y="5188425"/>
            <a:ext cx="1621157" cy="1079272"/>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1B2822A7-C30F-BEEC-1E36-82E81D749A3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07511" y="826785"/>
            <a:ext cx="1629246" cy="1079272"/>
          </a:xfrm>
          <a:prstGeom prst="rect">
            <a:avLst/>
          </a:prstGeom>
        </p:spPr>
      </p:pic>
      <p:pic>
        <p:nvPicPr>
          <p:cNvPr id="14" name="Picture 13" descr="Bribris Rio.tif">
            <a:extLst>
              <a:ext uri="{FF2B5EF4-FFF2-40B4-BE49-F238E27FC236}">
                <a16:creationId xmlns:a16="http://schemas.microsoft.com/office/drawing/2014/main" id="{C97B37AB-08BA-8639-E4EB-026407CF92B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222844" y="2325766"/>
            <a:ext cx="1613913" cy="1060484"/>
          </a:xfrm>
          <a:prstGeom prst="rect">
            <a:avLst/>
          </a:prstGeom>
        </p:spPr>
      </p:pic>
      <p:pic>
        <p:nvPicPr>
          <p:cNvPr id="16" name="Picture 15" descr="A crab on a shell&#10;&#10;AI-generated content may be incorrect.">
            <a:extLst>
              <a:ext uri="{FF2B5EF4-FFF2-40B4-BE49-F238E27FC236}">
                <a16:creationId xmlns:a16="http://schemas.microsoft.com/office/drawing/2014/main" id="{677BDB92-8752-4234-C644-F0F9B73B57E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15177" y="3757219"/>
            <a:ext cx="1613913" cy="1074450"/>
          </a:xfrm>
          <a:prstGeom prst="rect">
            <a:avLst/>
          </a:prstGeom>
        </p:spPr>
      </p:pic>
      <p:sp>
        <p:nvSpPr>
          <p:cNvPr id="2" name="TextBox 1">
            <a:extLst>
              <a:ext uri="{FF2B5EF4-FFF2-40B4-BE49-F238E27FC236}">
                <a16:creationId xmlns:a16="http://schemas.microsoft.com/office/drawing/2014/main" id="{BDD8A2DA-A417-7A29-73F5-5FFE377B0B68}"/>
              </a:ext>
            </a:extLst>
          </p:cNvPr>
          <p:cNvSpPr txBox="1"/>
          <p:nvPr/>
        </p:nvSpPr>
        <p:spPr>
          <a:xfrm>
            <a:off x="4000746" y="279344"/>
            <a:ext cx="8091948" cy="34778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 sz="4000" i="0" u="none" strike="noStrike" kern="100" cap="none" spc="0" normalizeH="0" baseline="0" noProof="0">
                <a:ln>
                  <a:noFill/>
                </a:ln>
                <a:solidFill>
                  <a:prstClr val="black"/>
                </a:solidFill>
                <a:effectLst/>
                <a:uLnTx/>
                <a:uFillTx/>
                <a:latin typeface="Calibri" panose="020F0502020204030204"/>
                <a:ea typeface="+mn-ea"/>
                <a:cs typeface="+mn-cs"/>
              </a:rPr>
              <a:t>Partie II : </a:t>
            </a:r>
            <a:b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br>
            <a:r>
              <a:rPr kumimoji="0" lang="fr" sz="4000" i="0" u="none" strike="noStrike" kern="100" cap="none" spc="0" normalizeH="0" baseline="0" noProof="0">
                <a:ln>
                  <a:noFill/>
                </a:ln>
                <a:solidFill>
                  <a:prstClr val="black"/>
                </a:solidFill>
                <a:effectLst/>
                <a:uLnTx/>
                <a:uFillTx/>
                <a:latin typeface="Calibri" panose="020F0502020204030204"/>
                <a:ea typeface="+mn-ea"/>
                <a:cs typeface="+mn-cs"/>
              </a:rPr>
              <a:t>Comment élaborer une demande pour le mécanisme </a:t>
            </a:r>
            <a:r>
              <a:rPr kumimoji="0" lang="fr" sz="4000" i="0" u="none" strike="noStrike" kern="100" cap="none" spc="0" normalizeH="0" baseline="0" noProof="0" err="1">
                <a:ln>
                  <a:noFill/>
                </a:ln>
                <a:solidFill>
                  <a:prstClr val="black"/>
                </a:solidFill>
                <a:effectLst/>
                <a:uLnTx/>
                <a:uFillTx/>
                <a:latin typeface="Calibri" panose="020F0502020204030204"/>
                <a:ea typeface="+mn-ea"/>
                <a:cs typeface="+mn-cs"/>
              </a:rPr>
              <a:t>de mise en relation des AP NBSAP </a:t>
            </a:r>
            <a:r>
              <a:rPr kumimoji="0" lang="fr" sz="4000" i="0" u="none" strike="noStrike" kern="100" cap="none" spc="0" normalizeH="0" baseline="0" noProof="0">
                <a:ln>
                  <a:noFill/>
                </a:ln>
                <a:solidFill>
                  <a:prstClr val="black"/>
                </a:solidFill>
                <a:effectLst/>
                <a:uLnTx/>
                <a:uFillTx/>
                <a:latin typeface="Calibri" panose="020F0502020204030204"/>
                <a:ea typeface="+mn-ea"/>
                <a:cs typeface="+mn-cs"/>
              </a:rPr>
              <a:t>(MMM)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 sz="6000" b="0" i="0" u="none" strike="noStrike" kern="100" cap="none" spc="0" normalizeH="0" baseline="0" noProof="0">
                <a:ln>
                  <a:noFill/>
                </a:ln>
                <a:solidFill>
                  <a:prstClr val="black"/>
                </a:solidFill>
                <a:effectLst/>
                <a:uLnTx/>
                <a:uFillTx/>
                <a:latin typeface="Calibri" panose="020F0502020204030204"/>
                <a:ea typeface="+mn-ea"/>
                <a:cs typeface="+mn-cs"/>
              </a:rPr>
              <a:t> </a:t>
            </a:r>
          </a:p>
        </p:txBody>
      </p:sp>
      <p:sp>
        <p:nvSpPr>
          <p:cNvPr id="5" name="Textfeld 4">
            <a:extLst>
              <a:ext uri="{FF2B5EF4-FFF2-40B4-BE49-F238E27FC236}">
                <a16:creationId xmlns:a16="http://schemas.microsoft.com/office/drawing/2014/main" id="{35A1A6E9-0597-FEF9-3E51-844F600BBDB3}"/>
              </a:ext>
            </a:extLst>
          </p:cNvPr>
          <p:cNvSpPr txBox="1"/>
          <p:nvPr/>
        </p:nvSpPr>
        <p:spPr>
          <a:xfrm>
            <a:off x="4432767" y="3803921"/>
            <a:ext cx="7759233" cy="2923877"/>
          </a:xfrm>
          <a:prstGeom prst="rect">
            <a:avLst/>
          </a:prstGeom>
          <a:noFill/>
        </p:spPr>
        <p:txBody>
          <a:bodyPr wrap="square" rtlCol="0">
            <a:spAutoFit/>
          </a:bodyPr>
          <a:lstStyle/>
          <a:p>
            <a:pPr marL="342900" indent="-342900">
              <a:buClr>
                <a:schemeClr val="accent2"/>
              </a:buClr>
              <a:buFont typeface="Wingdings" panose="05000000000000000000" pitchFamily="2" charset="2"/>
              <a:buChar char="§"/>
            </a:pPr>
            <a:r>
              <a:rPr lang="fr" sz="2600" err="1">
                <a:latin typeface="Calibri" panose="020F0502020204030204" pitchFamily="34" charset="0"/>
                <a:ea typeface="Calibri" panose="020F0502020204030204" pitchFamily="34" charset="0"/>
                <a:cs typeface="Calibri" panose="020F0502020204030204" pitchFamily="34" charset="0"/>
              </a:rPr>
              <a:t>Quoi</a:t>
            </a:r>
            <a:r>
              <a:rPr lang="fr" sz="2600">
                <a:latin typeface="Calibri" panose="020F0502020204030204" pitchFamily="34" charset="0"/>
                <a:ea typeface="Calibri" panose="020F0502020204030204" pitchFamily="34" charset="0"/>
                <a:cs typeface="Calibri" panose="020F0502020204030204" pitchFamily="34" charset="0"/>
              </a:rPr>
              <a:t> </a:t>
            </a:r>
            <a:r>
              <a:rPr lang="fr" sz="2600" err="1">
                <a:latin typeface="Calibri" panose="020F0502020204030204" pitchFamily="34" charset="0"/>
                <a:ea typeface="Calibri" panose="020F0502020204030204" pitchFamily="34" charset="0"/>
                <a:cs typeface="Calibri" panose="020F0502020204030204" pitchFamily="34" charset="0"/>
              </a:rPr>
              <a:t>est</a:t>
            </a:r>
            <a:r>
              <a:rPr lang="fr" sz="2600">
                <a:latin typeface="Calibri" panose="020F0502020204030204" pitchFamily="34" charset="0"/>
                <a:ea typeface="Calibri" panose="020F0502020204030204" pitchFamily="34" charset="0"/>
                <a:cs typeface="Calibri" panose="020F0502020204030204" pitchFamily="34" charset="0"/>
              </a:rPr>
              <a:t> </a:t>
            </a:r>
            <a:r>
              <a:rPr lang="fr" sz="2600" err="1">
                <a:latin typeface="Calibri" panose="020F0502020204030204" pitchFamily="34" charset="0"/>
                <a:ea typeface="Calibri" panose="020F0502020204030204" pitchFamily="34" charset="0"/>
                <a:cs typeface="Calibri" panose="020F0502020204030204" pitchFamily="34" charset="0"/>
              </a:rPr>
              <a:t>Le </a:t>
            </a:r>
            <a:r>
              <a:rPr lang="fr" sz="2600">
                <a:latin typeface="Calibri" panose="020F0502020204030204" pitchFamily="34" charset="0"/>
                <a:ea typeface="Calibri" panose="020F0502020204030204" pitchFamily="34" charset="0"/>
                <a:cs typeface="Calibri" panose="020F0502020204030204" pitchFamily="34" charset="0"/>
              </a:rPr>
              <a:t>NBSAP AP </a:t>
            </a:r>
            <a:r>
              <a:rPr lang="fr" sz="2600" err="1">
                <a:latin typeface="Calibri" panose="020F0502020204030204" pitchFamily="34" charset="0"/>
                <a:ea typeface="Calibri" panose="020F0502020204030204" pitchFamily="34" charset="0"/>
                <a:cs typeface="Calibri" panose="020F0502020204030204" pitchFamily="34" charset="0"/>
              </a:rPr>
              <a:t>MatchMaking</a:t>
            </a:r>
            <a:r>
              <a:rPr lang="fr" sz="2600">
                <a:latin typeface="Calibri" panose="020F0502020204030204" pitchFamily="34" charset="0"/>
                <a:ea typeface="Calibri" panose="020F0502020204030204" pitchFamily="34" charset="0"/>
                <a:cs typeface="Calibri" panose="020F0502020204030204" pitchFamily="34" charset="0"/>
              </a:rPr>
              <a:t> </a:t>
            </a:r>
            <a:r>
              <a:rPr lang="fr" sz="2600" err="1">
                <a:latin typeface="Calibri" panose="020F0502020204030204" pitchFamily="34" charset="0"/>
                <a:ea typeface="Calibri" panose="020F0502020204030204" pitchFamily="34" charset="0"/>
                <a:cs typeface="Calibri" panose="020F0502020204030204" pitchFamily="34" charset="0"/>
              </a:rPr>
              <a:t>Mécanisme </a:t>
            </a:r>
            <a:r>
              <a:rPr lang="fr" sz="2600">
                <a:latin typeface="Calibri" panose="020F0502020204030204" pitchFamily="34" charset="0"/>
                <a:ea typeface="Calibri" panose="020F0502020204030204" pitchFamily="34" charset="0"/>
                <a:cs typeface="Calibri" panose="020F0502020204030204" pitchFamily="34" charset="0"/>
              </a:rPr>
              <a:t>?</a:t>
            </a:r>
          </a:p>
          <a:p>
            <a:pPr marL="342900" indent="-342900">
              <a:buClr>
                <a:schemeClr val="accent2"/>
              </a:buClr>
              <a:buFont typeface="Wingdings" panose="05000000000000000000" pitchFamily="2" charset="2"/>
              <a:buChar char="§"/>
            </a:pPr>
            <a:r>
              <a:rPr lang="fr" sz="2600" err="1">
                <a:latin typeface="Calibri" panose="020F0502020204030204" pitchFamily="34" charset="0"/>
                <a:ea typeface="Calibri" panose="020F0502020204030204" pitchFamily="34" charset="0"/>
                <a:cs typeface="Calibri" panose="020F0502020204030204" pitchFamily="34" charset="0"/>
              </a:rPr>
              <a:t>Conseils </a:t>
            </a:r>
            <a:r>
              <a:rPr lang="fr" sz="2600">
                <a:latin typeface="Calibri" panose="020F0502020204030204" pitchFamily="34" charset="0"/>
                <a:ea typeface="Calibri" panose="020F0502020204030204" pitchFamily="34" charset="0"/>
                <a:cs typeface="Calibri" panose="020F0502020204030204" pitchFamily="34" charset="0"/>
              </a:rPr>
              <a:t>et </a:t>
            </a:r>
            <a:r>
              <a:rPr lang="fr" sz="2600" err="1">
                <a:latin typeface="Calibri" panose="020F0502020204030204" pitchFamily="34" charset="0"/>
                <a:ea typeface="Calibri" panose="020F0502020204030204" pitchFamily="34" charset="0"/>
                <a:cs typeface="Calibri" panose="020F0502020204030204" pitchFamily="34" charset="0"/>
              </a:rPr>
              <a:t>réussite</a:t>
            </a:r>
            <a:r>
              <a:rPr lang="fr" sz="2600">
                <a:latin typeface="Calibri" panose="020F0502020204030204" pitchFamily="34" charset="0"/>
                <a:ea typeface="Calibri" panose="020F0502020204030204" pitchFamily="34" charset="0"/>
                <a:cs typeface="Calibri" panose="020F0502020204030204" pitchFamily="34" charset="0"/>
              </a:rPr>
              <a:t> </a:t>
            </a:r>
            <a:r>
              <a:rPr lang="fr" sz="2600" err="1">
                <a:latin typeface="Calibri" panose="020F0502020204030204" pitchFamily="34" charset="0"/>
                <a:ea typeface="Calibri" panose="020F0502020204030204" pitchFamily="34" charset="0"/>
                <a:cs typeface="Calibri" panose="020F0502020204030204" pitchFamily="34" charset="0"/>
              </a:rPr>
              <a:t>facteurs</a:t>
            </a:r>
            <a:r>
              <a:rPr lang="fr" sz="2600">
                <a:latin typeface="Calibri" panose="020F0502020204030204" pitchFamily="34" charset="0"/>
                <a:ea typeface="Calibri" panose="020F0502020204030204" pitchFamily="34" charset="0"/>
                <a:cs typeface="Calibri" panose="020F0502020204030204" pitchFamily="34" charset="0"/>
              </a:rPr>
              <a:t> </a:t>
            </a:r>
            <a:r>
              <a:rPr lang="fr" sz="2600" err="1">
                <a:latin typeface="Calibri" panose="020F0502020204030204" pitchFamily="34" charset="0"/>
                <a:ea typeface="Calibri" panose="020F0502020204030204" pitchFamily="34" charset="0"/>
                <a:cs typeface="Calibri" panose="020F0502020204030204" pitchFamily="34" charset="0"/>
              </a:rPr>
              <a:t>pour les demandes </a:t>
            </a:r>
            <a:endParaRPr lang="de-DE" sz="2600">
              <a:latin typeface="Calibri" panose="020F0502020204030204" pitchFamily="34" charset="0"/>
              <a:ea typeface="Calibri" panose="020F0502020204030204" pitchFamily="34" charset="0"/>
              <a:cs typeface="Calibri" panose="020F0502020204030204" pitchFamily="34" charset="0"/>
            </a:endParaRPr>
          </a:p>
          <a:p>
            <a:pPr marL="342900" indent="-342900">
              <a:buClr>
                <a:schemeClr val="accent2"/>
              </a:buClr>
              <a:buFont typeface="Wingdings" panose="05000000000000000000" pitchFamily="2" charset="2"/>
              <a:buChar char="§"/>
            </a:pPr>
            <a:r>
              <a:rPr lang="fr" sz="2600">
                <a:latin typeface="Calibri" panose="020F0502020204030204" pitchFamily="34" charset="0"/>
                <a:ea typeface="Calibri" panose="020F0502020204030204" pitchFamily="34" charset="0"/>
                <a:cs typeface="Calibri" panose="020F0502020204030204" pitchFamily="34" charset="0"/>
              </a:rPr>
              <a:t>De quel soutien avons-nous besoin de la part de nos partenaires nationaux pour faire émerger des idées et soumettre une demande au MMM ?</a:t>
            </a:r>
            <a:endParaRPr lang="de-DE" sz="2600">
              <a:latin typeface="Calibri" panose="020F0502020204030204" pitchFamily="34" charset="0"/>
              <a:ea typeface="Calibri" panose="020F0502020204030204" pitchFamily="34" charset="0"/>
              <a:cs typeface="Calibri" panose="020F0502020204030204" pitchFamily="34" charset="0"/>
            </a:endParaRPr>
          </a:p>
          <a:p>
            <a:pPr>
              <a:buClr>
                <a:schemeClr val="accent2"/>
              </a:buClr>
            </a:pPr>
            <a:endParaRPr lang="de-DE" sz="2600">
              <a:latin typeface="Calibri" panose="020F0502020204030204" pitchFamily="34" charset="0"/>
              <a:ea typeface="Calibri" panose="020F0502020204030204" pitchFamily="34" charset="0"/>
              <a:cs typeface="Calibri" panose="020F0502020204030204" pitchFamily="34" charset="0"/>
            </a:endParaRPr>
          </a:p>
          <a:p>
            <a:endParaRPr lang="de-DE"/>
          </a:p>
          <a:p>
            <a:endParaRPr lang="de-DE"/>
          </a:p>
        </p:txBody>
      </p:sp>
    </p:spTree>
    <p:extLst>
      <p:ext uri="{BB962C8B-B14F-4D97-AF65-F5344CB8AC3E}">
        <p14:creationId xmlns:p14="http://schemas.microsoft.com/office/powerpoint/2010/main" val="2509568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694030-895A-4E2B-4E07-FC4B0F30B75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F33D5DE-3FAA-D53E-4C62-7D1A89B25E4E}"/>
              </a:ext>
            </a:extLst>
          </p:cNvPr>
          <p:cNvSpPr>
            <a:spLocks noGrp="1"/>
          </p:cNvSpPr>
          <p:nvPr>
            <p:ph type="body" idx="1"/>
          </p:nvPr>
        </p:nvSpPr>
        <p:spPr/>
        <p:txBody>
          <a:bodyPr>
            <a:normAutofit/>
          </a:bodyPr>
          <a:lstStyle/>
          <a:p>
            <a:pPr marL="0" indent="0">
              <a:lnSpc>
                <a:spcPct val="200000"/>
              </a:lnSpc>
              <a:spcBef>
                <a:spcPts val="800"/>
              </a:spcBef>
              <a:buNone/>
            </a:pPr>
            <a:endParaRPr lang="en-CH" sz="1867">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F2D3A23D-B1E7-DA8E-9180-8C85502B955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7511" y="5188425"/>
            <a:ext cx="1621157" cy="1079272"/>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C1719F3B-3134-B30A-E89B-2F12E0BFB5F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07511" y="826785"/>
            <a:ext cx="1629246" cy="1079272"/>
          </a:xfrm>
          <a:prstGeom prst="rect">
            <a:avLst/>
          </a:prstGeom>
        </p:spPr>
      </p:pic>
      <p:pic>
        <p:nvPicPr>
          <p:cNvPr id="14" name="Picture 13" descr="Bribris Rio.tif">
            <a:extLst>
              <a:ext uri="{FF2B5EF4-FFF2-40B4-BE49-F238E27FC236}">
                <a16:creationId xmlns:a16="http://schemas.microsoft.com/office/drawing/2014/main" id="{A50A43DB-BFAA-4B74-B091-496DDEB3C2B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222844" y="2325766"/>
            <a:ext cx="1613913" cy="1060484"/>
          </a:xfrm>
          <a:prstGeom prst="rect">
            <a:avLst/>
          </a:prstGeom>
        </p:spPr>
      </p:pic>
      <p:pic>
        <p:nvPicPr>
          <p:cNvPr id="16" name="Picture 15" descr="A crab on a shell&#10;&#10;AI-generated content may be incorrect.">
            <a:extLst>
              <a:ext uri="{FF2B5EF4-FFF2-40B4-BE49-F238E27FC236}">
                <a16:creationId xmlns:a16="http://schemas.microsoft.com/office/drawing/2014/main" id="{D3EABBE9-B5A8-6546-CB4A-B8A5030E4C5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15177" y="3757219"/>
            <a:ext cx="1613913" cy="1074450"/>
          </a:xfrm>
          <a:prstGeom prst="rect">
            <a:avLst/>
          </a:prstGeom>
        </p:spPr>
      </p:pic>
      <p:sp>
        <p:nvSpPr>
          <p:cNvPr id="2" name="TextBox 1">
            <a:extLst>
              <a:ext uri="{FF2B5EF4-FFF2-40B4-BE49-F238E27FC236}">
                <a16:creationId xmlns:a16="http://schemas.microsoft.com/office/drawing/2014/main" id="{66573000-E707-A55F-8ED0-8B621B50299E}"/>
              </a:ext>
            </a:extLst>
          </p:cNvPr>
          <p:cNvSpPr txBox="1"/>
          <p:nvPr/>
        </p:nvSpPr>
        <p:spPr>
          <a:xfrm>
            <a:off x="4000746" y="279344"/>
            <a:ext cx="8091948" cy="34778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 sz="4000" i="0" u="none" strike="noStrike" kern="100" cap="none" spc="0" normalizeH="0" baseline="0" noProof="0">
                <a:ln>
                  <a:noFill/>
                </a:ln>
                <a:solidFill>
                  <a:prstClr val="black"/>
                </a:solidFill>
                <a:effectLst/>
                <a:uLnTx/>
                <a:uFillTx/>
                <a:latin typeface="Calibri" panose="020F0502020204030204"/>
                <a:ea typeface="+mn-ea"/>
                <a:cs typeface="+mn-cs"/>
              </a:rPr>
              <a:t>Partie II : </a:t>
            </a:r>
            <a:b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br>
            <a:r>
              <a:rPr kumimoji="0" lang="fr" sz="4000" i="0" u="none" strike="noStrike" kern="100" cap="none" spc="0" normalizeH="0" baseline="0" noProof="0">
                <a:ln>
                  <a:noFill/>
                </a:ln>
                <a:solidFill>
                  <a:prstClr val="black"/>
                </a:solidFill>
                <a:effectLst/>
                <a:uLnTx/>
                <a:uFillTx/>
                <a:latin typeface="Calibri" panose="020F0502020204030204"/>
                <a:ea typeface="+mn-ea"/>
                <a:cs typeface="+mn-cs"/>
              </a:rPr>
              <a:t>Comment élaborer une demande pour le mécanisme </a:t>
            </a:r>
            <a:r>
              <a:rPr kumimoji="0" lang="fr" sz="4000" i="0" u="none" strike="noStrike" kern="100" cap="none" spc="0" normalizeH="0" baseline="0" noProof="0" err="1">
                <a:ln>
                  <a:noFill/>
                </a:ln>
                <a:solidFill>
                  <a:prstClr val="black"/>
                </a:solidFill>
                <a:effectLst/>
                <a:uLnTx/>
                <a:uFillTx/>
                <a:latin typeface="Calibri" panose="020F0502020204030204"/>
                <a:ea typeface="+mn-ea"/>
                <a:cs typeface="+mn-cs"/>
              </a:rPr>
              <a:t>de mise en relation des AP NBSAP </a:t>
            </a:r>
            <a:r>
              <a:rPr kumimoji="0" lang="fr" sz="4000" i="0" u="none" strike="noStrike" kern="100" cap="none" spc="0" normalizeH="0" baseline="0" noProof="0">
                <a:ln>
                  <a:noFill/>
                </a:ln>
                <a:solidFill>
                  <a:prstClr val="black"/>
                </a:solidFill>
                <a:effectLst/>
                <a:uLnTx/>
                <a:uFillTx/>
                <a:latin typeface="Calibri" panose="020F0502020204030204"/>
                <a:ea typeface="+mn-ea"/>
                <a:cs typeface="+mn-cs"/>
              </a:rPr>
              <a:t>(MMM)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 sz="6000" b="0" i="0" u="none" strike="noStrike" kern="100" cap="none" spc="0" normalizeH="0" baseline="0" noProof="0">
                <a:ln>
                  <a:noFill/>
                </a:ln>
                <a:solidFill>
                  <a:prstClr val="black"/>
                </a:solidFill>
                <a:effectLst/>
                <a:uLnTx/>
                <a:uFillTx/>
                <a:latin typeface="Calibri" panose="020F0502020204030204"/>
                <a:ea typeface="+mn-ea"/>
                <a:cs typeface="+mn-cs"/>
              </a:rPr>
              <a:t> </a:t>
            </a:r>
          </a:p>
        </p:txBody>
      </p:sp>
      <p:sp>
        <p:nvSpPr>
          <p:cNvPr id="5" name="Textfeld 4">
            <a:extLst>
              <a:ext uri="{FF2B5EF4-FFF2-40B4-BE49-F238E27FC236}">
                <a16:creationId xmlns:a16="http://schemas.microsoft.com/office/drawing/2014/main" id="{B7AE2FA8-3B17-7A4F-D4A8-D7ADFB18D72C}"/>
              </a:ext>
            </a:extLst>
          </p:cNvPr>
          <p:cNvSpPr txBox="1"/>
          <p:nvPr/>
        </p:nvSpPr>
        <p:spPr>
          <a:xfrm>
            <a:off x="4432767" y="3803921"/>
            <a:ext cx="7759233" cy="2923877"/>
          </a:xfrm>
          <a:prstGeom prst="rect">
            <a:avLst/>
          </a:prstGeom>
          <a:noFill/>
        </p:spPr>
        <p:txBody>
          <a:bodyPr wrap="square" rtlCol="0">
            <a:spAutoFit/>
          </a:bodyPr>
          <a:lstStyle/>
          <a:p>
            <a:pPr marL="342900" indent="-342900">
              <a:buClr>
                <a:schemeClr val="accent2"/>
              </a:buClr>
              <a:buFont typeface="Wingdings" panose="05000000000000000000" pitchFamily="2" charset="2"/>
              <a:buChar char="§"/>
            </a:pPr>
            <a:r>
              <a:rPr lang="fr" sz="2600" err="1">
                <a:solidFill>
                  <a:schemeClr val="tx1"/>
                </a:solidFill>
                <a:latin typeface="Calibri" panose="020F0502020204030204" pitchFamily="34" charset="0"/>
                <a:ea typeface="Calibri" panose="020F0502020204030204" pitchFamily="34" charset="0"/>
                <a:cs typeface="Calibri" panose="020F0502020204030204" pitchFamily="34" charset="0"/>
              </a:rPr>
              <a:t>Quoi</a:t>
            </a:r>
            <a:r>
              <a:rPr lang="fr" sz="260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fr" sz="2600" err="1">
                <a:solidFill>
                  <a:schemeClr val="tx1"/>
                </a:solidFill>
                <a:latin typeface="Calibri" panose="020F0502020204030204" pitchFamily="34" charset="0"/>
                <a:ea typeface="Calibri" panose="020F0502020204030204" pitchFamily="34" charset="0"/>
                <a:cs typeface="Calibri" panose="020F0502020204030204" pitchFamily="34" charset="0"/>
              </a:rPr>
              <a:t>est</a:t>
            </a:r>
            <a:r>
              <a:rPr lang="fr" sz="260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fr" sz="2600" err="1">
                <a:solidFill>
                  <a:schemeClr val="tx1"/>
                </a:solidFill>
                <a:latin typeface="Calibri" panose="020F0502020204030204" pitchFamily="34" charset="0"/>
                <a:ea typeface="Calibri" panose="020F0502020204030204" pitchFamily="34" charset="0"/>
                <a:cs typeface="Calibri" panose="020F0502020204030204" pitchFamily="34" charset="0"/>
              </a:rPr>
              <a:t>Le </a:t>
            </a:r>
            <a:r>
              <a:rPr lang="fr" sz="2600">
                <a:solidFill>
                  <a:schemeClr val="tx1"/>
                </a:solidFill>
                <a:latin typeface="Calibri" panose="020F0502020204030204" pitchFamily="34" charset="0"/>
                <a:ea typeface="Calibri" panose="020F0502020204030204" pitchFamily="34" charset="0"/>
                <a:cs typeface="Calibri" panose="020F0502020204030204" pitchFamily="34" charset="0"/>
              </a:rPr>
              <a:t>NBSAP AP </a:t>
            </a:r>
            <a:r>
              <a:rPr lang="fr" sz="2600" err="1">
                <a:solidFill>
                  <a:schemeClr val="tx1"/>
                </a:solidFill>
                <a:latin typeface="Calibri" panose="020F0502020204030204" pitchFamily="34" charset="0"/>
                <a:ea typeface="Calibri" panose="020F0502020204030204" pitchFamily="34" charset="0"/>
                <a:cs typeface="Calibri" panose="020F0502020204030204" pitchFamily="34" charset="0"/>
              </a:rPr>
              <a:t>MatchMaking</a:t>
            </a:r>
            <a:r>
              <a:rPr lang="fr" sz="260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fr" sz="2600" err="1">
                <a:solidFill>
                  <a:schemeClr val="tx1"/>
                </a:solidFill>
                <a:latin typeface="Calibri" panose="020F0502020204030204" pitchFamily="34" charset="0"/>
                <a:ea typeface="Calibri" panose="020F0502020204030204" pitchFamily="34" charset="0"/>
                <a:cs typeface="Calibri" panose="020F0502020204030204" pitchFamily="34" charset="0"/>
              </a:rPr>
              <a:t>Mécanisme </a:t>
            </a:r>
            <a:r>
              <a:rPr lang="fr" sz="2600">
                <a:solidFill>
                  <a:schemeClr val="tx1"/>
                </a:solidFill>
                <a:latin typeface="Calibri" panose="020F0502020204030204" pitchFamily="34" charset="0"/>
                <a:ea typeface="Calibri" panose="020F0502020204030204" pitchFamily="34" charset="0"/>
                <a:cs typeface="Calibri" panose="020F0502020204030204" pitchFamily="34" charset="0"/>
              </a:rPr>
              <a:t>?</a:t>
            </a:r>
          </a:p>
          <a:p>
            <a:pPr marL="342900" indent="-342900">
              <a:buClr>
                <a:schemeClr val="accent2"/>
              </a:buClr>
              <a:buFont typeface="Wingdings" panose="05000000000000000000" pitchFamily="2" charset="2"/>
              <a:buChar char="§"/>
            </a:pP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Conseils </a:t>
            </a: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et </a:t>
            </a: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réussite</a:t>
            </a: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facteurs</a:t>
            </a: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pour les demandes </a:t>
            </a:r>
            <a:endPar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Clr>
                <a:schemeClr val="accent2"/>
              </a:buClr>
              <a:buFont typeface="Wingdings" panose="05000000000000000000" pitchFamily="2" charset="2"/>
              <a:buChar char="§"/>
            </a:pP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De quel soutien avons-nous besoin de la part de nos partenaires nationaux pour faire émerger des idées et soumettre une demande au MMM ?</a:t>
            </a:r>
            <a:endPar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endParaRPr>
          </a:p>
          <a:p>
            <a:pPr>
              <a:buClr>
                <a:schemeClr val="accent2"/>
              </a:buClr>
            </a:pPr>
            <a:endParaRPr lang="de-DE" sz="2600">
              <a:latin typeface="Calibri" panose="020F0502020204030204" pitchFamily="34" charset="0"/>
              <a:ea typeface="Calibri" panose="020F0502020204030204" pitchFamily="34" charset="0"/>
              <a:cs typeface="Calibri" panose="020F0502020204030204" pitchFamily="34" charset="0"/>
            </a:endParaRPr>
          </a:p>
          <a:p>
            <a:endParaRPr lang="de-DE"/>
          </a:p>
          <a:p>
            <a:endParaRPr lang="de-DE"/>
          </a:p>
        </p:txBody>
      </p:sp>
    </p:spTree>
    <p:extLst>
      <p:ext uri="{BB962C8B-B14F-4D97-AF65-F5344CB8AC3E}">
        <p14:creationId xmlns:p14="http://schemas.microsoft.com/office/powerpoint/2010/main" val="37857990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04D28-8AD6-C731-7CDC-3BE877FB16D3}"/>
              </a:ext>
            </a:extLst>
          </p:cNvPr>
          <p:cNvSpPr>
            <a:spLocks noGrp="1"/>
          </p:cNvSpPr>
          <p:nvPr>
            <p:ph type="title"/>
          </p:nvPr>
        </p:nvSpPr>
        <p:spPr>
          <a:xfrm>
            <a:off x="1179871" y="198118"/>
            <a:ext cx="10058400" cy="1278050"/>
          </a:xfrm>
        </p:spPr>
        <p:txBody>
          <a:bodyPr>
            <a:normAutofit/>
          </a:bodyPr>
          <a:lstStyle/>
          <a:p>
            <a:r>
              <a:rPr lang="fr" sz="4000" kern="1200" spc="-5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Partenariat d'accélération NBSAP</a:t>
            </a:r>
            <a:endParaRPr lang="en-CH" sz="4000" kern="1200" spc="-5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endParaRPr>
          </a:p>
        </p:txBody>
      </p:sp>
      <p:pic>
        <p:nvPicPr>
          <p:cNvPr id="13" name="image5.png">
            <a:extLst>
              <a:ext uri="{FF2B5EF4-FFF2-40B4-BE49-F238E27FC236}">
                <a16:creationId xmlns:a16="http://schemas.microsoft.com/office/drawing/2014/main" id="{0EF67EA1-EF93-70CF-0FA6-7798FBF10D8B}"/>
              </a:ext>
            </a:extLst>
          </p:cNvPr>
          <p:cNvPicPr/>
          <p:nvPr/>
        </p:nvPicPr>
        <p:blipFill>
          <a:blip r:embed="rId3"/>
          <a:srcRect/>
          <a:stretch>
            <a:fillRect/>
          </a:stretch>
        </p:blipFill>
        <p:spPr>
          <a:xfrm>
            <a:off x="10470745" y="5733331"/>
            <a:ext cx="1082768" cy="511218"/>
          </a:xfrm>
          <a:prstGeom prst="rect">
            <a:avLst/>
          </a:prstGeom>
          <a:ln/>
        </p:spPr>
      </p:pic>
      <p:pic>
        <p:nvPicPr>
          <p:cNvPr id="14" name="image21.png">
            <a:extLst>
              <a:ext uri="{FF2B5EF4-FFF2-40B4-BE49-F238E27FC236}">
                <a16:creationId xmlns:a16="http://schemas.microsoft.com/office/drawing/2014/main" id="{AC883291-C310-0474-D7C8-061CBBE1EA4C}"/>
              </a:ext>
            </a:extLst>
          </p:cNvPr>
          <p:cNvPicPr/>
          <p:nvPr/>
        </p:nvPicPr>
        <p:blipFill>
          <a:blip r:embed="rId4"/>
          <a:srcRect/>
          <a:stretch>
            <a:fillRect/>
          </a:stretch>
        </p:blipFill>
        <p:spPr>
          <a:xfrm>
            <a:off x="9439413" y="3992890"/>
            <a:ext cx="1021419" cy="391938"/>
          </a:xfrm>
          <a:prstGeom prst="rect">
            <a:avLst/>
          </a:prstGeom>
          <a:ln/>
        </p:spPr>
      </p:pic>
      <p:pic>
        <p:nvPicPr>
          <p:cNvPr id="15" name="image11.png">
            <a:extLst>
              <a:ext uri="{FF2B5EF4-FFF2-40B4-BE49-F238E27FC236}">
                <a16:creationId xmlns:a16="http://schemas.microsoft.com/office/drawing/2014/main" id="{49F9CCAE-19E6-4C97-E058-DE617ABEC723}"/>
              </a:ext>
            </a:extLst>
          </p:cNvPr>
          <p:cNvPicPr/>
          <p:nvPr/>
        </p:nvPicPr>
        <p:blipFill>
          <a:blip r:embed="rId5"/>
          <a:srcRect/>
          <a:stretch>
            <a:fillRect/>
          </a:stretch>
        </p:blipFill>
        <p:spPr>
          <a:xfrm>
            <a:off x="2567316" y="5686615"/>
            <a:ext cx="575011" cy="469529"/>
          </a:xfrm>
          <a:prstGeom prst="rect">
            <a:avLst/>
          </a:prstGeom>
          <a:ln/>
        </p:spPr>
      </p:pic>
      <p:pic>
        <p:nvPicPr>
          <p:cNvPr id="16" name="image12.png">
            <a:extLst>
              <a:ext uri="{FF2B5EF4-FFF2-40B4-BE49-F238E27FC236}">
                <a16:creationId xmlns:a16="http://schemas.microsoft.com/office/drawing/2014/main" id="{48767AB2-C01F-535D-5A04-63B78F2A186E}"/>
              </a:ext>
            </a:extLst>
          </p:cNvPr>
          <p:cNvPicPr/>
          <p:nvPr/>
        </p:nvPicPr>
        <p:blipFill>
          <a:blip r:embed="rId6"/>
          <a:srcRect/>
          <a:stretch>
            <a:fillRect/>
          </a:stretch>
        </p:blipFill>
        <p:spPr>
          <a:xfrm>
            <a:off x="405558" y="5700020"/>
            <a:ext cx="1038108" cy="467050"/>
          </a:xfrm>
          <a:prstGeom prst="rect">
            <a:avLst/>
          </a:prstGeom>
          <a:ln/>
        </p:spPr>
      </p:pic>
      <p:pic>
        <p:nvPicPr>
          <p:cNvPr id="17" name="image22.png">
            <a:extLst>
              <a:ext uri="{FF2B5EF4-FFF2-40B4-BE49-F238E27FC236}">
                <a16:creationId xmlns:a16="http://schemas.microsoft.com/office/drawing/2014/main" id="{FC6DE05D-BE19-3480-E485-9BBF96ABE567}"/>
              </a:ext>
            </a:extLst>
          </p:cNvPr>
          <p:cNvPicPr/>
          <p:nvPr/>
        </p:nvPicPr>
        <p:blipFill>
          <a:blip r:embed="rId7"/>
          <a:srcRect/>
          <a:stretch>
            <a:fillRect/>
          </a:stretch>
        </p:blipFill>
        <p:spPr>
          <a:xfrm>
            <a:off x="1708191" y="5603405"/>
            <a:ext cx="575011" cy="536125"/>
          </a:xfrm>
          <a:prstGeom prst="rect">
            <a:avLst/>
          </a:prstGeom>
          <a:ln/>
        </p:spPr>
      </p:pic>
      <p:pic>
        <p:nvPicPr>
          <p:cNvPr id="18" name="image7.png">
            <a:extLst>
              <a:ext uri="{FF2B5EF4-FFF2-40B4-BE49-F238E27FC236}">
                <a16:creationId xmlns:a16="http://schemas.microsoft.com/office/drawing/2014/main" id="{4C7A82F7-03E8-D761-4281-A1D2A1F3474A}"/>
              </a:ext>
            </a:extLst>
          </p:cNvPr>
          <p:cNvPicPr/>
          <p:nvPr/>
        </p:nvPicPr>
        <p:blipFill>
          <a:blip r:embed="rId8"/>
          <a:srcRect/>
          <a:stretch>
            <a:fillRect/>
          </a:stretch>
        </p:blipFill>
        <p:spPr>
          <a:xfrm>
            <a:off x="10470745" y="3886604"/>
            <a:ext cx="1526345" cy="697373"/>
          </a:xfrm>
          <a:prstGeom prst="rect">
            <a:avLst/>
          </a:prstGeom>
          <a:ln/>
        </p:spPr>
      </p:pic>
      <p:pic>
        <p:nvPicPr>
          <p:cNvPr id="19" name="image17.png">
            <a:extLst>
              <a:ext uri="{FF2B5EF4-FFF2-40B4-BE49-F238E27FC236}">
                <a16:creationId xmlns:a16="http://schemas.microsoft.com/office/drawing/2014/main" id="{9B18BCFA-98A8-5AF2-D732-735DA711A1DF}"/>
              </a:ext>
            </a:extLst>
          </p:cNvPr>
          <p:cNvPicPr/>
          <p:nvPr/>
        </p:nvPicPr>
        <p:blipFill>
          <a:blip r:embed="rId9"/>
          <a:srcRect l="50850" b="31854"/>
          <a:stretch>
            <a:fillRect/>
          </a:stretch>
        </p:blipFill>
        <p:spPr>
          <a:xfrm>
            <a:off x="5228061" y="5767623"/>
            <a:ext cx="1131138" cy="382824"/>
          </a:xfrm>
          <a:prstGeom prst="rect">
            <a:avLst/>
          </a:prstGeom>
          <a:ln/>
        </p:spPr>
      </p:pic>
      <p:pic>
        <p:nvPicPr>
          <p:cNvPr id="20" name="image14.png">
            <a:extLst>
              <a:ext uri="{FF2B5EF4-FFF2-40B4-BE49-F238E27FC236}">
                <a16:creationId xmlns:a16="http://schemas.microsoft.com/office/drawing/2014/main" id="{962A92F1-E8DD-EDAB-A819-CFA95B99B429}"/>
              </a:ext>
            </a:extLst>
          </p:cNvPr>
          <p:cNvPicPr/>
          <p:nvPr/>
        </p:nvPicPr>
        <p:blipFill>
          <a:blip r:embed="rId10"/>
          <a:srcRect/>
          <a:stretch>
            <a:fillRect/>
          </a:stretch>
        </p:blipFill>
        <p:spPr>
          <a:xfrm>
            <a:off x="6484257" y="5767623"/>
            <a:ext cx="1107003" cy="442635"/>
          </a:xfrm>
          <a:prstGeom prst="rect">
            <a:avLst/>
          </a:prstGeom>
          <a:ln/>
        </p:spPr>
      </p:pic>
      <p:pic>
        <p:nvPicPr>
          <p:cNvPr id="21" name="image19.png">
            <a:extLst>
              <a:ext uri="{FF2B5EF4-FFF2-40B4-BE49-F238E27FC236}">
                <a16:creationId xmlns:a16="http://schemas.microsoft.com/office/drawing/2014/main" id="{1AB659CE-F21C-4D7F-3726-78E3AD121BD4}"/>
              </a:ext>
            </a:extLst>
          </p:cNvPr>
          <p:cNvPicPr/>
          <p:nvPr/>
        </p:nvPicPr>
        <p:blipFill>
          <a:blip r:embed="rId11"/>
          <a:srcRect/>
          <a:stretch>
            <a:fillRect/>
          </a:stretch>
        </p:blipFill>
        <p:spPr>
          <a:xfrm>
            <a:off x="7889069" y="5776112"/>
            <a:ext cx="1363357" cy="282669"/>
          </a:xfrm>
          <a:prstGeom prst="rect">
            <a:avLst/>
          </a:prstGeom>
          <a:ln/>
        </p:spPr>
      </p:pic>
      <p:pic>
        <p:nvPicPr>
          <p:cNvPr id="22" name="image18.png">
            <a:extLst>
              <a:ext uri="{FF2B5EF4-FFF2-40B4-BE49-F238E27FC236}">
                <a16:creationId xmlns:a16="http://schemas.microsoft.com/office/drawing/2014/main" id="{A33A1C88-B418-8714-2B7D-587523FB0AF4}"/>
              </a:ext>
            </a:extLst>
          </p:cNvPr>
          <p:cNvPicPr/>
          <p:nvPr/>
        </p:nvPicPr>
        <p:blipFill>
          <a:blip r:embed="rId12"/>
          <a:srcRect/>
          <a:stretch>
            <a:fillRect/>
          </a:stretch>
        </p:blipFill>
        <p:spPr>
          <a:xfrm>
            <a:off x="9578568" y="5764670"/>
            <a:ext cx="743111" cy="282670"/>
          </a:xfrm>
          <a:prstGeom prst="rect">
            <a:avLst/>
          </a:prstGeom>
          <a:ln/>
        </p:spPr>
      </p:pic>
      <p:sp>
        <p:nvSpPr>
          <p:cNvPr id="3" name="Content Placeholder 7">
            <a:extLst>
              <a:ext uri="{FF2B5EF4-FFF2-40B4-BE49-F238E27FC236}">
                <a16:creationId xmlns:a16="http://schemas.microsoft.com/office/drawing/2014/main" id="{FEE9CED8-33AB-B2C6-863C-82F6E7343B8B}"/>
              </a:ext>
            </a:extLst>
          </p:cNvPr>
          <p:cNvSpPr txBox="1">
            <a:spLocks/>
          </p:cNvSpPr>
          <p:nvPr/>
        </p:nvSpPr>
        <p:spPr>
          <a:xfrm>
            <a:off x="2550574" y="3293016"/>
            <a:ext cx="6428326" cy="2000602"/>
          </a:xfrm>
          <a:prstGeom prst="rect">
            <a:avLst/>
          </a:prstGeom>
          <a:noFill/>
          <a:ln>
            <a:noFill/>
          </a:ln>
        </p:spPr>
        <p:txBody>
          <a:bodyPr spcFirstLastPara="1" wrap="square" lIns="0" tIns="45700" rIns="0" bIns="45700" anchor="t" anchorCtr="0">
            <a:normAutofit fontScale="92500"/>
          </a:bodyPr>
          <a:lstStyle>
            <a:defPPr marR="0" lvl="0" algn="l" rtl="0">
              <a:lnSpc>
                <a:spcPct val="100000"/>
              </a:lnSpc>
              <a:spcBef>
                <a:spcPts val="0"/>
              </a:spcBef>
              <a:spcAft>
                <a:spcPts val="0"/>
              </a:spcAft>
            </a:defPPr>
            <a:lvl1pPr marL="304815" marR="0" lvl="0" indent="-228611" algn="l" rtl="0">
              <a:lnSpc>
                <a:spcPct val="90000"/>
              </a:lnSpc>
              <a:spcBef>
                <a:spcPts val="1200"/>
              </a:spcBef>
              <a:spcAft>
                <a:spcPts val="0"/>
              </a:spcAft>
              <a:buClr>
                <a:schemeClr val="accent1"/>
              </a:buClr>
              <a:buSzPts val="1800"/>
              <a:buFont typeface="Calibri"/>
              <a:buChar char=" "/>
              <a:defRPr sz="3000" b="0" i="0" u="none" strike="noStrike" cap="none">
                <a:solidFill>
                  <a:srgbClr val="3F3F3F"/>
                </a:solidFill>
                <a:latin typeface="Calibri"/>
                <a:ea typeface="Calibri"/>
                <a:cs typeface="Calibri"/>
                <a:sym typeface="Calibri"/>
              </a:defRPr>
            </a:lvl1pPr>
            <a:lvl2pPr marL="609630" marR="0" lvl="1" indent="-228611" algn="l" rtl="0">
              <a:lnSpc>
                <a:spcPct val="90000"/>
              </a:lnSpc>
              <a:spcBef>
                <a:spcPts val="200"/>
              </a:spcBef>
              <a:spcAft>
                <a:spcPts val="0"/>
              </a:spcAft>
              <a:buClr>
                <a:schemeClr val="accent1"/>
              </a:buClr>
              <a:buSzPts val="1800"/>
              <a:buFont typeface="Calibri"/>
              <a:buChar char="◦"/>
              <a:defRPr sz="2700" b="0" i="0" u="none" strike="noStrike" cap="none">
                <a:solidFill>
                  <a:srgbClr val="3F3F3F"/>
                </a:solidFill>
                <a:latin typeface="Calibri"/>
                <a:ea typeface="Calibri"/>
                <a:cs typeface="Calibri"/>
                <a:sym typeface="Calibri"/>
              </a:defRPr>
            </a:lvl2pPr>
            <a:lvl3pPr marL="914446" marR="0" lvl="2" indent="-228611" algn="l" rtl="0">
              <a:lnSpc>
                <a:spcPct val="90000"/>
              </a:lnSpc>
              <a:spcBef>
                <a:spcPts val="400"/>
              </a:spcBef>
              <a:spcAft>
                <a:spcPts val="0"/>
              </a:spcAft>
              <a:buClr>
                <a:schemeClr val="accent1"/>
              </a:buClr>
              <a:buSzPts val="1800"/>
              <a:buFont typeface="Calibri"/>
              <a:buChar char="◦"/>
              <a:defRPr sz="2100" b="0" i="0" u="none" strike="noStrike" cap="none">
                <a:solidFill>
                  <a:srgbClr val="3F3F3F"/>
                </a:solidFill>
                <a:latin typeface="Calibri"/>
                <a:ea typeface="Calibri"/>
                <a:cs typeface="Calibri"/>
                <a:sym typeface="Calibri"/>
              </a:defRPr>
            </a:lvl3pPr>
            <a:lvl4pPr marL="1219261" marR="0" lvl="3" indent="-228611" algn="l" rtl="0">
              <a:lnSpc>
                <a:spcPct val="90000"/>
              </a:lnSpc>
              <a:spcBef>
                <a:spcPts val="400"/>
              </a:spcBef>
              <a:spcAft>
                <a:spcPts val="0"/>
              </a:spcAft>
              <a:buClr>
                <a:schemeClr val="accent1"/>
              </a:buClr>
              <a:buSzPts val="1800"/>
              <a:buFont typeface="Calibri"/>
              <a:buChar char="◦"/>
              <a:defRPr sz="2100" b="0" i="0" u="none" strike="noStrike" cap="none">
                <a:solidFill>
                  <a:srgbClr val="3F3F3F"/>
                </a:solidFill>
                <a:latin typeface="Calibri"/>
                <a:ea typeface="Calibri"/>
                <a:cs typeface="Calibri"/>
                <a:sym typeface="Calibri"/>
              </a:defRPr>
            </a:lvl4pPr>
            <a:lvl5pPr marL="1524076" marR="0" lvl="4" indent="-228611" algn="l" rtl="0">
              <a:lnSpc>
                <a:spcPct val="90000"/>
              </a:lnSpc>
              <a:spcBef>
                <a:spcPts val="400"/>
              </a:spcBef>
              <a:spcAft>
                <a:spcPts val="0"/>
              </a:spcAft>
              <a:buClr>
                <a:schemeClr val="accent1"/>
              </a:buClr>
              <a:buSzPts val="1800"/>
              <a:buFont typeface="Calibri"/>
              <a:buChar char="◦"/>
              <a:defRPr sz="2100" b="0" i="0" u="none" strike="noStrike" cap="none">
                <a:solidFill>
                  <a:srgbClr val="3F3F3F"/>
                </a:solidFill>
                <a:latin typeface="Calibri"/>
                <a:ea typeface="Calibri"/>
                <a:cs typeface="Calibri"/>
                <a:sym typeface="Calibri"/>
              </a:defRPr>
            </a:lvl5pPr>
            <a:lvl6pPr marL="1828891" marR="0" lvl="5" indent="-228611" algn="l" rtl="0">
              <a:lnSpc>
                <a:spcPct val="90000"/>
              </a:lnSpc>
              <a:spcBef>
                <a:spcPts val="400"/>
              </a:spcBef>
              <a:spcAft>
                <a:spcPts val="0"/>
              </a:spcAft>
              <a:buClr>
                <a:schemeClr val="accent1"/>
              </a:buClr>
              <a:buSzPts val="1800"/>
              <a:buFont typeface="Calibri"/>
              <a:buChar char="◦"/>
              <a:defRPr sz="2100" b="0" i="0" u="none" strike="noStrike" cap="none">
                <a:solidFill>
                  <a:srgbClr val="3F3F3F"/>
                </a:solidFill>
                <a:latin typeface="Calibri"/>
                <a:ea typeface="Calibri"/>
                <a:cs typeface="Calibri"/>
                <a:sym typeface="Calibri"/>
              </a:defRPr>
            </a:lvl6pPr>
            <a:lvl7pPr marL="2133707" marR="0" lvl="6" indent="-228611" algn="l" rtl="0">
              <a:lnSpc>
                <a:spcPct val="90000"/>
              </a:lnSpc>
              <a:spcBef>
                <a:spcPts val="400"/>
              </a:spcBef>
              <a:spcAft>
                <a:spcPts val="0"/>
              </a:spcAft>
              <a:buClr>
                <a:schemeClr val="accent1"/>
              </a:buClr>
              <a:buSzPts val="1800"/>
              <a:buFont typeface="Calibri"/>
              <a:buChar char="◦"/>
              <a:defRPr sz="2100" b="0" i="0" u="none" strike="noStrike" cap="none">
                <a:solidFill>
                  <a:srgbClr val="3F3F3F"/>
                </a:solidFill>
                <a:latin typeface="Calibri"/>
                <a:ea typeface="Calibri"/>
                <a:cs typeface="Calibri"/>
                <a:sym typeface="Calibri"/>
              </a:defRPr>
            </a:lvl7pPr>
            <a:lvl8pPr marL="2438522" marR="0" lvl="7" indent="-228611" algn="l" rtl="0">
              <a:lnSpc>
                <a:spcPct val="90000"/>
              </a:lnSpc>
              <a:spcBef>
                <a:spcPts val="400"/>
              </a:spcBef>
              <a:spcAft>
                <a:spcPts val="0"/>
              </a:spcAft>
              <a:buClr>
                <a:schemeClr val="accent1"/>
              </a:buClr>
              <a:buSzPts val="1800"/>
              <a:buFont typeface="Calibri"/>
              <a:buChar char="◦"/>
              <a:defRPr sz="2100" b="0" i="0" u="none" strike="noStrike" cap="none">
                <a:solidFill>
                  <a:srgbClr val="3F3F3F"/>
                </a:solidFill>
                <a:latin typeface="Calibri"/>
                <a:ea typeface="Calibri"/>
                <a:cs typeface="Calibri"/>
                <a:sym typeface="Calibri"/>
              </a:defRPr>
            </a:lvl8pPr>
            <a:lvl9pPr marL="2743337" marR="0" lvl="8" indent="-228611" algn="l" rtl="0">
              <a:lnSpc>
                <a:spcPct val="90000"/>
              </a:lnSpc>
              <a:spcBef>
                <a:spcPts val="400"/>
              </a:spcBef>
              <a:spcAft>
                <a:spcPts val="400"/>
              </a:spcAft>
              <a:buClr>
                <a:schemeClr val="accent1"/>
              </a:buClr>
              <a:buSzPts val="1800"/>
              <a:buFont typeface="Calibri"/>
              <a:buChar char="◦"/>
              <a:defRPr sz="2100" b="0" i="0" u="none" strike="noStrike" cap="none">
                <a:solidFill>
                  <a:srgbClr val="3F3F3F"/>
                </a:solidFill>
                <a:latin typeface="Calibri"/>
                <a:ea typeface="Calibri"/>
                <a:cs typeface="Calibri"/>
                <a:sym typeface="Calibri"/>
              </a:defRPr>
            </a:lvl9pPr>
          </a:lstStyle>
          <a:p>
            <a:pPr marL="300582" indent="-300582" fontAlgn="t">
              <a:spcBef>
                <a:spcPts val="0"/>
              </a:spcBef>
              <a:buFont typeface="Arial" panose="020B0604020202020204" pitchFamily="34" charset="0"/>
              <a:buChar char="•"/>
            </a:pPr>
            <a:r>
              <a:rPr lang="fr" sz="2400" kern="1200">
                <a:solidFill>
                  <a:srgbClr val="000000"/>
                </a:solidFill>
                <a:latin typeface="Calibri" panose="020F0502020204030204" pitchFamily="34" charset="0"/>
              </a:rPr>
              <a:t>Soutenir la mise en œuvre du NBSAP</a:t>
            </a:r>
            <a:endParaRPr lang="en-CA" sz="2400" kern="0">
              <a:latin typeface="Arial" panose="020B0604020202020204" pitchFamily="34" charset="0"/>
            </a:endParaRPr>
          </a:p>
          <a:p>
            <a:pPr marL="300582" indent="-300582" fontAlgn="t">
              <a:spcBef>
                <a:spcPts val="0"/>
              </a:spcBef>
              <a:buFont typeface="Arial" panose="020B0604020202020204" pitchFamily="34" charset="0"/>
              <a:buChar char="•"/>
            </a:pPr>
            <a:r>
              <a:rPr lang="fr" sz="2400" kern="1200">
                <a:solidFill>
                  <a:srgbClr val="000000"/>
                </a:solidFill>
                <a:latin typeface="Calibri" panose="020F0502020204030204" pitchFamily="34" charset="0"/>
              </a:rPr>
              <a:t>Renforcer les capacités techniques et institutionnelles</a:t>
            </a:r>
            <a:endParaRPr lang="en-CA" sz="2400" kern="0">
              <a:latin typeface="Arial" panose="020B0604020202020204" pitchFamily="34" charset="0"/>
            </a:endParaRPr>
          </a:p>
          <a:p>
            <a:pPr marL="300582" indent="-300582" fontAlgn="t">
              <a:spcBef>
                <a:spcPts val="0"/>
              </a:spcBef>
              <a:buFont typeface="Arial" panose="020B0604020202020204" pitchFamily="34" charset="0"/>
              <a:buChar char="•"/>
            </a:pPr>
            <a:r>
              <a:rPr lang="fr" sz="2400" kern="1200">
                <a:solidFill>
                  <a:srgbClr val="000000"/>
                </a:solidFill>
                <a:latin typeface="Calibri" panose="020F0502020204030204" pitchFamily="34" charset="0"/>
              </a:rPr>
              <a:t>Faciliter l'accès au financement de la biodiversité</a:t>
            </a:r>
            <a:endParaRPr lang="en-CA" sz="2400" kern="0">
              <a:latin typeface="Arial" panose="020B0604020202020204" pitchFamily="34" charset="0"/>
            </a:endParaRPr>
          </a:p>
          <a:p>
            <a:pPr marL="300582" indent="-300582" fontAlgn="t">
              <a:spcBef>
                <a:spcPts val="0"/>
              </a:spcBef>
              <a:buFont typeface="Arial" panose="020B0604020202020204" pitchFamily="34" charset="0"/>
              <a:buChar char="•"/>
            </a:pPr>
            <a:r>
              <a:rPr lang="fr" sz="2400" kern="1200">
                <a:solidFill>
                  <a:srgbClr val="000000"/>
                </a:solidFill>
                <a:latin typeface="Calibri" panose="020F0502020204030204" pitchFamily="34" charset="0"/>
              </a:rPr>
              <a:t>Harmoniser les flux financiers pour l’intégration de la biodiversité</a:t>
            </a:r>
            <a:endParaRPr lang="en-CA" sz="2400" kern="0">
              <a:latin typeface="Arial" panose="020B0604020202020204" pitchFamily="34" charset="0"/>
            </a:endParaRPr>
          </a:p>
          <a:p>
            <a:pPr marL="300582" indent="-300582" fontAlgn="t">
              <a:spcBef>
                <a:spcPts val="0"/>
              </a:spcBef>
              <a:buFont typeface="Arial" panose="020B0604020202020204" pitchFamily="34" charset="0"/>
              <a:buChar char="•"/>
            </a:pPr>
            <a:r>
              <a:rPr lang="fr" sz="2400" kern="1200">
                <a:solidFill>
                  <a:srgbClr val="000000"/>
                </a:solidFill>
                <a:latin typeface="Calibri" panose="020F0502020204030204" pitchFamily="34" charset="0"/>
              </a:rPr>
              <a:t>Favoriser l'apprentissage et la collaboration entre pairs</a:t>
            </a:r>
            <a:endParaRPr lang="en-CA" sz="2400" kern="0">
              <a:latin typeface="Arial" panose="020B0604020202020204" pitchFamily="34" charset="0"/>
            </a:endParaRPr>
          </a:p>
          <a:p>
            <a:pPr marL="300582" indent="-300582" fontAlgn="t">
              <a:spcBef>
                <a:spcPts val="0"/>
              </a:spcBef>
              <a:buFont typeface="Arial" panose="020B0604020202020204" pitchFamily="34" charset="0"/>
              <a:buChar char="•"/>
            </a:pPr>
            <a:r>
              <a:rPr lang="fr" sz="2400" kern="1200">
                <a:solidFill>
                  <a:srgbClr val="000000"/>
                </a:solidFill>
                <a:latin typeface="Calibri" panose="020F0502020204030204" pitchFamily="34" charset="0"/>
              </a:rPr>
              <a:t>Valoriser les NBSAPS dans la planification du développement national</a:t>
            </a:r>
            <a:endParaRPr lang="en-CA" sz="2400" kern="0">
              <a:latin typeface="Arial" panose="020B0604020202020204" pitchFamily="34" charset="0"/>
            </a:endParaRPr>
          </a:p>
          <a:p>
            <a:endParaRPr lang="en-CA" sz="3600" kern="0"/>
          </a:p>
        </p:txBody>
      </p:sp>
      <p:sp>
        <p:nvSpPr>
          <p:cNvPr id="5" name="Rectangle 4">
            <a:extLst>
              <a:ext uri="{FF2B5EF4-FFF2-40B4-BE49-F238E27FC236}">
                <a16:creationId xmlns:a16="http://schemas.microsoft.com/office/drawing/2014/main" id="{21B673CA-782A-634E-0D5D-79D9B6369A15}"/>
              </a:ext>
            </a:extLst>
          </p:cNvPr>
          <p:cNvSpPr/>
          <p:nvPr/>
        </p:nvSpPr>
        <p:spPr>
          <a:xfrm>
            <a:off x="1179871" y="1958661"/>
            <a:ext cx="9975809" cy="92614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lIns="60960" tIns="30480" rIns="60960" bIns="30480" rtlCol="0" anchor="ctr"/>
          <a:lstStyle/>
          <a:p>
            <a:pPr algn="ctr"/>
            <a:r>
              <a:rPr lang="fr" sz="2000" b="1">
                <a:solidFill>
                  <a:schemeClr val="bg1"/>
                </a:solidFill>
                <a:latin typeface="Calibri"/>
                <a:cs typeface="Calibri"/>
              </a:rPr>
              <a:t>Annoncé lors de la COP 15, un partenariat piloté par les pays vise à accélérer la mise en œuvre des stratégies et plans d'action nationaux pour la biodiversité, conformément au Cadre mondial pour la biodiversité.</a:t>
            </a:r>
          </a:p>
        </p:txBody>
      </p:sp>
      <p:pic>
        <p:nvPicPr>
          <p:cNvPr id="6" name="Picture 5">
            <a:extLst>
              <a:ext uri="{FF2B5EF4-FFF2-40B4-BE49-F238E27FC236}">
                <a16:creationId xmlns:a16="http://schemas.microsoft.com/office/drawing/2014/main" id="{1957D146-7F56-E21F-8645-04FB38645D3F}"/>
              </a:ext>
            </a:extLst>
          </p:cNvPr>
          <p:cNvPicPr>
            <a:picLocks noChangeAspect="1"/>
          </p:cNvPicPr>
          <p:nvPr/>
        </p:nvPicPr>
        <p:blipFill rotWithShape="1">
          <a:blip r:embed="rId13"/>
          <a:srcRect l="50149" t="9910" r="38304" b="42470"/>
          <a:stretch/>
        </p:blipFill>
        <p:spPr>
          <a:xfrm>
            <a:off x="1186571" y="3293016"/>
            <a:ext cx="1080075" cy="2000602"/>
          </a:xfrm>
          <a:prstGeom prst="rect">
            <a:avLst/>
          </a:prstGeom>
          <a:ln>
            <a:noFill/>
          </a:ln>
          <a:effectLst>
            <a:outerShdw blurRad="292100" dist="139700" dir="2700000" algn="tl" rotWithShape="0">
              <a:srgbClr val="333333">
                <a:alpha val="65000"/>
              </a:srgbClr>
            </a:outerShdw>
          </a:effectLst>
        </p:spPr>
      </p:pic>
      <p:sp>
        <p:nvSpPr>
          <p:cNvPr id="4" name="Freeform 3">
            <a:extLst>
              <a:ext uri="{FF2B5EF4-FFF2-40B4-BE49-F238E27FC236}">
                <a16:creationId xmlns:a16="http://schemas.microsoft.com/office/drawing/2014/main" id="{AE9B3421-E998-F49B-D5B8-5BBA3CC4334C}"/>
              </a:ext>
            </a:extLst>
          </p:cNvPr>
          <p:cNvSpPr/>
          <p:nvPr/>
        </p:nvSpPr>
        <p:spPr>
          <a:xfrm>
            <a:off x="9950124" y="364189"/>
            <a:ext cx="1595651" cy="1022572"/>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14"/>
            <a:stretch>
              <a:fillRect/>
            </a:stretch>
          </a:blipFill>
        </p:spPr>
        <p:txBody>
          <a:bodyPr/>
          <a:lstStyle/>
          <a:p>
            <a:pPr defTabSz="609630">
              <a:buClr>
                <a:srgbClr val="000000"/>
              </a:buClr>
            </a:pPr>
            <a:endParaRPr lang="en-CA" sz="933" kern="0">
              <a:solidFill>
                <a:srgbClr val="000000"/>
              </a:solidFill>
              <a:latin typeface="Calibri"/>
              <a:cs typeface="Calibri"/>
              <a:sym typeface="Arial"/>
            </a:endParaRPr>
          </a:p>
        </p:txBody>
      </p:sp>
    </p:spTree>
    <p:extLst>
      <p:ext uri="{BB962C8B-B14F-4D97-AF65-F5344CB8AC3E}">
        <p14:creationId xmlns:p14="http://schemas.microsoft.com/office/powerpoint/2010/main" val="37420858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26D359-E645-A5F7-E460-06A9885A5BF7}"/>
              </a:ext>
            </a:extLst>
          </p:cNvPr>
          <p:cNvSpPr>
            <a:spLocks noGrp="1"/>
          </p:cNvSpPr>
          <p:nvPr>
            <p:ph type="title"/>
          </p:nvPr>
        </p:nvSpPr>
        <p:spPr/>
        <p:txBody>
          <a:bodyPr>
            <a:normAutofit/>
          </a:bodyPr>
          <a:lstStyle/>
          <a:p>
            <a:r>
              <a:rPr lang="fr" sz="4000" err="1"/>
              <a:t>Mise en relation</a:t>
            </a:r>
            <a:r>
              <a:rPr lang="fr" sz="4000"/>
              <a:t> </a:t>
            </a:r>
            <a:r>
              <a:rPr lang="fr" sz="4000" err="1"/>
              <a:t>Mécanisme</a:t>
            </a:r>
            <a:endParaRPr lang="de-DE" sz="4000"/>
          </a:p>
        </p:txBody>
      </p:sp>
      <p:sp>
        <p:nvSpPr>
          <p:cNvPr id="7" name="Textplatzhalter 6">
            <a:extLst>
              <a:ext uri="{FF2B5EF4-FFF2-40B4-BE49-F238E27FC236}">
                <a16:creationId xmlns:a16="http://schemas.microsoft.com/office/drawing/2014/main" id="{71BAB1D5-4D2A-E59D-03E1-848E8B2B98B0}"/>
              </a:ext>
            </a:extLst>
          </p:cNvPr>
          <p:cNvSpPr>
            <a:spLocks noGrp="1"/>
          </p:cNvSpPr>
          <p:nvPr>
            <p:ph type="body" idx="1"/>
          </p:nvPr>
        </p:nvSpPr>
        <p:spPr>
          <a:xfrm>
            <a:off x="1159533" y="1388055"/>
            <a:ext cx="10058400" cy="4488868"/>
          </a:xfrm>
        </p:spPr>
        <p:txBody>
          <a:bodyPr/>
          <a:lstStyle/>
          <a:p>
            <a:endParaRPr lang="de-DE"/>
          </a:p>
        </p:txBody>
      </p:sp>
      <p:sp>
        <p:nvSpPr>
          <p:cNvPr id="4" name="Rectangle 2">
            <a:extLst>
              <a:ext uri="{FF2B5EF4-FFF2-40B4-BE49-F238E27FC236}">
                <a16:creationId xmlns:a16="http://schemas.microsoft.com/office/drawing/2014/main" id="{37399E7B-DE71-EF92-FE0C-B16569BAD92D}"/>
              </a:ext>
            </a:extLst>
          </p:cNvPr>
          <p:cNvSpPr/>
          <p:nvPr/>
        </p:nvSpPr>
        <p:spPr>
          <a:xfrm>
            <a:off x="1097280" y="1466145"/>
            <a:ext cx="10209713" cy="1022573"/>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lIns="60960" tIns="30480" rIns="60960" bIns="30480" rtlCol="0" anchor="ctr"/>
          <a:lstStyle>
            <a:defPPr>
              <a:defRPr lang="es-CO"/>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marL="50806" algn="ctr">
              <a:lnSpc>
                <a:spcPct val="90000"/>
              </a:lnSpc>
              <a:spcBef>
                <a:spcPts val="667"/>
              </a:spcBef>
            </a:pPr>
            <a:r>
              <a:rPr lang="fr" sz="2400" b="1">
                <a:solidFill>
                  <a:schemeClr val="bg1"/>
                </a:solidFill>
                <a:latin typeface="Calibri Light"/>
              </a:rPr>
              <a:t>Plateforme hybride axée sur la demande pour accélérer l’accès des pays à l’assistance technique, aux ressources financières et aux services de connaissances dans 23 cibles du GBF </a:t>
            </a:r>
            <a:r>
              <a:rPr lang="fr" sz="1867" b="1">
                <a:solidFill>
                  <a:schemeClr val="bg1"/>
                </a:solidFill>
                <a:latin typeface="Calibri Light"/>
              </a:rPr>
              <a:t>.</a:t>
            </a:r>
            <a:endParaRPr lang="es-ES" sz="1867" b="1">
              <a:solidFill>
                <a:schemeClr val="bg1"/>
              </a:solidFill>
              <a:latin typeface="Calibri Light"/>
              <a:ea typeface="Calibri Light"/>
              <a:cs typeface="Calibri Light"/>
            </a:endParaRPr>
          </a:p>
        </p:txBody>
      </p:sp>
      <p:sp>
        <p:nvSpPr>
          <p:cNvPr id="5" name="Content Placeholder 8">
            <a:extLst>
              <a:ext uri="{FF2B5EF4-FFF2-40B4-BE49-F238E27FC236}">
                <a16:creationId xmlns:a16="http://schemas.microsoft.com/office/drawing/2014/main" id="{4E470D25-9B7D-F40C-1209-C2C6A295F41A}"/>
              </a:ext>
            </a:extLst>
          </p:cNvPr>
          <p:cNvSpPr>
            <a:spLocks noGrp="1"/>
          </p:cNvSpPr>
          <p:nvPr/>
        </p:nvSpPr>
        <p:spPr>
          <a:xfrm>
            <a:off x="6321260" y="3022513"/>
            <a:ext cx="9917852" cy="4894864"/>
          </a:xfrm>
          <a:prstGeom prst="rect">
            <a:avLst/>
          </a:prstGeom>
        </p:spPr>
        <p:txBody>
          <a:bodyPr vert="horz" lIns="0" tIns="45720" rIns="0" bIns="45720" rtlCol="0" anchor="ctr">
            <a:normAutofit/>
          </a:bodyPr>
          <a:lstStyle>
            <a:defPPr>
              <a:defRPr lang="en-US"/>
            </a:defPPr>
            <a:lvl1pPr marL="0" indent="-137160" algn="l" defTabSz="304770"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1200" kern="1200">
                <a:solidFill>
                  <a:schemeClr val="tx1"/>
                </a:solidFill>
                <a:latin typeface="+mn-lt"/>
                <a:ea typeface="+mn-ea"/>
                <a:cs typeface="+mn-cs"/>
              </a:defRPr>
            </a:lvl1pPr>
            <a:lvl2pPr marL="304770" indent="-27432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2pPr>
            <a:lvl3pPr marL="609539" indent="-27432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3pPr>
            <a:lvl4pPr marL="914309" indent="-27432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4pPr>
            <a:lvl5pPr marL="1219078" indent="-27432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5pPr>
            <a:lvl6pPr marL="1523848" indent="-34290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6pPr>
            <a:lvl7pPr marL="1828617" indent="-34290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7pPr>
            <a:lvl8pPr marL="2133387" indent="-34290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8pPr>
            <a:lvl9pPr marL="2438156" indent="-34290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9pPr>
          </a:lstStyle>
          <a:p>
            <a:pPr fontAlgn="base">
              <a:lnSpc>
                <a:spcPct val="120000"/>
              </a:lnSpc>
              <a:spcBef>
                <a:spcPts val="600"/>
              </a:spcBef>
              <a:spcAft>
                <a:spcPts val="0"/>
              </a:spcAft>
              <a:buFont typeface="Arial" panose="020B0604020202020204" pitchFamily="34" charset="0"/>
              <a:buChar char="•"/>
            </a:pPr>
            <a:r>
              <a:rPr lang="fr" sz="2200">
                <a:solidFill>
                  <a:srgbClr val="3F3F3F"/>
                </a:solidFill>
                <a:latin typeface="Calibri" panose="020F0502020204030204" pitchFamily="34" charset="0"/>
              </a:rPr>
              <a:t>Objectifs</a:t>
            </a:r>
          </a:p>
          <a:p>
            <a:pPr marL="288000" lvl="1" fontAlgn="base">
              <a:lnSpc>
                <a:spcPct val="120000"/>
              </a:lnSpc>
              <a:spcBef>
                <a:spcPts val="0"/>
              </a:spcBef>
              <a:spcAft>
                <a:spcPts val="0"/>
              </a:spcAft>
              <a:buFont typeface="Wingdings" panose="05000000000000000000" pitchFamily="2" charset="2"/>
              <a:buChar char="ü"/>
            </a:pPr>
            <a:r>
              <a:rPr lang="fr" sz="2200">
                <a:solidFill>
                  <a:srgbClr val="3F3F3F"/>
                </a:solidFill>
                <a:latin typeface="Calibri" panose="020F0502020204030204" pitchFamily="34" charset="0"/>
              </a:rPr>
              <a:t>Connexions rapides</a:t>
            </a:r>
          </a:p>
          <a:p>
            <a:pPr marL="288000" lvl="1" fontAlgn="base">
              <a:lnSpc>
                <a:spcPct val="120000"/>
              </a:lnSpc>
              <a:spcBef>
                <a:spcPts val="0"/>
              </a:spcBef>
              <a:spcAft>
                <a:spcPts val="0"/>
              </a:spcAft>
              <a:buFont typeface="Wingdings" panose="05000000000000000000" pitchFamily="2" charset="2"/>
              <a:buChar char="ü"/>
            </a:pPr>
            <a:r>
              <a:rPr lang="fr" sz="2200">
                <a:solidFill>
                  <a:srgbClr val="3F3F3F"/>
                </a:solidFill>
                <a:latin typeface="Calibri" panose="020F0502020204030204" pitchFamily="34" charset="0"/>
              </a:rPr>
              <a:t>Centraliser les demandes par pays</a:t>
            </a:r>
          </a:p>
          <a:p>
            <a:pPr marL="288000" lvl="1" fontAlgn="base">
              <a:lnSpc>
                <a:spcPct val="120000"/>
              </a:lnSpc>
              <a:spcBef>
                <a:spcPts val="0"/>
              </a:spcBef>
              <a:spcAft>
                <a:spcPts val="0"/>
              </a:spcAft>
              <a:buFont typeface="Wingdings" panose="05000000000000000000" pitchFamily="2" charset="2"/>
              <a:buChar char="ü"/>
            </a:pPr>
            <a:r>
              <a:rPr lang="fr" sz="2200">
                <a:solidFill>
                  <a:srgbClr val="3F3F3F"/>
                </a:solidFill>
                <a:latin typeface="Calibri" panose="020F0502020204030204" pitchFamily="34" charset="0"/>
              </a:rPr>
              <a:t>Renforcer les synergies</a:t>
            </a:r>
          </a:p>
          <a:p>
            <a:pPr marL="288000" lvl="1" fontAlgn="base">
              <a:lnSpc>
                <a:spcPct val="120000"/>
              </a:lnSpc>
              <a:spcBef>
                <a:spcPts val="0"/>
              </a:spcBef>
              <a:spcAft>
                <a:spcPts val="0"/>
              </a:spcAft>
              <a:buFont typeface="Wingdings" panose="05000000000000000000" pitchFamily="2" charset="2"/>
              <a:buChar char="ü"/>
            </a:pPr>
            <a:r>
              <a:rPr lang="fr" sz="2200">
                <a:solidFill>
                  <a:srgbClr val="3F3F3F"/>
                </a:solidFill>
                <a:latin typeface="Calibri" panose="020F0502020204030204" pitchFamily="34" charset="0"/>
              </a:rPr>
              <a:t>Maximiser l'impact</a:t>
            </a:r>
          </a:p>
          <a:p>
            <a:pPr marL="288000" lvl="1" fontAlgn="base">
              <a:lnSpc>
                <a:spcPct val="120000"/>
              </a:lnSpc>
              <a:spcBef>
                <a:spcPts val="0"/>
              </a:spcBef>
              <a:spcAft>
                <a:spcPts val="0"/>
              </a:spcAft>
              <a:buFont typeface="Wingdings" panose="05000000000000000000" pitchFamily="2" charset="2"/>
              <a:buChar char="ü"/>
            </a:pPr>
            <a:r>
              <a:rPr lang="fr" sz="2200">
                <a:solidFill>
                  <a:srgbClr val="3F3F3F"/>
                </a:solidFill>
                <a:latin typeface="Calibri" panose="020F0502020204030204" pitchFamily="34" charset="0"/>
              </a:rPr>
              <a:t>Fournir un soutien personnalisé</a:t>
            </a:r>
          </a:p>
          <a:p>
            <a:pPr indent="0" fontAlgn="base">
              <a:lnSpc>
                <a:spcPct val="120000"/>
              </a:lnSpc>
              <a:spcBef>
                <a:spcPts val="600"/>
              </a:spcBef>
              <a:spcAft>
                <a:spcPts val="0"/>
              </a:spcAft>
              <a:buNone/>
            </a:pPr>
            <a:endParaRPr lang="en-US" sz="933">
              <a:solidFill>
                <a:srgbClr val="3F3F3F"/>
              </a:solidFill>
              <a:latin typeface="Calibri" panose="020F0502020204030204" pitchFamily="34" charset="0"/>
            </a:endParaRPr>
          </a:p>
          <a:p>
            <a:pPr indent="0" fontAlgn="base">
              <a:lnSpc>
                <a:spcPct val="120000"/>
              </a:lnSpc>
              <a:spcBef>
                <a:spcPts val="600"/>
              </a:spcBef>
              <a:spcAft>
                <a:spcPts val="0"/>
              </a:spcAft>
              <a:buNone/>
            </a:pPr>
            <a:endParaRPr lang="en-US" sz="933">
              <a:solidFill>
                <a:srgbClr val="3F3F3F"/>
              </a:solidFill>
              <a:latin typeface="Calibri" panose="020F0502020204030204" pitchFamily="34" charset="0"/>
            </a:endParaRPr>
          </a:p>
          <a:p>
            <a:pPr indent="0" fontAlgn="base">
              <a:lnSpc>
                <a:spcPct val="120000"/>
              </a:lnSpc>
              <a:spcBef>
                <a:spcPts val="600"/>
              </a:spcBef>
              <a:spcAft>
                <a:spcPts val="0"/>
              </a:spcAft>
              <a:buNone/>
            </a:pPr>
            <a:endParaRPr lang="en-US" sz="933">
              <a:solidFill>
                <a:srgbClr val="3F3F3F"/>
              </a:solidFill>
              <a:latin typeface="Calibri" panose="020F0502020204030204" pitchFamily="34" charset="0"/>
            </a:endParaRPr>
          </a:p>
          <a:p>
            <a:pPr indent="0" fontAlgn="base">
              <a:lnSpc>
                <a:spcPct val="120000"/>
              </a:lnSpc>
              <a:spcBef>
                <a:spcPts val="600"/>
              </a:spcBef>
              <a:spcAft>
                <a:spcPts val="0"/>
              </a:spcAft>
              <a:buNone/>
            </a:pPr>
            <a:endParaRPr lang="en-US" sz="933">
              <a:solidFill>
                <a:srgbClr val="3F3F3F"/>
              </a:solidFill>
              <a:latin typeface="Calibri" panose="020F0502020204030204" pitchFamily="34" charset="0"/>
            </a:endParaRPr>
          </a:p>
          <a:p>
            <a:pPr indent="0" fontAlgn="base">
              <a:lnSpc>
                <a:spcPct val="120000"/>
              </a:lnSpc>
              <a:spcBef>
                <a:spcPts val="600"/>
              </a:spcBef>
              <a:spcAft>
                <a:spcPts val="0"/>
              </a:spcAft>
              <a:buNone/>
            </a:pPr>
            <a:endParaRPr lang="en-US" sz="933">
              <a:solidFill>
                <a:srgbClr val="3F3F3F"/>
              </a:solidFill>
              <a:latin typeface="Calibri" panose="020F0502020204030204" pitchFamily="34" charset="0"/>
            </a:endParaRPr>
          </a:p>
          <a:p>
            <a:pPr indent="0" fontAlgn="base">
              <a:lnSpc>
                <a:spcPct val="120000"/>
              </a:lnSpc>
              <a:spcBef>
                <a:spcPts val="600"/>
              </a:spcBef>
              <a:spcAft>
                <a:spcPts val="0"/>
              </a:spcAft>
              <a:buNone/>
            </a:pPr>
            <a:endParaRPr lang="en-US" sz="933">
              <a:solidFill>
                <a:srgbClr val="3F3F3F"/>
              </a:solidFill>
              <a:latin typeface="Calibri" panose="020F0502020204030204" pitchFamily="34" charset="0"/>
            </a:endParaRPr>
          </a:p>
          <a:p>
            <a:pPr indent="0" fontAlgn="base">
              <a:lnSpc>
                <a:spcPct val="120000"/>
              </a:lnSpc>
              <a:spcBef>
                <a:spcPts val="600"/>
              </a:spcBef>
              <a:spcAft>
                <a:spcPts val="0"/>
              </a:spcAft>
              <a:buNone/>
            </a:pPr>
            <a:endParaRPr lang="en-US" sz="933">
              <a:solidFill>
                <a:srgbClr val="3F3F3F"/>
              </a:solidFill>
              <a:latin typeface="Calibri" panose="020F0502020204030204" pitchFamily="34" charset="0"/>
            </a:endParaRPr>
          </a:p>
          <a:p>
            <a:pPr indent="0" fontAlgn="base">
              <a:lnSpc>
                <a:spcPct val="120000"/>
              </a:lnSpc>
              <a:spcBef>
                <a:spcPts val="600"/>
              </a:spcBef>
              <a:spcAft>
                <a:spcPts val="0"/>
              </a:spcAft>
              <a:buNone/>
            </a:pPr>
            <a:endParaRPr lang="en-US" sz="933">
              <a:solidFill>
                <a:srgbClr val="3F3F3F"/>
              </a:solidFill>
              <a:latin typeface="Calibri" panose="020F0502020204030204" pitchFamily="34" charset="0"/>
            </a:endParaRPr>
          </a:p>
          <a:p>
            <a:pPr indent="0" fontAlgn="base">
              <a:lnSpc>
                <a:spcPct val="120000"/>
              </a:lnSpc>
              <a:spcBef>
                <a:spcPts val="600"/>
              </a:spcBef>
              <a:spcAft>
                <a:spcPts val="0"/>
              </a:spcAft>
              <a:buNone/>
            </a:pPr>
            <a:endParaRPr lang="en-US" sz="2400">
              <a:solidFill>
                <a:srgbClr val="3F3F3F"/>
              </a:solidFill>
              <a:latin typeface="Calibri" panose="020F0502020204030204" pitchFamily="34" charset="0"/>
            </a:endParaRPr>
          </a:p>
        </p:txBody>
      </p:sp>
      <p:pic>
        <p:nvPicPr>
          <p:cNvPr id="6" name="Picture 1" descr="A collage of women cooking&#10;&#10;Description automatically generated">
            <a:extLst>
              <a:ext uri="{FF2B5EF4-FFF2-40B4-BE49-F238E27FC236}">
                <a16:creationId xmlns:a16="http://schemas.microsoft.com/office/drawing/2014/main" id="{99D8264C-4BF9-BE64-F885-CC1E5E425D88}"/>
              </a:ext>
            </a:extLst>
          </p:cNvPr>
          <p:cNvPicPr>
            <a:picLocks noChangeAspect="1"/>
          </p:cNvPicPr>
          <p:nvPr/>
        </p:nvPicPr>
        <p:blipFill>
          <a:blip r:embed="rId3"/>
          <a:srcRect l="3389"/>
          <a:stretch/>
        </p:blipFill>
        <p:spPr>
          <a:xfrm>
            <a:off x="9864805" y="2906436"/>
            <a:ext cx="2047731" cy="2970487"/>
          </a:xfrm>
          <a:prstGeom prst="rect">
            <a:avLst/>
          </a:prstGeom>
          <a:ln>
            <a:noFill/>
          </a:ln>
          <a:effectLst>
            <a:outerShdw blurRad="292100" dist="139700" dir="2700000" algn="tl" rotWithShape="0">
              <a:srgbClr val="333333">
                <a:alpha val="65000"/>
              </a:srgbClr>
            </a:outerShdw>
          </a:effectLst>
        </p:spPr>
      </p:pic>
      <p:sp>
        <p:nvSpPr>
          <p:cNvPr id="12" name="Content Placeholder 8">
            <a:extLst>
              <a:ext uri="{FF2B5EF4-FFF2-40B4-BE49-F238E27FC236}">
                <a16:creationId xmlns:a16="http://schemas.microsoft.com/office/drawing/2014/main" id="{FFC74603-8F95-74C0-F6DA-ADCFDDA884DC}"/>
              </a:ext>
            </a:extLst>
          </p:cNvPr>
          <p:cNvSpPr>
            <a:spLocks noGrp="1"/>
          </p:cNvSpPr>
          <p:nvPr/>
        </p:nvSpPr>
        <p:spPr>
          <a:xfrm>
            <a:off x="1159533" y="2764418"/>
            <a:ext cx="4650167" cy="3941182"/>
          </a:xfrm>
          <a:prstGeom prst="rect">
            <a:avLst/>
          </a:prstGeom>
        </p:spPr>
        <p:txBody>
          <a:bodyPr vert="horz" lIns="0" tIns="45720" rIns="0" bIns="45720" rtlCol="0" anchor="ctr">
            <a:normAutofit fontScale="62500" lnSpcReduction="20000"/>
          </a:bodyPr>
          <a:lstStyle>
            <a:defPPr>
              <a:defRPr lang="en-US"/>
            </a:defPPr>
            <a:lvl1pPr marL="0" indent="-137160" algn="l" defTabSz="304770" rtl="0" eaLnBrk="1" latinLnBrk="0" hangingPunct="1">
              <a:lnSpc>
                <a:spcPct val="90000"/>
              </a:lnSpc>
              <a:spcBef>
                <a:spcPts val="1800"/>
              </a:spcBef>
              <a:spcAft>
                <a:spcPts val="300"/>
              </a:spcAft>
              <a:buClr>
                <a:schemeClr val="accent1"/>
              </a:buClr>
              <a:buSzPct val="100000"/>
              <a:buFont typeface="Calibri" panose="020F0502020204030204" pitchFamily="34" charset="0"/>
              <a:buChar char=" "/>
              <a:defRPr sz="1200" kern="1200">
                <a:solidFill>
                  <a:schemeClr val="tx1"/>
                </a:solidFill>
                <a:latin typeface="+mn-lt"/>
                <a:ea typeface="+mn-ea"/>
                <a:cs typeface="+mn-cs"/>
              </a:defRPr>
            </a:lvl1pPr>
            <a:lvl2pPr marL="304770" indent="-27432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2pPr>
            <a:lvl3pPr marL="609539" indent="-27432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3pPr>
            <a:lvl4pPr marL="914309" indent="-27432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4pPr>
            <a:lvl5pPr marL="1219078" indent="-27432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5pPr>
            <a:lvl6pPr marL="1523848" indent="-34290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6pPr>
            <a:lvl7pPr marL="1828617" indent="-34290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7pPr>
            <a:lvl8pPr marL="2133387" indent="-34290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8pPr>
            <a:lvl9pPr marL="2438156" indent="-342900" algn="l" defTabSz="304770" rtl="0" eaLnBrk="1" latinLnBrk="0" hangingPunct="1">
              <a:lnSpc>
                <a:spcPct val="90000"/>
              </a:lnSpc>
              <a:spcBef>
                <a:spcPts val="300"/>
              </a:spcBef>
              <a:spcAft>
                <a:spcPts val="600"/>
              </a:spcAft>
              <a:buClr>
                <a:schemeClr val="accent1"/>
              </a:buClr>
              <a:buFont typeface="Calibri" pitchFamily="34" charset="0"/>
              <a:buChar char="◦"/>
              <a:defRPr sz="1200" kern="1200">
                <a:solidFill>
                  <a:schemeClr val="tx1"/>
                </a:solidFill>
                <a:latin typeface="+mn-lt"/>
                <a:ea typeface="+mn-ea"/>
                <a:cs typeface="+mn-cs"/>
              </a:defRPr>
            </a:lvl9pPr>
          </a:lstStyle>
          <a:p>
            <a:pPr fontAlgn="base">
              <a:lnSpc>
                <a:spcPct val="120000"/>
              </a:lnSpc>
              <a:spcBef>
                <a:spcPts val="600"/>
              </a:spcBef>
              <a:spcAft>
                <a:spcPts val="0"/>
              </a:spcAft>
              <a:buFont typeface="Arial" panose="020B0604020202020204" pitchFamily="34" charset="0"/>
              <a:buChar char="•"/>
            </a:pPr>
            <a:r>
              <a:rPr lang="fr" sz="3200">
                <a:solidFill>
                  <a:srgbClr val="3F3F3F"/>
                </a:solidFill>
                <a:latin typeface="Calibri" panose="020F0502020204030204" pitchFamily="34" charset="0"/>
                <a:ea typeface="Calibri" panose="020F0502020204030204" pitchFamily="34" charset="0"/>
                <a:cs typeface="Calibri" panose="020F0502020204030204" pitchFamily="34" charset="0"/>
              </a:rPr>
              <a:t>Mécanisme central du NBSAP AP</a:t>
            </a:r>
          </a:p>
          <a:p>
            <a:pPr fontAlgn="base">
              <a:lnSpc>
                <a:spcPct val="120000"/>
              </a:lnSpc>
              <a:spcBef>
                <a:spcPts val="600"/>
              </a:spcBef>
              <a:spcAft>
                <a:spcPts val="0"/>
              </a:spcAft>
              <a:buFont typeface="Arial" panose="020B0604020202020204" pitchFamily="34" charset="0"/>
              <a:buChar char="•"/>
            </a:pPr>
            <a:r>
              <a:rPr lang="fr" sz="3200">
                <a:solidFill>
                  <a:srgbClr val="3F3F3F"/>
                </a:solidFill>
                <a:latin typeface="Calibri" panose="020F0502020204030204" pitchFamily="34" charset="0"/>
                <a:ea typeface="Calibri" panose="020F0502020204030204" pitchFamily="34" charset="0"/>
                <a:cs typeface="Calibri" panose="020F0502020204030204" pitchFamily="34" charset="0"/>
              </a:rPr>
              <a:t>Théorie du changement :</a:t>
            </a:r>
          </a:p>
          <a:p>
            <a:pPr lvl="1" fontAlgn="base">
              <a:lnSpc>
                <a:spcPct val="150000"/>
              </a:lnSpc>
              <a:spcBef>
                <a:spcPts val="600"/>
              </a:spcBef>
              <a:buNone/>
            </a:pPr>
            <a:r>
              <a:rPr lang="fr" sz="3200" b="0" i="1">
                <a:solidFill>
                  <a:srgbClr val="000000"/>
                </a:solidFill>
                <a:effectLst/>
                <a:latin typeface="Calibri" panose="020F0502020204030204" pitchFamily="34" charset="0"/>
                <a:ea typeface="Calibri" panose="020F0502020204030204" pitchFamily="34" charset="0"/>
                <a:cs typeface="Calibri" panose="020F0502020204030204" pitchFamily="34" charset="0"/>
              </a:rPr>
              <a:t>Si les besoins nationaux sont clairement définis, </a:t>
            </a:r>
            <a:r>
              <a:rPr lang="fr" sz="3200" b="0" i="1" err="1">
                <a:solidFill>
                  <a:srgbClr val="000000"/>
                </a:solidFill>
                <a:effectLst/>
                <a:latin typeface="Calibri" panose="020F0502020204030204" pitchFamily="34" charset="0"/>
                <a:ea typeface="Calibri" panose="020F0502020204030204" pitchFamily="34" charset="0"/>
                <a:cs typeface="Calibri" panose="020F0502020204030204" pitchFamily="34" charset="0"/>
              </a:rPr>
              <a:t>centralisés </a:t>
            </a:r>
            <a:r>
              <a:rPr lang="fr" sz="3200" b="0" i="1">
                <a:solidFill>
                  <a:srgbClr val="000000"/>
                </a:solidFill>
                <a:effectLst/>
                <a:latin typeface="Calibri" panose="020F0502020204030204" pitchFamily="34" charset="0"/>
                <a:ea typeface="Calibri" panose="020F0502020204030204" pitchFamily="34" charset="0"/>
                <a:cs typeface="Calibri" panose="020F0502020204030204" pitchFamily="34" charset="0"/>
              </a:rPr>
              <a:t>et mis en relation avec les partenaires adéquats grâce à un processus transparent et coordonné, l'engagement devient plus efficace, moins fragmenté et plus susceptible d'aboutir à un soutien technique et financier.</a:t>
            </a:r>
            <a:r>
              <a:rPr lang="fr" sz="3200" b="0" i="0">
                <a:solidFill>
                  <a:srgbClr val="000000"/>
                </a:solidFill>
                <a:effectLst/>
                <a:latin typeface="WordVisi_MSFontService"/>
              </a:rPr>
              <a:t> </a:t>
            </a:r>
            <a:r>
              <a:rPr lang="fr" sz="3200" b="0" i="0">
                <a:solidFill>
                  <a:srgbClr val="000000"/>
                </a:solidFill>
                <a:effectLst/>
                <a:latin typeface="WordVisiPilcrow_MSFontService"/>
              </a:rPr>
              <a:t> </a:t>
            </a:r>
            <a:endParaRPr lang="en-US" sz="3200" b="0" i="0">
              <a:solidFill>
                <a:srgbClr val="000000"/>
              </a:solidFill>
              <a:effectLst/>
              <a:latin typeface="Segoe UI" panose="020B0502040204020203" pitchFamily="34" charset="0"/>
            </a:endParaRPr>
          </a:p>
          <a:p>
            <a:pPr indent="0" fontAlgn="base">
              <a:lnSpc>
                <a:spcPct val="120000"/>
              </a:lnSpc>
              <a:spcBef>
                <a:spcPts val="600"/>
              </a:spcBef>
              <a:spcAft>
                <a:spcPts val="0"/>
              </a:spcAft>
              <a:buNone/>
            </a:pPr>
            <a:endParaRPr lang="en-US" sz="2400">
              <a:solidFill>
                <a:srgbClr val="3F3F3F"/>
              </a:solidFill>
              <a:latin typeface="Calibri" panose="020F0502020204030204" pitchFamily="34" charset="0"/>
            </a:endParaRPr>
          </a:p>
        </p:txBody>
      </p:sp>
      <p:cxnSp>
        <p:nvCxnSpPr>
          <p:cNvPr id="14" name="Gerader Verbinder 13">
            <a:extLst>
              <a:ext uri="{FF2B5EF4-FFF2-40B4-BE49-F238E27FC236}">
                <a16:creationId xmlns:a16="http://schemas.microsoft.com/office/drawing/2014/main" id="{4D9FA1BE-A4F8-E00E-C0A7-801F63794403}"/>
              </a:ext>
            </a:extLst>
          </p:cNvPr>
          <p:cNvCxnSpPr/>
          <p:nvPr/>
        </p:nvCxnSpPr>
        <p:spPr>
          <a:xfrm>
            <a:off x="6086791" y="3100871"/>
            <a:ext cx="0" cy="2872417"/>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4667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FA3C9B-5620-2C9A-2D2F-4BF573A4CF5C}"/>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B401D71-D8A0-CB1F-6EF0-1F934B2B18DE}"/>
              </a:ext>
            </a:extLst>
          </p:cNvPr>
          <p:cNvSpPr>
            <a:spLocks noGrp="1"/>
          </p:cNvSpPr>
          <p:nvPr>
            <p:ph type="title"/>
          </p:nvPr>
        </p:nvSpPr>
        <p:spPr/>
        <p:txBody>
          <a:bodyPr>
            <a:normAutofit/>
          </a:bodyPr>
          <a:lstStyle/>
          <a:p>
            <a:r>
              <a:rPr lang="fr" sz="4000" err="1"/>
              <a:t>Mise en relation</a:t>
            </a:r>
            <a:r>
              <a:rPr lang="fr" sz="4000"/>
              <a:t> </a:t>
            </a:r>
            <a:r>
              <a:rPr lang="fr" sz="4000" err="1"/>
              <a:t>Mécanisme</a:t>
            </a:r>
            <a:endParaRPr lang="de-DE" sz="4000"/>
          </a:p>
        </p:txBody>
      </p:sp>
      <p:sp>
        <p:nvSpPr>
          <p:cNvPr id="3" name="CuadroTexto 10">
            <a:extLst>
              <a:ext uri="{FF2B5EF4-FFF2-40B4-BE49-F238E27FC236}">
                <a16:creationId xmlns:a16="http://schemas.microsoft.com/office/drawing/2014/main" id="{1E612C8C-178E-15B3-B05C-13EDA11CF515}"/>
              </a:ext>
            </a:extLst>
          </p:cNvPr>
          <p:cNvSpPr txBox="1"/>
          <p:nvPr/>
        </p:nvSpPr>
        <p:spPr>
          <a:xfrm>
            <a:off x="7811362" y="2758584"/>
            <a:ext cx="3685309" cy="3077766"/>
          </a:xfrm>
          <a:prstGeom prst="rect">
            <a:avLst/>
          </a:prstGeom>
          <a:noFill/>
          <a:ln>
            <a:solidFill>
              <a:srgbClr val="4472C4"/>
            </a:solidFill>
          </a:ln>
        </p:spPr>
        <p:txBody>
          <a:bodyPr wrap="square" lIns="60960" tIns="30480" rIns="60960" bIns="30480" anchor="t">
            <a:spAutoFit/>
          </a:bodyPr>
          <a:lstStyle/>
          <a:p>
            <a:pPr marL="201940" lvl="1" indent="-190510" defTabSz="609630">
              <a:buFont typeface="Arial" panose="020B0604020202020204" pitchFamily="34" charset="0"/>
              <a:buChar char="•"/>
            </a:pPr>
            <a:endParaRPr lang="en-US" sz="2000">
              <a:latin typeface="Calibri"/>
              <a:cs typeface="Calibri"/>
            </a:endParaRPr>
          </a:p>
          <a:p>
            <a:pPr marL="201940" lvl="1" indent="-190510" defTabSz="609630">
              <a:buFont typeface="Arial" panose="020B0604020202020204" pitchFamily="34" charset="0"/>
              <a:buChar char="•"/>
            </a:pPr>
            <a:r>
              <a:rPr lang="fr" sz="2000">
                <a:latin typeface="Calibri"/>
                <a:cs typeface="Calibri"/>
              </a:rPr>
              <a:t>Courtier neutre</a:t>
            </a:r>
            <a:br>
              <a:rPr lang="en-US" sz="2000">
                <a:latin typeface="Calibri"/>
                <a:cs typeface="Calibri"/>
              </a:rPr>
            </a:br>
            <a:endParaRPr lang="en-US" sz="2000">
              <a:latin typeface="Calibri"/>
              <a:cs typeface="Calibri"/>
            </a:endParaRPr>
          </a:p>
          <a:p>
            <a:pPr marL="201940" lvl="1" indent="-190510" defTabSz="609630">
              <a:buFont typeface="Arial" panose="020B0604020202020204" pitchFamily="34" charset="0"/>
              <a:buChar char="•"/>
            </a:pPr>
            <a:r>
              <a:rPr lang="fr" sz="2000">
                <a:latin typeface="Calibri"/>
                <a:cs typeface="Calibri"/>
              </a:rPr>
              <a:t>Plateforme de partenariat</a:t>
            </a:r>
            <a:br>
              <a:rPr lang="en-US" sz="2000">
                <a:latin typeface="Calibri"/>
                <a:cs typeface="Calibri"/>
              </a:rPr>
            </a:br>
            <a:endParaRPr lang="en-US" sz="2000">
              <a:latin typeface="Calibri"/>
              <a:cs typeface="Calibri"/>
            </a:endParaRPr>
          </a:p>
          <a:p>
            <a:pPr marL="201940" lvl="1" indent="-190510" defTabSz="609630">
              <a:buFont typeface="Arial" panose="020B0604020202020204" pitchFamily="34" charset="0"/>
              <a:buChar char="•"/>
            </a:pPr>
            <a:r>
              <a:rPr lang="fr" sz="2000">
                <a:latin typeface="Calibri"/>
                <a:cs typeface="Calibri"/>
              </a:rPr>
              <a:t>Processus de coordination structuré</a:t>
            </a:r>
            <a:br>
              <a:rPr lang="en-US" sz="2000">
                <a:latin typeface="Calibri"/>
                <a:cs typeface="Calibri"/>
              </a:rPr>
            </a:br>
            <a:endParaRPr lang="en-US" sz="2000">
              <a:latin typeface="Calibri"/>
              <a:cs typeface="Calibri"/>
            </a:endParaRPr>
          </a:p>
          <a:p>
            <a:pPr marL="201940" lvl="1" indent="-190510" defTabSz="609630">
              <a:buFont typeface="Arial" panose="020B0604020202020204" pitchFamily="34" charset="0"/>
              <a:buChar char="•"/>
            </a:pPr>
            <a:r>
              <a:rPr lang="fr" sz="2000">
                <a:latin typeface="Calibri"/>
                <a:cs typeface="Calibri"/>
              </a:rPr>
              <a:t>Soutenu par une infrastructure numérique</a:t>
            </a:r>
          </a:p>
          <a:p>
            <a:pPr marL="11431" lvl="1" defTabSz="609630"/>
            <a:endParaRPr lang="en-US" sz="1600">
              <a:latin typeface="Calibri"/>
              <a:cs typeface="Calibri"/>
            </a:endParaRPr>
          </a:p>
        </p:txBody>
      </p:sp>
      <p:sp>
        <p:nvSpPr>
          <p:cNvPr id="8" name="CuadroTexto 13">
            <a:extLst>
              <a:ext uri="{FF2B5EF4-FFF2-40B4-BE49-F238E27FC236}">
                <a16:creationId xmlns:a16="http://schemas.microsoft.com/office/drawing/2014/main" id="{C3CADE0B-3196-506A-0560-FEDF6154AE91}"/>
              </a:ext>
            </a:extLst>
          </p:cNvPr>
          <p:cNvSpPr txBox="1"/>
          <p:nvPr/>
        </p:nvSpPr>
        <p:spPr>
          <a:xfrm>
            <a:off x="7813693" y="2374564"/>
            <a:ext cx="3681251" cy="389787"/>
          </a:xfrm>
          <a:prstGeom prst="rect">
            <a:avLst/>
          </a:prstGeom>
          <a:solidFill>
            <a:schemeClr val="accent1"/>
          </a:solidFill>
          <a:ln>
            <a:solidFill>
              <a:srgbClr val="4472C4"/>
            </a:solidFill>
          </a:ln>
        </p:spPr>
        <p:txBody>
          <a:bodyPr wrap="square" lIns="60960" tIns="30480" rIns="60960" bIns="30480" anchor="t">
            <a:spAutoFit/>
          </a:bodyPr>
          <a:lstStyle/>
          <a:p>
            <a:pPr algn="ctr" defTabSz="609630"/>
            <a:r>
              <a:rPr lang="fr" sz="2133" b="1" spc="-20">
                <a:solidFill>
                  <a:srgbClr val="FFFFFF"/>
                </a:solidFill>
                <a:latin typeface="Calibri"/>
                <a:cs typeface="Calibri"/>
              </a:rPr>
              <a:t>Mécanisme de mise en relation</a:t>
            </a:r>
          </a:p>
        </p:txBody>
      </p:sp>
      <p:cxnSp>
        <p:nvCxnSpPr>
          <p:cNvPr id="9" name="Conector recto de flecha 6">
            <a:extLst>
              <a:ext uri="{FF2B5EF4-FFF2-40B4-BE49-F238E27FC236}">
                <a16:creationId xmlns:a16="http://schemas.microsoft.com/office/drawing/2014/main" id="{C732683B-4BDB-636E-4C6B-8F06A723C86B}"/>
              </a:ext>
            </a:extLst>
          </p:cNvPr>
          <p:cNvCxnSpPr/>
          <p:nvPr/>
        </p:nvCxnSpPr>
        <p:spPr>
          <a:xfrm flipH="1">
            <a:off x="7356763" y="1899903"/>
            <a:ext cx="13855" cy="4017817"/>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10" name="CuadroTexto 9">
            <a:extLst>
              <a:ext uri="{FF2B5EF4-FFF2-40B4-BE49-F238E27FC236}">
                <a16:creationId xmlns:a16="http://schemas.microsoft.com/office/drawing/2014/main" id="{E17A3E61-B191-6F79-D067-2AE5A267270B}"/>
              </a:ext>
            </a:extLst>
          </p:cNvPr>
          <p:cNvSpPr txBox="1"/>
          <p:nvPr/>
        </p:nvSpPr>
        <p:spPr>
          <a:xfrm>
            <a:off x="1318634" y="1138441"/>
            <a:ext cx="1071127" cy="420564"/>
          </a:xfrm>
          <a:prstGeom prst="rect">
            <a:avLst/>
          </a:prstGeom>
          <a:noFill/>
        </p:spPr>
        <p:txBody>
          <a:bodyPr wrap="none" rtlCol="0">
            <a:spAutoFit/>
          </a:bodyPr>
          <a:lstStyle/>
          <a:p>
            <a:pPr algn="ctr" defTabSz="609630"/>
            <a:r>
              <a:rPr lang="fr" sz="2133" b="1">
                <a:solidFill>
                  <a:srgbClr val="75BDA7">
                    <a:lumMod val="50000"/>
                  </a:srgbClr>
                </a:solidFill>
                <a:latin typeface="Calibri" panose="020F0502020204030204" pitchFamily="34" charset="0"/>
                <a:cs typeface="Calibri" panose="020F0502020204030204" pitchFamily="34" charset="0"/>
              </a:rPr>
              <a:t>Mission</a:t>
            </a:r>
          </a:p>
        </p:txBody>
      </p:sp>
      <p:sp>
        <p:nvSpPr>
          <p:cNvPr id="11" name="CuadroTexto 15">
            <a:extLst>
              <a:ext uri="{FF2B5EF4-FFF2-40B4-BE49-F238E27FC236}">
                <a16:creationId xmlns:a16="http://schemas.microsoft.com/office/drawing/2014/main" id="{616AA677-8F56-D09A-CF2E-2596850DAFE3}"/>
              </a:ext>
            </a:extLst>
          </p:cNvPr>
          <p:cNvSpPr txBox="1"/>
          <p:nvPr/>
        </p:nvSpPr>
        <p:spPr>
          <a:xfrm>
            <a:off x="601559" y="2373845"/>
            <a:ext cx="2486623" cy="1631216"/>
          </a:xfrm>
          <a:prstGeom prst="rect">
            <a:avLst/>
          </a:prstGeom>
          <a:noFill/>
        </p:spPr>
        <p:txBody>
          <a:bodyPr wrap="square">
            <a:spAutoFit/>
          </a:bodyPr>
          <a:lstStyle/>
          <a:p>
            <a:pPr algn="ctr" defTabSz="609630" fontAlgn="base"/>
            <a:r>
              <a:rPr lang="fr" sz="2000">
                <a:latin typeface="Calibri" panose="020F0502020204030204" pitchFamily="34" charset="0"/>
                <a:ea typeface="Calibri" panose="020F0502020204030204" pitchFamily="34" charset="0"/>
                <a:cs typeface="Calibri" panose="020F0502020204030204" pitchFamily="34" charset="0"/>
              </a:rPr>
              <a:t>Mettre en relation les besoins des pays en matière de biodiversité avec les partenaires techniques et financiers compétents.</a:t>
            </a:r>
            <a:endParaRPr lang="en-GB" sz="2000">
              <a:solidFill>
                <a:srgbClr val="373545"/>
              </a:solidFill>
              <a:latin typeface="Calibri" panose="020F0502020204030204" pitchFamily="34" charset="0"/>
              <a:ea typeface="Calibri" panose="020F0502020204030204" pitchFamily="34" charset="0"/>
              <a:cs typeface="Calibri" panose="020F0502020204030204" pitchFamily="34" charset="0"/>
            </a:endParaRPr>
          </a:p>
        </p:txBody>
      </p:sp>
      <p:sp>
        <p:nvSpPr>
          <p:cNvPr id="13" name="CuadroTexto 10">
            <a:extLst>
              <a:ext uri="{FF2B5EF4-FFF2-40B4-BE49-F238E27FC236}">
                <a16:creationId xmlns:a16="http://schemas.microsoft.com/office/drawing/2014/main" id="{7357AF12-00F1-F453-3FEB-48A596B922DD}"/>
              </a:ext>
            </a:extLst>
          </p:cNvPr>
          <p:cNvSpPr txBox="1"/>
          <p:nvPr/>
        </p:nvSpPr>
        <p:spPr>
          <a:xfrm>
            <a:off x="3004504" y="3985804"/>
            <a:ext cx="1503938" cy="420564"/>
          </a:xfrm>
          <a:prstGeom prst="rect">
            <a:avLst/>
          </a:prstGeom>
          <a:noFill/>
        </p:spPr>
        <p:txBody>
          <a:bodyPr wrap="none" rtlCol="0">
            <a:spAutoFit/>
          </a:bodyPr>
          <a:lstStyle/>
          <a:p>
            <a:pPr algn="ctr" defTabSz="609630"/>
            <a:r>
              <a:rPr lang="fr" sz="2133" b="1">
                <a:solidFill>
                  <a:srgbClr val="75BDA7">
                    <a:lumMod val="50000"/>
                  </a:srgbClr>
                </a:solidFill>
                <a:latin typeface="Calibri" panose="020F0502020204030204" pitchFamily="34" charset="0"/>
                <a:cs typeface="Calibri" panose="020F0502020204030204" pitchFamily="34" charset="0"/>
              </a:rPr>
              <a:t>Mécanisme</a:t>
            </a:r>
          </a:p>
        </p:txBody>
      </p:sp>
      <p:sp>
        <p:nvSpPr>
          <p:cNvPr id="15" name="CuadroTexto 18">
            <a:extLst>
              <a:ext uri="{FF2B5EF4-FFF2-40B4-BE49-F238E27FC236}">
                <a16:creationId xmlns:a16="http://schemas.microsoft.com/office/drawing/2014/main" id="{6F93F97B-0A06-363C-C452-8543FF9C49C5}"/>
              </a:ext>
            </a:extLst>
          </p:cNvPr>
          <p:cNvSpPr txBox="1"/>
          <p:nvPr/>
        </p:nvSpPr>
        <p:spPr>
          <a:xfrm>
            <a:off x="1413309" y="5074065"/>
            <a:ext cx="4774249" cy="1292662"/>
          </a:xfrm>
          <a:prstGeom prst="rect">
            <a:avLst/>
          </a:prstGeom>
          <a:noFill/>
        </p:spPr>
        <p:txBody>
          <a:bodyPr wrap="square" lIns="60960" tIns="30480" rIns="60960" bIns="30480" anchor="t">
            <a:spAutoFit/>
          </a:bodyPr>
          <a:lstStyle/>
          <a:p>
            <a:pPr algn="ctr" defTabSz="609630" fontAlgn="base"/>
            <a:r>
              <a:rPr lang="fr" sz="2000">
                <a:latin typeface="Calibri" panose="020F0502020204030204" pitchFamily="34" charset="0"/>
                <a:ea typeface="Calibri" panose="020F0502020204030204" pitchFamily="34" charset="0"/>
                <a:cs typeface="Calibri" panose="020F0502020204030204" pitchFamily="34" charset="0"/>
              </a:rPr>
              <a:t>Les pays soumettent leurs demandes ; le MMM les centralise et les partage avec ses membres ; les partenaires intéressés manifestent leur intention ; les pays décident de leur participation.</a:t>
            </a:r>
            <a:endParaRPr lang="en-GB" sz="2000">
              <a:solidFill>
                <a:srgbClr val="373545"/>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CuadroTexto 9">
            <a:extLst>
              <a:ext uri="{FF2B5EF4-FFF2-40B4-BE49-F238E27FC236}">
                <a16:creationId xmlns:a16="http://schemas.microsoft.com/office/drawing/2014/main" id="{4277DE98-1D4C-36E2-17FB-9815CDB4279F}"/>
              </a:ext>
            </a:extLst>
          </p:cNvPr>
          <p:cNvSpPr txBox="1"/>
          <p:nvPr/>
        </p:nvSpPr>
        <p:spPr>
          <a:xfrm>
            <a:off x="5212478" y="1138441"/>
            <a:ext cx="914033" cy="420564"/>
          </a:xfrm>
          <a:prstGeom prst="rect">
            <a:avLst/>
          </a:prstGeom>
          <a:noFill/>
        </p:spPr>
        <p:txBody>
          <a:bodyPr wrap="none" rtlCol="0">
            <a:spAutoFit/>
          </a:bodyPr>
          <a:lstStyle/>
          <a:p>
            <a:pPr algn="ctr" defTabSz="609630"/>
            <a:r>
              <a:rPr lang="fr" sz="2133" b="1">
                <a:solidFill>
                  <a:srgbClr val="75BDA7">
                    <a:lumMod val="50000"/>
                  </a:srgbClr>
                </a:solidFill>
                <a:latin typeface="Calibri" panose="020F0502020204030204" pitchFamily="34" charset="0"/>
                <a:cs typeface="Calibri" panose="020F0502020204030204" pitchFamily="34" charset="0"/>
              </a:rPr>
              <a:t>Correspondre</a:t>
            </a:r>
          </a:p>
        </p:txBody>
      </p:sp>
      <p:sp>
        <p:nvSpPr>
          <p:cNvPr id="17" name="CuadroTexto 15">
            <a:extLst>
              <a:ext uri="{FF2B5EF4-FFF2-40B4-BE49-F238E27FC236}">
                <a16:creationId xmlns:a16="http://schemas.microsoft.com/office/drawing/2014/main" id="{369F3311-48DB-F914-9695-C2A2EBC3D230}"/>
              </a:ext>
            </a:extLst>
          </p:cNvPr>
          <p:cNvSpPr txBox="1"/>
          <p:nvPr/>
        </p:nvSpPr>
        <p:spPr>
          <a:xfrm>
            <a:off x="4252930" y="2373845"/>
            <a:ext cx="2833128" cy="1631216"/>
          </a:xfrm>
          <a:prstGeom prst="rect">
            <a:avLst/>
          </a:prstGeom>
          <a:noFill/>
        </p:spPr>
        <p:txBody>
          <a:bodyPr wrap="square">
            <a:spAutoFit/>
          </a:bodyPr>
          <a:lstStyle/>
          <a:p>
            <a:pPr algn="ctr" defTabSz="609630" fontAlgn="base"/>
            <a:r>
              <a:rPr lang="fr" sz="2000">
                <a:latin typeface="Calibri" panose="020F0502020204030204" pitchFamily="34" charset="0"/>
                <a:ea typeface="Calibri" panose="020F0502020204030204" pitchFamily="34" charset="0"/>
                <a:cs typeface="Calibri" panose="020F0502020204030204" pitchFamily="34" charset="0"/>
              </a:rPr>
              <a:t>Une correspondance désigne une connexion confirmée entre un pays et un ou plusieurs partenaires – et non une décision de financement.</a:t>
            </a:r>
            <a:endParaRPr lang="en-GB" sz="2000">
              <a:solidFill>
                <a:srgbClr val="373545"/>
              </a:solidFill>
              <a:latin typeface="Calibri" panose="020F0502020204030204" pitchFamily="34" charset="0"/>
              <a:ea typeface="Calibri" panose="020F0502020204030204" pitchFamily="34" charset="0"/>
              <a:cs typeface="Calibri" panose="020F0502020204030204" pitchFamily="34" charset="0"/>
            </a:endParaRPr>
          </a:p>
        </p:txBody>
      </p:sp>
      <p:pic>
        <p:nvPicPr>
          <p:cNvPr id="18" name="Graphic 17" descr="Bullseye with solid fill">
            <a:extLst>
              <a:ext uri="{FF2B5EF4-FFF2-40B4-BE49-F238E27FC236}">
                <a16:creationId xmlns:a16="http://schemas.microsoft.com/office/drawing/2014/main" id="{2E637CF3-1A6F-77AE-65AC-63D0F62B02B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40071" y="1620318"/>
            <a:ext cx="609600" cy="609600"/>
          </a:xfrm>
          <a:prstGeom prst="rect">
            <a:avLst/>
          </a:prstGeom>
        </p:spPr>
      </p:pic>
      <p:pic>
        <p:nvPicPr>
          <p:cNvPr id="19" name="Graphic 19" descr="Handshake with solid fill">
            <a:extLst>
              <a:ext uri="{FF2B5EF4-FFF2-40B4-BE49-F238E27FC236}">
                <a16:creationId xmlns:a16="http://schemas.microsoft.com/office/drawing/2014/main" id="{0582F55D-2F19-FEBB-5F95-BE07317C92E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5364694" y="1620318"/>
            <a:ext cx="609600" cy="609600"/>
          </a:xfrm>
          <a:prstGeom prst="rect">
            <a:avLst/>
          </a:prstGeom>
        </p:spPr>
      </p:pic>
      <p:pic>
        <p:nvPicPr>
          <p:cNvPr id="20" name="Graphic 21" descr="Arrow circle with solid fill">
            <a:extLst>
              <a:ext uri="{FF2B5EF4-FFF2-40B4-BE49-F238E27FC236}">
                <a16:creationId xmlns:a16="http://schemas.microsoft.com/office/drawing/2014/main" id="{198ADEBD-1917-5067-2C23-2BC58913AD1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451672" y="4464101"/>
            <a:ext cx="609600" cy="609600"/>
          </a:xfrm>
          <a:prstGeom prst="rect">
            <a:avLst/>
          </a:prstGeom>
        </p:spPr>
      </p:pic>
    </p:spTree>
    <p:extLst>
      <p:ext uri="{BB962C8B-B14F-4D97-AF65-F5344CB8AC3E}">
        <p14:creationId xmlns:p14="http://schemas.microsoft.com/office/powerpoint/2010/main" val="4142156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C88706-089D-E8F3-0F7F-6F1A048D7D37}"/>
            </a:ext>
          </a:extLst>
        </p:cNvPr>
        <p:cNvGrpSpPr/>
        <p:nvPr/>
      </p:nvGrpSpPr>
      <p:grpSpPr>
        <a:xfrm>
          <a:off x="0" y="0"/>
          <a:ext cx="0" cy="0"/>
          <a:chOff x="0" y="0"/>
          <a:chExt cx="0" cy="0"/>
        </a:xfrm>
      </p:grpSpPr>
      <p:pic>
        <p:nvPicPr>
          <p:cNvPr id="3" name="Picture 2" descr="A diagram of a company&#10;&#10;Description automatically generated">
            <a:extLst>
              <a:ext uri="{FF2B5EF4-FFF2-40B4-BE49-F238E27FC236}">
                <a16:creationId xmlns:a16="http://schemas.microsoft.com/office/drawing/2014/main" id="{CDABA7B4-337C-B929-ACB0-E0D89A018C3B}"/>
              </a:ext>
            </a:extLst>
          </p:cNvPr>
          <p:cNvPicPr>
            <a:picLocks noChangeAspect="1"/>
          </p:cNvPicPr>
          <p:nvPr/>
        </p:nvPicPr>
        <p:blipFill>
          <a:blip r:embed="rId3"/>
          <a:stretch>
            <a:fillRect/>
          </a:stretch>
        </p:blipFill>
        <p:spPr>
          <a:xfrm>
            <a:off x="3269324" y="151410"/>
            <a:ext cx="6821012" cy="6555179"/>
          </a:xfrm>
          <a:prstGeom prst="rect">
            <a:avLst/>
          </a:prstGeom>
        </p:spPr>
      </p:pic>
      <p:sp>
        <p:nvSpPr>
          <p:cNvPr id="6" name="Freeform 5">
            <a:extLst>
              <a:ext uri="{FF2B5EF4-FFF2-40B4-BE49-F238E27FC236}">
                <a16:creationId xmlns:a16="http://schemas.microsoft.com/office/drawing/2014/main" id="{411C084E-5547-46F8-3C40-1C67F095FD17}"/>
              </a:ext>
            </a:extLst>
          </p:cNvPr>
          <p:cNvSpPr/>
          <p:nvPr/>
        </p:nvSpPr>
        <p:spPr>
          <a:xfrm>
            <a:off x="9950125" y="364189"/>
            <a:ext cx="1595651" cy="1022572"/>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4"/>
            <a:stretch>
              <a:fillRect/>
            </a:stretch>
          </a:blipFill>
        </p:spPr>
        <p:txBody>
          <a:bodyP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defTabSz="609660"/>
            <a:endParaRPr lang="en-CA" sz="933" kern="0">
              <a:solidFill>
                <a:srgbClr val="000000"/>
              </a:solidFill>
              <a:latin typeface="Calibri"/>
              <a:cs typeface="Calibri"/>
            </a:endParaRPr>
          </a:p>
        </p:txBody>
      </p:sp>
      <p:sp>
        <p:nvSpPr>
          <p:cNvPr id="5" name="Textfeld 4">
            <a:extLst>
              <a:ext uri="{FF2B5EF4-FFF2-40B4-BE49-F238E27FC236}">
                <a16:creationId xmlns:a16="http://schemas.microsoft.com/office/drawing/2014/main" id="{BF47A3B3-B93F-B988-A205-77E459FC1BF2}"/>
              </a:ext>
            </a:extLst>
          </p:cNvPr>
          <p:cNvSpPr txBox="1"/>
          <p:nvPr/>
        </p:nvSpPr>
        <p:spPr>
          <a:xfrm>
            <a:off x="444074" y="577945"/>
            <a:ext cx="2406003" cy="5047536"/>
          </a:xfrm>
          <a:prstGeom prst="rect">
            <a:avLst/>
          </a:prstGeom>
          <a:noFill/>
        </p:spPr>
        <p:txBody>
          <a:bodyPr wrap="square">
            <a:spAutoFit/>
          </a:bodyPr>
          <a:lstStyle/>
          <a:p>
            <a:pPr indent="0" defTabSz="457155">
              <a:spcBef>
                <a:spcPts val="2700"/>
              </a:spcBef>
              <a:spcAft>
                <a:spcPts val="450"/>
              </a:spcAft>
              <a:buClr>
                <a:srgbClr val="3494BA"/>
              </a:buClr>
              <a:buNone/>
            </a:pPr>
            <a:r>
              <a:rPr lang="fr" sz="2200">
                <a:solidFill>
                  <a:srgbClr val="000000"/>
                </a:solidFill>
                <a:latin typeface="Calibri" panose="020F0502020204030204" pitchFamily="34" charset="0"/>
                <a:ea typeface="Calibri" panose="020F0502020204030204" pitchFamily="34" charset="0"/>
                <a:cs typeface="Calibri" panose="020F0502020204030204" pitchFamily="34" charset="0"/>
              </a:rPr>
              <a:t>Mettre en relation les pays avec un soutien technique et financier pour 23 objectifs du Fonds mondial pour la gouvernance (GBF) :</a:t>
            </a:r>
          </a:p>
          <a:p>
            <a:pPr marL="285750" indent="-285750" defTabSz="457155">
              <a:spcBef>
                <a:spcPts val="2700"/>
              </a:spcBef>
              <a:spcAft>
                <a:spcPts val="450"/>
              </a:spcAft>
              <a:buClr>
                <a:srgbClr val="3494BA"/>
              </a:buClr>
              <a:buFont typeface="Arial" panose="020B0604020202020204" pitchFamily="34" charset="0"/>
              <a:buChar char="•"/>
            </a:pPr>
            <a:r>
              <a:rPr lang="fr" sz="2200">
                <a:solidFill>
                  <a:srgbClr val="000000"/>
                </a:solidFill>
                <a:latin typeface="Calibri" panose="020F0502020204030204" pitchFamily="34" charset="0"/>
                <a:ea typeface="Calibri" panose="020F0502020204030204" pitchFamily="34" charset="0"/>
                <a:cs typeface="Calibri" panose="020F0502020204030204" pitchFamily="34" charset="0"/>
              </a:rPr>
              <a:t>Demandes de surface et de capture</a:t>
            </a:r>
          </a:p>
          <a:p>
            <a:pPr marL="285750" indent="-285750" defTabSz="457155">
              <a:spcBef>
                <a:spcPts val="2700"/>
              </a:spcBef>
              <a:spcAft>
                <a:spcPts val="450"/>
              </a:spcAft>
              <a:buClr>
                <a:srgbClr val="3494BA"/>
              </a:buClr>
              <a:buFont typeface="Arial" panose="020B0604020202020204" pitchFamily="34" charset="0"/>
              <a:buChar char="•"/>
            </a:pPr>
            <a:r>
              <a:rPr lang="fr" sz="2200">
                <a:solidFill>
                  <a:srgbClr val="000000"/>
                </a:solidFill>
                <a:latin typeface="Calibri" panose="020F0502020204030204" pitchFamily="34" charset="0"/>
                <a:ea typeface="Calibri" panose="020F0502020204030204" pitchFamily="34" charset="0"/>
                <a:cs typeface="Calibri" panose="020F0502020204030204" pitchFamily="34" charset="0"/>
              </a:rPr>
              <a:t>Diffuser au réseau de fournisseurs</a:t>
            </a:r>
          </a:p>
          <a:p>
            <a:pPr marL="285750" indent="-285750" defTabSz="457155">
              <a:spcBef>
                <a:spcPts val="2700"/>
              </a:spcBef>
              <a:spcAft>
                <a:spcPts val="450"/>
              </a:spcAft>
              <a:buClr>
                <a:srgbClr val="3494BA"/>
              </a:buClr>
              <a:buFont typeface="Arial" panose="020B0604020202020204" pitchFamily="34" charset="0"/>
              <a:buChar char="•"/>
            </a:pPr>
            <a:r>
              <a:rPr lang="fr" sz="2200">
                <a:solidFill>
                  <a:srgbClr val="000000"/>
                </a:solidFill>
                <a:latin typeface="Calibri" panose="020F0502020204030204" pitchFamily="34" charset="0"/>
                <a:ea typeface="Calibri" panose="020F0502020204030204" pitchFamily="34" charset="0"/>
                <a:cs typeface="Calibri" panose="020F0502020204030204" pitchFamily="34" charset="0"/>
              </a:rPr>
              <a:t>Correspondance des coordonnées</a:t>
            </a:r>
          </a:p>
        </p:txBody>
      </p:sp>
    </p:spTree>
    <p:extLst>
      <p:ext uri="{BB962C8B-B14F-4D97-AF65-F5344CB8AC3E}">
        <p14:creationId xmlns:p14="http://schemas.microsoft.com/office/powerpoint/2010/main" val="14046686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20">
          <a:extLst>
            <a:ext uri="{FF2B5EF4-FFF2-40B4-BE49-F238E27FC236}">
              <a16:creationId xmlns:a16="http://schemas.microsoft.com/office/drawing/2014/main" id="{5E392B1B-BEFE-FA53-D262-FE69446B7661}"/>
            </a:ext>
          </a:extLst>
        </p:cNvPr>
        <p:cNvGrpSpPr/>
        <p:nvPr/>
      </p:nvGrpSpPr>
      <p:grpSpPr>
        <a:xfrm>
          <a:off x="0" y="0"/>
          <a:ext cx="0" cy="0"/>
          <a:chOff x="0" y="0"/>
          <a:chExt cx="0" cy="0"/>
        </a:xfrm>
      </p:grpSpPr>
      <p:sp>
        <p:nvSpPr>
          <p:cNvPr id="3" name="Google Shape;89;g328e14af98b_2_2">
            <a:extLst>
              <a:ext uri="{FF2B5EF4-FFF2-40B4-BE49-F238E27FC236}">
                <a16:creationId xmlns:a16="http://schemas.microsoft.com/office/drawing/2014/main" id="{5AC98740-10CB-651A-6D18-659869EE332F}"/>
              </a:ext>
            </a:extLst>
          </p:cNvPr>
          <p:cNvSpPr txBox="1"/>
          <p:nvPr/>
        </p:nvSpPr>
        <p:spPr>
          <a:xfrm>
            <a:off x="507060" y="442655"/>
            <a:ext cx="8098460" cy="677082"/>
          </a:xfrm>
          <a:prstGeom prst="rect">
            <a:avLst/>
          </a:prstGeom>
          <a:noFill/>
          <a:ln>
            <a:noFill/>
          </a:ln>
        </p:spPr>
        <p:txBody>
          <a:bodyPr spcFirstLastPara="1" wrap="square" lIns="60950" tIns="30467" rIns="60950" bIns="30467" anchor="t" anchorCtr="0">
            <a:spAutoFit/>
          </a:bodyPr>
          <a:lstStyle/>
          <a:p>
            <a:pPr defTabSz="609660"/>
            <a:r>
              <a:rPr lang="fr" sz="4000">
                <a:latin typeface="Calibri"/>
                <a:ea typeface="+mn-ea"/>
              </a:rPr>
              <a:t>Compte d'action accélérateur</a:t>
            </a:r>
            <a:endParaRPr lang="es-ES" sz="4000">
              <a:latin typeface="Calibri"/>
              <a:ea typeface="+mn-ea"/>
            </a:endParaRPr>
          </a:p>
        </p:txBody>
      </p:sp>
      <p:sp>
        <p:nvSpPr>
          <p:cNvPr id="6" name="object 3">
            <a:extLst>
              <a:ext uri="{FF2B5EF4-FFF2-40B4-BE49-F238E27FC236}">
                <a16:creationId xmlns:a16="http://schemas.microsoft.com/office/drawing/2014/main" id="{B8C61830-0F9D-8586-4F0F-C829B77A20F5}"/>
              </a:ext>
            </a:extLst>
          </p:cNvPr>
          <p:cNvSpPr txBox="1"/>
          <p:nvPr/>
        </p:nvSpPr>
        <p:spPr>
          <a:xfrm>
            <a:off x="365214" y="1944808"/>
            <a:ext cx="4646647" cy="3611203"/>
          </a:xfrm>
          <a:prstGeom prst="rect">
            <a:avLst/>
          </a:prstGeom>
        </p:spPr>
        <p:txBody>
          <a:bodyPr vert="horz" wrap="square" lIns="0" tIns="40217" rIns="0" bIns="0" rtlCol="0" anchor="t">
            <a:spAutoFit/>
          </a:bodyPr>
          <a:lstStyle/>
          <a:p>
            <a:pPr marL="342900" indent="-342900" defTabSz="609660">
              <a:buFont typeface="Arial" panose="020B0604020202020204" pitchFamily="34" charset="0"/>
              <a:buChar char="•"/>
            </a:pPr>
            <a:r>
              <a:rPr lang="fr" sz="1867">
                <a:latin typeface="Calibri"/>
                <a:ea typeface="+mn-ea"/>
                <a:cs typeface="Calibri"/>
              </a:rPr>
              <a:t>Fonds fiduciaire multipartenaire dédié (MPTF) conçu pour soutenir les demandes prometteuses soumises par le biais du mécanisme </a:t>
            </a:r>
            <a:r>
              <a:rPr lang="fr" sz="1867" err="1">
                <a:latin typeface="Calibri"/>
                <a:ea typeface="+mn-ea"/>
                <a:cs typeface="Calibri"/>
              </a:rPr>
              <a:t>de jumelage </a:t>
            </a:r>
            <a:r>
              <a:rPr lang="fr" sz="1867">
                <a:latin typeface="Calibri"/>
                <a:ea typeface="+mn-ea"/>
                <a:cs typeface="Calibri"/>
              </a:rPr>
              <a:t>qui ne peuvent être satisfaites ailleurs.</a:t>
            </a:r>
          </a:p>
          <a:p>
            <a:pPr marL="342900" indent="-342900" defTabSz="609660">
              <a:buFont typeface="Arial" panose="020B0604020202020204" pitchFamily="34" charset="0"/>
              <a:buChar char="•"/>
            </a:pPr>
            <a:endParaRPr lang="en-US" sz="1867">
              <a:latin typeface="Calibri"/>
              <a:ea typeface="+mn-ea"/>
              <a:cs typeface="Calibri"/>
            </a:endParaRPr>
          </a:p>
          <a:p>
            <a:pPr marL="342900" indent="-342900" defTabSz="609660">
              <a:buFont typeface="Arial" panose="020B0604020202020204" pitchFamily="34" charset="0"/>
              <a:buChar char="•"/>
            </a:pPr>
            <a:r>
              <a:rPr lang="fr" sz="1867">
                <a:latin typeface="Calibri"/>
                <a:ea typeface="+mn-ea"/>
                <a:cs typeface="Calibri"/>
              </a:rPr>
              <a:t>Lancée lors de la COP16 à Cali, l'AAA contribue à combler les déficits de financement et permet d'apporter un soutien technique lorsqu'aucun partenaire n'est immédiatement disponible. </a:t>
            </a:r>
            <a:br>
              <a:rPr lang="en-US" sz="1867">
                <a:latin typeface="Calibri"/>
                <a:ea typeface="+mn-ea"/>
                <a:cs typeface="Calibri"/>
              </a:rPr>
            </a:br>
            <a:r>
              <a:rPr lang="fr" sz="1867">
                <a:latin typeface="Calibri"/>
                <a:ea typeface="+mn-ea"/>
                <a:cs typeface="Calibri"/>
              </a:rPr>
              <a:t>Elle dispose actuellement d'environ 20 millions de dollars, disponibles jusqu'en 2030.</a:t>
            </a:r>
            <a:br>
              <a:rPr lang="en-US" sz="2000"/>
            </a:br>
            <a:endParaRPr lang="en-US" sz="1867">
              <a:latin typeface="Calibri"/>
              <a:ea typeface="+mn-ea"/>
              <a:cs typeface="Calibri"/>
            </a:endParaRPr>
          </a:p>
        </p:txBody>
      </p:sp>
      <p:pic>
        <p:nvPicPr>
          <p:cNvPr id="2" name="Google Shape;198;p8">
            <a:extLst>
              <a:ext uri="{FF2B5EF4-FFF2-40B4-BE49-F238E27FC236}">
                <a16:creationId xmlns:a16="http://schemas.microsoft.com/office/drawing/2014/main" id="{13AE2FED-AB68-F1FE-AF7C-2174BF543596}"/>
              </a:ext>
            </a:extLst>
          </p:cNvPr>
          <p:cNvPicPr preferRelativeResize="0"/>
          <p:nvPr/>
        </p:nvPicPr>
        <p:blipFill rotWithShape="1">
          <a:blip r:embed="rId3">
            <a:alphaModFix/>
          </a:blip>
          <a:srcRect l="20400" t="26861" r="25026" b="3777"/>
          <a:stretch/>
        </p:blipFill>
        <p:spPr>
          <a:xfrm>
            <a:off x="6846594" y="2216245"/>
            <a:ext cx="4742686" cy="3092025"/>
          </a:xfrm>
          <a:prstGeom prst="rect">
            <a:avLst/>
          </a:prstGeom>
          <a:noFill/>
          <a:ln>
            <a:noFill/>
          </a:ln>
        </p:spPr>
      </p:pic>
    </p:spTree>
    <p:extLst>
      <p:ext uri="{BB962C8B-B14F-4D97-AF65-F5344CB8AC3E}">
        <p14:creationId xmlns:p14="http://schemas.microsoft.com/office/powerpoint/2010/main" val="27539498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55750199-54CD-2BD9-CDFA-6705F4CFF9BB}"/>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a:fillRect/>
          </a:stretch>
        </p:blipFill>
        <p:spPr bwMode="auto">
          <a:xfrm>
            <a:off x="1900052" y="89106"/>
            <a:ext cx="10208821" cy="667978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54B762D-1766-DED3-3BA4-DD5DDC2183C5}"/>
              </a:ext>
            </a:extLst>
          </p:cNvPr>
          <p:cNvSpPr txBox="1"/>
          <p:nvPr/>
        </p:nvSpPr>
        <p:spPr>
          <a:xfrm>
            <a:off x="6594252" y="877754"/>
            <a:ext cx="2546556" cy="441018"/>
          </a:xfrm>
          <a:prstGeom prst="rect">
            <a:avLst/>
          </a:prstGeom>
          <a:solidFill>
            <a:schemeClr val="bg1"/>
          </a:solidFill>
        </p:spPr>
        <p:txBody>
          <a:bodyPr wrap="square" rtlCol="0">
            <a:spAutoFit/>
          </a:bodyPr>
          <a:lstStyle/>
          <a:p>
            <a:pPr algn="ctr" defTabSz="914446">
              <a:buClrTx/>
              <a:defRPr/>
            </a:pPr>
            <a:r>
              <a:rPr lang="fr" sz="1133" b="1" kern="1200">
                <a:latin typeface="Aptos Display" panose="020B0004020202020204" pitchFamily="34" charset="0"/>
                <a:ea typeface="+mn-ea"/>
                <a:cs typeface="+mn-cs"/>
              </a:rPr>
              <a:t>Points focaux du gouvernement AP du NBSAP </a:t>
            </a:r>
            <a:br>
              <a:rPr lang="en-US" sz="1133" b="1" kern="1200">
                <a:latin typeface="Aptos Display" panose="020B0004020202020204" pitchFamily="34" charset="0"/>
                <a:ea typeface="+mn-ea"/>
                <a:cs typeface="+mn-cs"/>
              </a:rPr>
            </a:br>
            <a:r>
              <a:rPr lang="fr" sz="1133" b="1" kern="1200">
                <a:latin typeface="Aptos Display" panose="020B0004020202020204" pitchFamily="34" charset="0"/>
                <a:ea typeface="+mn-ea"/>
                <a:cs typeface="+mn-cs"/>
              </a:rPr>
              <a:t>(+ 24 avec le soutien d'un facilitateur)</a:t>
            </a:r>
          </a:p>
        </p:txBody>
      </p:sp>
      <p:pic>
        <p:nvPicPr>
          <p:cNvPr id="11" name="Grafik 10">
            <a:extLst>
              <a:ext uri="{FF2B5EF4-FFF2-40B4-BE49-F238E27FC236}">
                <a16:creationId xmlns:a16="http://schemas.microsoft.com/office/drawing/2014/main" id="{D9D51FA2-09CE-B820-9DD8-CA5FE1E8BC60}"/>
              </a:ext>
            </a:extLst>
          </p:cNvPr>
          <p:cNvPicPr>
            <a:picLocks noChangeAspect="1"/>
          </p:cNvPicPr>
          <p:nvPr/>
        </p:nvPicPr>
        <p:blipFill>
          <a:blip r:embed="rId4"/>
          <a:stretch>
            <a:fillRect/>
          </a:stretch>
        </p:blipFill>
        <p:spPr>
          <a:xfrm>
            <a:off x="422247" y="1828717"/>
            <a:ext cx="3650791" cy="2577028"/>
          </a:xfrm>
          <a:prstGeom prst="rect">
            <a:avLst/>
          </a:prstGeom>
        </p:spPr>
      </p:pic>
    </p:spTree>
    <p:extLst>
      <p:ext uri="{BB962C8B-B14F-4D97-AF65-F5344CB8AC3E}">
        <p14:creationId xmlns:p14="http://schemas.microsoft.com/office/powerpoint/2010/main" val="29943348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sp>
        <p:nvSpPr>
          <p:cNvPr id="314" name="Google Shape;314;p15"/>
          <p:cNvSpPr/>
          <p:nvPr/>
        </p:nvSpPr>
        <p:spPr>
          <a:xfrm>
            <a:off x="8534400" y="1545552"/>
            <a:ext cx="2844800" cy="609600"/>
          </a:xfrm>
          <a:prstGeom prst="rect">
            <a:avLst/>
          </a:prstGeom>
          <a:solidFill>
            <a:schemeClr val="lt1"/>
          </a:solidFill>
          <a:ln w="25400" cap="flat" cmpd="sng">
            <a:solidFill>
              <a:schemeClr val="lt1"/>
            </a:solidFill>
            <a:prstDash val="solid"/>
            <a:round/>
            <a:headEnd type="none" w="sm" len="sm"/>
            <a:tailEnd type="none" w="sm" len="sm"/>
          </a:ln>
        </p:spPr>
        <p:txBody>
          <a:bodyPr spcFirstLastPara="1" wrap="square" lIns="60950" tIns="30467" rIns="60950" bIns="30467" anchor="ctr" anchorCtr="0">
            <a:noAutofit/>
          </a:bodyPr>
          <a:lstStyle/>
          <a:p>
            <a:pPr algn="ctr"/>
            <a:endParaRPr sz="2700">
              <a:solidFill>
                <a:schemeClr val="dk1"/>
              </a:solidFill>
            </a:endParaRPr>
          </a:p>
        </p:txBody>
      </p:sp>
      <p:grpSp>
        <p:nvGrpSpPr>
          <p:cNvPr id="316" name="Google Shape;316;p15"/>
          <p:cNvGrpSpPr/>
          <p:nvPr/>
        </p:nvGrpSpPr>
        <p:grpSpPr>
          <a:xfrm>
            <a:off x="0" y="2131771"/>
            <a:ext cx="12190419" cy="3733241"/>
            <a:chOff x="-332510" y="849635"/>
            <a:chExt cx="18285628" cy="5599861"/>
          </a:xfrm>
        </p:grpSpPr>
        <p:sp>
          <p:nvSpPr>
            <p:cNvPr id="317" name="Google Shape;317;p15"/>
            <p:cNvSpPr/>
            <p:nvPr/>
          </p:nvSpPr>
          <p:spPr>
            <a:xfrm>
              <a:off x="-332510" y="849635"/>
              <a:ext cx="3314764" cy="1382400"/>
            </a:xfrm>
            <a:prstGeom prst="roundRect">
              <a:avLst>
                <a:gd name="adj" fmla="val 10000"/>
              </a:avLst>
            </a:prstGeom>
            <a:solidFill>
              <a:srgbClr val="00B050"/>
            </a:solidFill>
            <a:ln w="25400" cap="flat" cmpd="sng">
              <a:solidFill>
                <a:schemeClr val="lt1"/>
              </a:solidFill>
              <a:prstDash val="solid"/>
              <a:round/>
              <a:headEnd type="none" w="sm" len="sm"/>
              <a:tailEnd type="none" w="sm" len="sm"/>
            </a:ln>
          </p:spPr>
          <p:txBody>
            <a:bodyPr spcFirstLastPara="1" wrap="square" lIns="60950" tIns="60950" rIns="60950" bIns="60950" anchor="ctr" anchorCtr="0">
              <a:noAutofit/>
            </a:bodyPr>
            <a:lstStyle/>
            <a:p>
              <a:endParaRPr sz="933"/>
            </a:p>
          </p:txBody>
        </p:sp>
        <p:sp>
          <p:nvSpPr>
            <p:cNvPr id="318" name="Google Shape;318;p15"/>
            <p:cNvSpPr txBox="1"/>
            <p:nvPr/>
          </p:nvSpPr>
          <p:spPr>
            <a:xfrm>
              <a:off x="-332510" y="849635"/>
              <a:ext cx="3543933" cy="921600"/>
            </a:xfrm>
            <a:prstGeom prst="rect">
              <a:avLst/>
            </a:prstGeom>
            <a:noFill/>
            <a:ln>
              <a:noFill/>
            </a:ln>
          </p:spPr>
          <p:txBody>
            <a:bodyPr spcFirstLastPara="1" wrap="square" lIns="151717" tIns="151717" rIns="151717" bIns="81267" anchor="t" anchorCtr="0">
              <a:noAutofit/>
            </a:bodyPr>
            <a:lstStyle/>
            <a:p>
              <a:pPr>
                <a:lnSpc>
                  <a:spcPct val="90000"/>
                </a:lnSpc>
                <a:buSzPts val="3200"/>
              </a:pPr>
              <a:r>
                <a:rPr lang="fr" sz="2133">
                  <a:solidFill>
                    <a:schemeClr val="lt1"/>
                  </a:solidFill>
                </a:rPr>
                <a:t>Définir et soumettre</a:t>
              </a:r>
              <a:endParaRPr sz="2133">
                <a:solidFill>
                  <a:schemeClr val="lt1"/>
                </a:solidFill>
              </a:endParaRPr>
            </a:p>
          </p:txBody>
        </p:sp>
        <p:sp>
          <p:nvSpPr>
            <p:cNvPr id="319" name="Google Shape;319;p15"/>
            <p:cNvSpPr/>
            <p:nvPr/>
          </p:nvSpPr>
          <p:spPr>
            <a:xfrm>
              <a:off x="612708" y="1771235"/>
              <a:ext cx="2979883" cy="4662000"/>
            </a:xfrm>
            <a:prstGeom prst="roundRect">
              <a:avLst>
                <a:gd name="adj" fmla="val 10000"/>
              </a:avLst>
            </a:prstGeom>
            <a:solidFill>
              <a:schemeClr val="lt1">
                <a:alpha val="89803"/>
              </a:schemeClr>
            </a:solidFill>
            <a:ln w="25400" cap="flat" cmpd="sng">
              <a:solidFill>
                <a:srgbClr val="3194BA"/>
              </a:solidFill>
              <a:prstDash val="solid"/>
              <a:round/>
              <a:headEnd type="none" w="sm" len="sm"/>
              <a:tailEnd type="none" w="sm" len="sm"/>
            </a:ln>
          </p:spPr>
          <p:txBody>
            <a:bodyPr spcFirstLastPara="1" wrap="square" lIns="60950" tIns="60950" rIns="60950" bIns="60950" anchor="ctr" anchorCtr="0">
              <a:noAutofit/>
            </a:bodyPr>
            <a:lstStyle/>
            <a:p>
              <a:endParaRPr sz="933"/>
            </a:p>
          </p:txBody>
        </p:sp>
        <p:sp>
          <p:nvSpPr>
            <p:cNvPr id="320" name="Google Shape;320;p15"/>
            <p:cNvSpPr txBox="1"/>
            <p:nvPr/>
          </p:nvSpPr>
          <p:spPr>
            <a:xfrm>
              <a:off x="699986" y="1858513"/>
              <a:ext cx="2805327" cy="4487444"/>
            </a:xfrm>
            <a:prstGeom prst="rect">
              <a:avLst/>
            </a:prstGeom>
            <a:noFill/>
            <a:ln>
              <a:noFill/>
            </a:ln>
          </p:spPr>
          <p:txBody>
            <a:bodyPr spcFirstLastPara="1" wrap="square" lIns="151717" tIns="151717" rIns="151717" bIns="151717" anchor="t" anchorCtr="0">
              <a:noAutofit/>
            </a:bodyPr>
            <a:lstStyle/>
            <a:p>
              <a:pPr marL="190510" lvl="1" indent="-190510">
                <a:lnSpc>
                  <a:spcPct val="90000"/>
                </a:lnSpc>
                <a:buSzPts val="3200"/>
                <a:buFont typeface="Arial"/>
                <a:buChar char="•"/>
              </a:pPr>
              <a:r>
                <a:rPr lang="fr" sz="2133"/>
                <a:t>Surface a besoin</a:t>
              </a:r>
              <a:endParaRPr sz="2133"/>
            </a:p>
            <a:p>
              <a:pPr marL="190510" lvl="1" indent="-190510">
                <a:lnSpc>
                  <a:spcPct val="90000"/>
                </a:lnSpc>
                <a:spcBef>
                  <a:spcPts val="320"/>
                </a:spcBef>
                <a:buSzPts val="3200"/>
                <a:buFont typeface="Arial"/>
                <a:buChar char="•"/>
              </a:pPr>
              <a:r>
                <a:rPr lang="fr" sz="2133"/>
                <a:t>Recherche</a:t>
              </a:r>
              <a:endParaRPr sz="2133"/>
            </a:p>
            <a:p>
              <a:pPr marL="190510" lvl="1" indent="-190510">
                <a:lnSpc>
                  <a:spcPct val="90000"/>
                </a:lnSpc>
                <a:spcBef>
                  <a:spcPts val="320"/>
                </a:spcBef>
                <a:buSzPts val="3200"/>
                <a:buFont typeface="Arial"/>
                <a:buChar char="•"/>
              </a:pPr>
              <a:r>
                <a:rPr lang="fr" sz="2133"/>
                <a:t>Commentaires et avis</a:t>
              </a:r>
              <a:endParaRPr sz="2133"/>
            </a:p>
            <a:p>
              <a:pPr marL="190510" lvl="1" indent="-190510">
                <a:lnSpc>
                  <a:spcPct val="90000"/>
                </a:lnSpc>
                <a:spcBef>
                  <a:spcPts val="320"/>
                </a:spcBef>
                <a:buSzPts val="3200"/>
                <a:buFont typeface="Arial"/>
                <a:buChar char="•"/>
              </a:pPr>
              <a:r>
                <a:rPr lang="fr" sz="2133"/>
                <a:t>Affiner et formuler la demande</a:t>
              </a:r>
              <a:endParaRPr sz="2133"/>
            </a:p>
          </p:txBody>
        </p:sp>
        <p:sp>
          <p:nvSpPr>
            <p:cNvPr id="321" name="Google Shape;321;p15"/>
            <p:cNvSpPr/>
            <p:nvPr/>
          </p:nvSpPr>
          <p:spPr>
            <a:xfrm>
              <a:off x="3433994" y="939483"/>
              <a:ext cx="957687" cy="741904"/>
            </a:xfrm>
            <a:prstGeom prst="rightArrow">
              <a:avLst>
                <a:gd name="adj1" fmla="val 60000"/>
                <a:gd name="adj2" fmla="val 50000"/>
              </a:avLst>
            </a:prstGeom>
            <a:solidFill>
              <a:srgbClr val="ACC7D9"/>
            </a:solidFill>
            <a:ln>
              <a:noFill/>
            </a:ln>
          </p:spPr>
          <p:txBody>
            <a:bodyPr spcFirstLastPara="1" wrap="square" lIns="60950" tIns="60950" rIns="60950" bIns="60950" anchor="ctr" anchorCtr="0">
              <a:noAutofit/>
            </a:bodyPr>
            <a:lstStyle/>
            <a:p>
              <a:endParaRPr sz="933"/>
            </a:p>
          </p:txBody>
        </p:sp>
        <p:sp>
          <p:nvSpPr>
            <p:cNvPr id="322" name="Google Shape;322;p15"/>
            <p:cNvSpPr txBox="1"/>
            <p:nvPr/>
          </p:nvSpPr>
          <p:spPr>
            <a:xfrm>
              <a:off x="3433994" y="1087864"/>
              <a:ext cx="735116" cy="445142"/>
            </a:xfrm>
            <a:prstGeom prst="rect">
              <a:avLst/>
            </a:prstGeom>
            <a:noFill/>
            <a:ln>
              <a:noFill/>
            </a:ln>
          </p:spPr>
          <p:txBody>
            <a:bodyPr spcFirstLastPara="1" wrap="square" lIns="0" tIns="0" rIns="0" bIns="0" anchor="ctr" anchorCtr="0">
              <a:noAutofit/>
            </a:bodyPr>
            <a:lstStyle/>
            <a:p>
              <a:pPr algn="ctr">
                <a:lnSpc>
                  <a:spcPct val="90000"/>
                </a:lnSpc>
                <a:buSzPts val="2600"/>
              </a:pPr>
              <a:endParaRPr sz="1733">
                <a:solidFill>
                  <a:schemeClr val="lt1"/>
                </a:solidFill>
              </a:endParaRPr>
            </a:p>
          </p:txBody>
        </p:sp>
        <p:sp>
          <p:nvSpPr>
            <p:cNvPr id="323" name="Google Shape;323;p15"/>
            <p:cNvSpPr/>
            <p:nvPr/>
          </p:nvSpPr>
          <p:spPr>
            <a:xfrm>
              <a:off x="4789213" y="849635"/>
              <a:ext cx="2979883" cy="1382400"/>
            </a:xfrm>
            <a:prstGeom prst="roundRect">
              <a:avLst>
                <a:gd name="adj" fmla="val 10000"/>
              </a:avLst>
            </a:prstGeom>
            <a:solidFill>
              <a:srgbClr val="00ABC5"/>
            </a:solidFill>
            <a:ln w="25400" cap="flat" cmpd="sng">
              <a:solidFill>
                <a:schemeClr val="lt1"/>
              </a:solidFill>
              <a:prstDash val="solid"/>
              <a:round/>
              <a:headEnd type="none" w="sm" len="sm"/>
              <a:tailEnd type="none" w="sm" len="sm"/>
            </a:ln>
          </p:spPr>
          <p:txBody>
            <a:bodyPr spcFirstLastPara="1" wrap="square" lIns="60950" tIns="60950" rIns="60950" bIns="60950" anchor="ctr" anchorCtr="0">
              <a:noAutofit/>
            </a:bodyPr>
            <a:lstStyle/>
            <a:p>
              <a:endParaRPr sz="933"/>
            </a:p>
          </p:txBody>
        </p:sp>
        <p:sp>
          <p:nvSpPr>
            <p:cNvPr id="324" name="Google Shape;324;p15"/>
            <p:cNvSpPr txBox="1"/>
            <p:nvPr/>
          </p:nvSpPr>
          <p:spPr>
            <a:xfrm>
              <a:off x="4789213" y="849635"/>
              <a:ext cx="2979883" cy="921600"/>
            </a:xfrm>
            <a:prstGeom prst="rect">
              <a:avLst/>
            </a:prstGeom>
            <a:noFill/>
            <a:ln>
              <a:noFill/>
            </a:ln>
          </p:spPr>
          <p:txBody>
            <a:bodyPr spcFirstLastPara="1" wrap="square" lIns="151717" tIns="151717" rIns="151717" bIns="81267" anchor="t" anchorCtr="0">
              <a:noAutofit/>
            </a:bodyPr>
            <a:lstStyle/>
            <a:p>
              <a:pPr>
                <a:lnSpc>
                  <a:spcPct val="90000"/>
                </a:lnSpc>
                <a:buSzPts val="3200"/>
              </a:pPr>
              <a:r>
                <a:rPr lang="fr" sz="2133">
                  <a:solidFill>
                    <a:schemeClr val="lt1"/>
                  </a:solidFill>
                </a:rPr>
                <a:t>Partager</a:t>
              </a:r>
              <a:endParaRPr sz="2133">
                <a:solidFill>
                  <a:schemeClr val="lt1"/>
                </a:solidFill>
              </a:endParaRPr>
            </a:p>
          </p:txBody>
        </p:sp>
        <p:sp>
          <p:nvSpPr>
            <p:cNvPr id="325" name="Google Shape;325;p15"/>
            <p:cNvSpPr/>
            <p:nvPr/>
          </p:nvSpPr>
          <p:spPr>
            <a:xfrm>
              <a:off x="5050741" y="1771235"/>
              <a:ext cx="3328695" cy="4662000"/>
            </a:xfrm>
            <a:prstGeom prst="roundRect">
              <a:avLst>
                <a:gd name="adj" fmla="val 10000"/>
              </a:avLst>
            </a:prstGeom>
            <a:solidFill>
              <a:schemeClr val="lt1">
                <a:alpha val="89803"/>
              </a:schemeClr>
            </a:solidFill>
            <a:ln w="25400" cap="flat" cmpd="sng">
              <a:solidFill>
                <a:srgbClr val="3194BA"/>
              </a:solidFill>
              <a:prstDash val="solid"/>
              <a:round/>
              <a:headEnd type="none" w="sm" len="sm"/>
              <a:tailEnd type="none" w="sm" len="sm"/>
            </a:ln>
          </p:spPr>
          <p:txBody>
            <a:bodyPr spcFirstLastPara="1" wrap="square" lIns="60950" tIns="60950" rIns="60950" bIns="60950" anchor="ctr" anchorCtr="0">
              <a:noAutofit/>
            </a:bodyPr>
            <a:lstStyle/>
            <a:p>
              <a:endParaRPr sz="933"/>
            </a:p>
          </p:txBody>
        </p:sp>
        <p:sp>
          <p:nvSpPr>
            <p:cNvPr id="326" name="Google Shape;326;p15"/>
            <p:cNvSpPr txBox="1"/>
            <p:nvPr/>
          </p:nvSpPr>
          <p:spPr>
            <a:xfrm>
              <a:off x="4989056" y="1962051"/>
              <a:ext cx="3579129" cy="4487445"/>
            </a:xfrm>
            <a:prstGeom prst="rect">
              <a:avLst/>
            </a:prstGeom>
            <a:noFill/>
            <a:ln>
              <a:noFill/>
            </a:ln>
          </p:spPr>
          <p:txBody>
            <a:bodyPr spcFirstLastPara="1" wrap="square" lIns="151717" tIns="151717" rIns="151717" bIns="151717" anchor="t" anchorCtr="0">
              <a:noAutofit/>
            </a:bodyPr>
            <a:lstStyle/>
            <a:p>
              <a:pPr marL="190510" lvl="1" indent="-190510">
                <a:lnSpc>
                  <a:spcPct val="90000"/>
                </a:lnSpc>
                <a:buSzPts val="3200"/>
                <a:buFont typeface="Arial"/>
                <a:buChar char="•"/>
              </a:pPr>
              <a:r>
                <a:rPr lang="fr" sz="2133" err="1"/>
                <a:t>Demandes</a:t>
              </a:r>
              <a:r>
                <a:rPr lang="fr" sz="2133"/>
                <a:t> </a:t>
              </a:r>
              <a:r>
                <a:rPr lang="fr" sz="2133" err="1"/>
                <a:t>sont</a:t>
              </a:r>
              <a:r>
                <a:rPr lang="fr" sz="2133"/>
                <a:t> </a:t>
              </a:r>
              <a:r>
                <a:rPr lang="fr" sz="2133" err="1"/>
                <a:t>centralisé </a:t>
              </a:r>
              <a:r>
                <a:rPr lang="fr" sz="2133"/>
                <a:t>et </a:t>
              </a:r>
              <a:r>
                <a:rPr lang="fr" sz="2133" err="1"/>
                <a:t>distribué</a:t>
              </a:r>
              <a:r>
                <a:rPr lang="fr" sz="2133"/>
                <a:t> </a:t>
              </a:r>
              <a:r>
                <a:rPr lang="fr" sz="2133" err="1"/>
                <a:t>à </a:t>
              </a:r>
              <a:r>
                <a:rPr lang="fr" sz="2133"/>
                <a:t>un réseau mondial </a:t>
              </a:r>
              <a:r>
                <a:rPr lang="fr" sz="2133" err="1"/>
                <a:t>de</a:t>
              </a:r>
              <a:r>
                <a:rPr lang="fr" sz="2133"/>
                <a:t> </a:t>
              </a:r>
              <a:r>
                <a:rPr lang="fr" sz="2133" err="1"/>
                <a:t>aspects techniques </a:t>
              </a:r>
              <a:r>
                <a:rPr lang="fr" sz="2133"/>
                <a:t>, </a:t>
              </a:r>
              <a:r>
                <a:rPr lang="fr" sz="2133" err="1"/>
                <a:t>financiers </a:t>
              </a:r>
              <a:r>
                <a:rPr lang="fr" sz="2133"/>
                <a:t>et </a:t>
              </a:r>
              <a:r>
                <a:rPr lang="fr" sz="2133" err="1"/>
                <a:t>de mise en œuvre</a:t>
              </a:r>
              <a:r>
                <a:rPr lang="fr" sz="2133"/>
                <a:t> </a:t>
              </a:r>
              <a:r>
                <a:rPr lang="fr" sz="2133" err="1"/>
                <a:t>partenaires </a:t>
              </a:r>
              <a:r>
                <a:rPr lang="fr" sz="2133"/>
                <a:t>.</a:t>
              </a:r>
              <a:endParaRPr sz="2133"/>
            </a:p>
          </p:txBody>
        </p:sp>
        <p:sp>
          <p:nvSpPr>
            <p:cNvPr id="327" name="Google Shape;327;p15"/>
            <p:cNvSpPr/>
            <p:nvPr/>
          </p:nvSpPr>
          <p:spPr>
            <a:xfrm>
              <a:off x="8220837" y="939483"/>
              <a:ext cx="957687" cy="741904"/>
            </a:xfrm>
            <a:prstGeom prst="rightArrow">
              <a:avLst>
                <a:gd name="adj1" fmla="val 60000"/>
                <a:gd name="adj2" fmla="val 50000"/>
              </a:avLst>
            </a:prstGeom>
            <a:solidFill>
              <a:srgbClr val="ACC7D9"/>
            </a:solidFill>
            <a:ln>
              <a:noFill/>
            </a:ln>
          </p:spPr>
          <p:txBody>
            <a:bodyPr spcFirstLastPara="1" wrap="square" lIns="60950" tIns="60950" rIns="60950" bIns="60950" anchor="ctr" anchorCtr="0">
              <a:noAutofit/>
            </a:bodyPr>
            <a:lstStyle/>
            <a:p>
              <a:endParaRPr sz="933"/>
            </a:p>
          </p:txBody>
        </p:sp>
        <p:sp>
          <p:nvSpPr>
            <p:cNvPr id="328" name="Google Shape;328;p15"/>
            <p:cNvSpPr txBox="1"/>
            <p:nvPr/>
          </p:nvSpPr>
          <p:spPr>
            <a:xfrm>
              <a:off x="8220837" y="1087864"/>
              <a:ext cx="735116" cy="445142"/>
            </a:xfrm>
            <a:prstGeom prst="rect">
              <a:avLst/>
            </a:prstGeom>
            <a:noFill/>
            <a:ln>
              <a:noFill/>
            </a:ln>
          </p:spPr>
          <p:txBody>
            <a:bodyPr spcFirstLastPara="1" wrap="square" lIns="0" tIns="0" rIns="0" bIns="0" anchor="ctr" anchorCtr="0">
              <a:noAutofit/>
            </a:bodyPr>
            <a:lstStyle/>
            <a:p>
              <a:pPr algn="ctr">
                <a:lnSpc>
                  <a:spcPct val="90000"/>
                </a:lnSpc>
                <a:buSzPts val="2600"/>
              </a:pPr>
              <a:endParaRPr sz="1733">
                <a:solidFill>
                  <a:schemeClr val="lt1"/>
                </a:solidFill>
              </a:endParaRPr>
            </a:p>
          </p:txBody>
        </p:sp>
        <p:sp>
          <p:nvSpPr>
            <p:cNvPr id="329" name="Google Shape;329;p15"/>
            <p:cNvSpPr/>
            <p:nvPr/>
          </p:nvSpPr>
          <p:spPr>
            <a:xfrm>
              <a:off x="9576055" y="849635"/>
              <a:ext cx="2979883" cy="1382400"/>
            </a:xfrm>
            <a:prstGeom prst="roundRect">
              <a:avLst>
                <a:gd name="adj" fmla="val 10000"/>
              </a:avLst>
            </a:prstGeom>
            <a:solidFill>
              <a:srgbClr val="294E73"/>
            </a:solidFill>
            <a:ln w="25400" cap="flat" cmpd="sng">
              <a:solidFill>
                <a:schemeClr val="lt1"/>
              </a:solidFill>
              <a:prstDash val="solid"/>
              <a:round/>
              <a:headEnd type="none" w="sm" len="sm"/>
              <a:tailEnd type="none" w="sm" len="sm"/>
            </a:ln>
          </p:spPr>
          <p:txBody>
            <a:bodyPr spcFirstLastPara="1" wrap="square" lIns="60950" tIns="60950" rIns="60950" bIns="60950" anchor="ctr" anchorCtr="0">
              <a:noAutofit/>
            </a:bodyPr>
            <a:lstStyle/>
            <a:p>
              <a:endParaRPr sz="933"/>
            </a:p>
          </p:txBody>
        </p:sp>
        <p:sp>
          <p:nvSpPr>
            <p:cNvPr id="330" name="Google Shape;330;p15"/>
            <p:cNvSpPr txBox="1"/>
            <p:nvPr/>
          </p:nvSpPr>
          <p:spPr>
            <a:xfrm>
              <a:off x="9576055" y="849635"/>
              <a:ext cx="2979883" cy="921600"/>
            </a:xfrm>
            <a:prstGeom prst="rect">
              <a:avLst/>
            </a:prstGeom>
            <a:noFill/>
            <a:ln>
              <a:noFill/>
            </a:ln>
          </p:spPr>
          <p:txBody>
            <a:bodyPr spcFirstLastPara="1" wrap="square" lIns="151717" tIns="151717" rIns="151717" bIns="81267" anchor="t" anchorCtr="0">
              <a:noAutofit/>
            </a:bodyPr>
            <a:lstStyle/>
            <a:p>
              <a:pPr>
                <a:lnSpc>
                  <a:spcPct val="90000"/>
                </a:lnSpc>
                <a:buSzPts val="3200"/>
              </a:pPr>
              <a:r>
                <a:rPr lang="fr" sz="2133">
                  <a:solidFill>
                    <a:schemeClr val="lt1"/>
                  </a:solidFill>
                </a:rPr>
                <a:t>Correspondre</a:t>
              </a:r>
              <a:endParaRPr sz="2133">
                <a:solidFill>
                  <a:schemeClr val="lt1"/>
                </a:solidFill>
              </a:endParaRPr>
            </a:p>
          </p:txBody>
        </p:sp>
        <p:sp>
          <p:nvSpPr>
            <p:cNvPr id="331" name="Google Shape;331;p15"/>
            <p:cNvSpPr/>
            <p:nvPr/>
          </p:nvSpPr>
          <p:spPr>
            <a:xfrm>
              <a:off x="10186393" y="1771235"/>
              <a:ext cx="3377415" cy="4662000"/>
            </a:xfrm>
            <a:prstGeom prst="roundRect">
              <a:avLst>
                <a:gd name="adj" fmla="val 10000"/>
              </a:avLst>
            </a:prstGeom>
            <a:solidFill>
              <a:schemeClr val="lt1">
                <a:alpha val="89803"/>
              </a:schemeClr>
            </a:solidFill>
            <a:ln w="25400" cap="flat" cmpd="sng">
              <a:solidFill>
                <a:srgbClr val="3194BA"/>
              </a:solidFill>
              <a:prstDash val="solid"/>
              <a:round/>
              <a:headEnd type="none" w="sm" len="sm"/>
              <a:tailEnd type="none" w="sm" len="sm"/>
            </a:ln>
          </p:spPr>
          <p:txBody>
            <a:bodyPr spcFirstLastPara="1" wrap="square" lIns="60950" tIns="60950" rIns="60950" bIns="60950" anchor="ctr" anchorCtr="0">
              <a:noAutofit/>
            </a:bodyPr>
            <a:lstStyle/>
            <a:p>
              <a:endParaRPr sz="933"/>
            </a:p>
          </p:txBody>
        </p:sp>
        <p:sp>
          <p:nvSpPr>
            <p:cNvPr id="332" name="Google Shape;332;p15"/>
            <p:cNvSpPr txBox="1"/>
            <p:nvPr/>
          </p:nvSpPr>
          <p:spPr>
            <a:xfrm>
              <a:off x="10186393" y="1681385"/>
              <a:ext cx="3168636" cy="4662000"/>
            </a:xfrm>
            <a:prstGeom prst="rect">
              <a:avLst/>
            </a:prstGeom>
            <a:noFill/>
            <a:ln>
              <a:noFill/>
            </a:ln>
          </p:spPr>
          <p:txBody>
            <a:bodyPr spcFirstLastPara="1" wrap="square" lIns="151717" tIns="151717" rIns="151717" bIns="151717" anchor="t" anchorCtr="0">
              <a:noAutofit/>
            </a:bodyPr>
            <a:lstStyle/>
            <a:p>
              <a:pPr marL="190510" lvl="1" indent="-190510">
                <a:lnSpc>
                  <a:spcPct val="90000"/>
                </a:lnSpc>
                <a:buSzPts val="3200"/>
                <a:buFont typeface="Arial"/>
                <a:buChar char="•"/>
              </a:pPr>
              <a:r>
                <a:rPr lang="fr" sz="2133" err="1"/>
                <a:t>Les fournisseurs </a:t>
              </a:r>
              <a:r>
                <a:rPr lang="fr" sz="2133"/>
                <a:t>manifestent </a:t>
              </a:r>
              <a:r>
                <a:rPr lang="fr" sz="2133" err="1"/>
                <a:t>leur intérêt </a:t>
              </a:r>
              <a:r>
                <a:rPr lang="fr" sz="2133"/>
                <a:t>.</a:t>
              </a:r>
            </a:p>
            <a:p>
              <a:pPr marL="190510" lvl="1" indent="-190510">
                <a:lnSpc>
                  <a:spcPct val="90000"/>
                </a:lnSpc>
                <a:buSzPts val="3200"/>
                <a:buFont typeface="Arial"/>
                <a:buChar char="•"/>
              </a:pPr>
              <a:r>
                <a:rPr lang="fr" sz="2133"/>
                <a:t>Les pays examinent </a:t>
              </a:r>
              <a:r>
                <a:rPr lang="fr" sz="2133" err="1"/>
                <a:t>l'expression</a:t>
              </a:r>
              <a:r>
                <a:rPr lang="fr" sz="2133"/>
                <a:t> </a:t>
              </a:r>
              <a:r>
                <a:rPr lang="fr" sz="2133" err="1"/>
                <a:t>de</a:t>
              </a:r>
              <a:r>
                <a:rPr lang="fr" sz="2133"/>
                <a:t> </a:t>
              </a:r>
              <a:r>
                <a:rPr lang="fr" sz="2133" err="1"/>
                <a:t>intérêt </a:t>
              </a:r>
              <a:r>
                <a:rPr lang="fr" sz="2133"/>
                <a:t>et </a:t>
              </a:r>
              <a:r>
                <a:rPr lang="fr" sz="2133" err="1"/>
                <a:t>déterminer</a:t>
              </a:r>
              <a:r>
                <a:rPr lang="fr" sz="2133"/>
                <a:t> </a:t>
              </a:r>
              <a:r>
                <a:rPr lang="fr" sz="2133" err="1"/>
                <a:t>si</a:t>
              </a:r>
              <a:r>
                <a:rPr lang="fr" sz="2133"/>
                <a:t> </a:t>
              </a:r>
              <a:r>
                <a:rPr lang="fr" sz="2133" err="1"/>
                <a:t>à</a:t>
              </a:r>
              <a:r>
                <a:rPr lang="fr" sz="2133"/>
                <a:t> </a:t>
              </a:r>
              <a:r>
                <a:rPr lang="fr" sz="2133" err="1"/>
                <a:t>procéder </a:t>
              </a:r>
              <a:r>
                <a:rPr lang="fr" sz="2133"/>
                <a:t>.</a:t>
              </a:r>
              <a:endParaRPr sz="2133"/>
            </a:p>
            <a:p>
              <a:pPr marL="190510" lvl="1" indent="-55036">
                <a:lnSpc>
                  <a:spcPct val="90000"/>
                </a:lnSpc>
                <a:spcBef>
                  <a:spcPts val="320"/>
                </a:spcBef>
                <a:buSzPts val="3200"/>
              </a:pPr>
              <a:endParaRPr sz="2133"/>
            </a:p>
          </p:txBody>
        </p:sp>
        <p:sp>
          <p:nvSpPr>
            <p:cNvPr id="333" name="Google Shape;333;p15"/>
            <p:cNvSpPr/>
            <p:nvPr/>
          </p:nvSpPr>
          <p:spPr>
            <a:xfrm>
              <a:off x="13007679" y="939483"/>
              <a:ext cx="957687" cy="741904"/>
            </a:xfrm>
            <a:prstGeom prst="rightArrow">
              <a:avLst>
                <a:gd name="adj1" fmla="val 60000"/>
                <a:gd name="adj2" fmla="val 50000"/>
              </a:avLst>
            </a:prstGeom>
            <a:solidFill>
              <a:srgbClr val="ACC7D9"/>
            </a:solidFill>
            <a:ln>
              <a:noFill/>
            </a:ln>
          </p:spPr>
          <p:txBody>
            <a:bodyPr spcFirstLastPara="1" wrap="square" lIns="60950" tIns="60950" rIns="60950" bIns="60950" anchor="ctr" anchorCtr="0">
              <a:noAutofit/>
            </a:bodyPr>
            <a:lstStyle/>
            <a:p>
              <a:endParaRPr sz="933"/>
            </a:p>
          </p:txBody>
        </p:sp>
        <p:sp>
          <p:nvSpPr>
            <p:cNvPr id="334" name="Google Shape;334;p15"/>
            <p:cNvSpPr txBox="1"/>
            <p:nvPr/>
          </p:nvSpPr>
          <p:spPr>
            <a:xfrm>
              <a:off x="13007679" y="1087864"/>
              <a:ext cx="735116" cy="445142"/>
            </a:xfrm>
            <a:prstGeom prst="rect">
              <a:avLst/>
            </a:prstGeom>
            <a:noFill/>
            <a:ln>
              <a:noFill/>
            </a:ln>
          </p:spPr>
          <p:txBody>
            <a:bodyPr spcFirstLastPara="1" wrap="square" lIns="0" tIns="0" rIns="0" bIns="0" anchor="ctr" anchorCtr="0">
              <a:noAutofit/>
            </a:bodyPr>
            <a:lstStyle/>
            <a:p>
              <a:pPr algn="ctr">
                <a:lnSpc>
                  <a:spcPct val="90000"/>
                </a:lnSpc>
                <a:buSzPts val="2600"/>
              </a:pPr>
              <a:endParaRPr sz="1733">
                <a:solidFill>
                  <a:schemeClr val="lt1"/>
                </a:solidFill>
              </a:endParaRPr>
            </a:p>
          </p:txBody>
        </p:sp>
        <p:sp>
          <p:nvSpPr>
            <p:cNvPr id="335" name="Google Shape;335;p15"/>
            <p:cNvSpPr/>
            <p:nvPr/>
          </p:nvSpPr>
          <p:spPr>
            <a:xfrm>
              <a:off x="14362898" y="849635"/>
              <a:ext cx="2979883" cy="1382400"/>
            </a:xfrm>
            <a:prstGeom prst="roundRect">
              <a:avLst>
                <a:gd name="adj" fmla="val 10000"/>
              </a:avLst>
            </a:prstGeom>
            <a:solidFill>
              <a:srgbClr val="C00000"/>
            </a:solidFill>
            <a:ln w="25400" cap="flat" cmpd="sng">
              <a:solidFill>
                <a:schemeClr val="lt1"/>
              </a:solidFill>
              <a:prstDash val="solid"/>
              <a:round/>
              <a:headEnd type="none" w="sm" len="sm"/>
              <a:tailEnd type="none" w="sm" len="sm"/>
            </a:ln>
          </p:spPr>
          <p:txBody>
            <a:bodyPr spcFirstLastPara="1" wrap="square" lIns="60950" tIns="60950" rIns="60950" bIns="60950" anchor="ctr" anchorCtr="0">
              <a:noAutofit/>
            </a:bodyPr>
            <a:lstStyle/>
            <a:p>
              <a:endParaRPr sz="933"/>
            </a:p>
          </p:txBody>
        </p:sp>
        <p:sp>
          <p:nvSpPr>
            <p:cNvPr id="336" name="Google Shape;336;p15"/>
            <p:cNvSpPr txBox="1"/>
            <p:nvPr/>
          </p:nvSpPr>
          <p:spPr>
            <a:xfrm>
              <a:off x="14362898" y="849635"/>
              <a:ext cx="2979883" cy="921600"/>
            </a:xfrm>
            <a:prstGeom prst="rect">
              <a:avLst/>
            </a:prstGeom>
            <a:noFill/>
            <a:ln>
              <a:noFill/>
            </a:ln>
          </p:spPr>
          <p:txBody>
            <a:bodyPr spcFirstLastPara="1" wrap="square" lIns="151717" tIns="151717" rIns="151717" bIns="81267" anchor="t" anchorCtr="0">
              <a:noAutofit/>
            </a:bodyPr>
            <a:lstStyle/>
            <a:p>
              <a:pPr>
                <a:lnSpc>
                  <a:spcPct val="90000"/>
                </a:lnSpc>
                <a:buSzPts val="3200"/>
              </a:pPr>
              <a:r>
                <a:rPr lang="fr" sz="2133">
                  <a:solidFill>
                    <a:schemeClr val="lt1"/>
                  </a:solidFill>
                </a:rPr>
                <a:t>Finaliser</a:t>
              </a:r>
              <a:endParaRPr sz="2133">
                <a:solidFill>
                  <a:schemeClr val="lt1"/>
                </a:solidFill>
              </a:endParaRPr>
            </a:p>
          </p:txBody>
        </p:sp>
        <p:sp>
          <p:nvSpPr>
            <p:cNvPr id="337" name="Google Shape;337;p15"/>
            <p:cNvSpPr/>
            <p:nvPr/>
          </p:nvSpPr>
          <p:spPr>
            <a:xfrm>
              <a:off x="14973235" y="1771235"/>
              <a:ext cx="2979883" cy="4662000"/>
            </a:xfrm>
            <a:prstGeom prst="roundRect">
              <a:avLst>
                <a:gd name="adj" fmla="val 10000"/>
              </a:avLst>
            </a:prstGeom>
            <a:solidFill>
              <a:schemeClr val="lt1">
                <a:alpha val="89803"/>
              </a:schemeClr>
            </a:solidFill>
            <a:ln w="25400" cap="flat" cmpd="sng">
              <a:solidFill>
                <a:srgbClr val="3194BA"/>
              </a:solidFill>
              <a:prstDash val="solid"/>
              <a:round/>
              <a:headEnd type="none" w="sm" len="sm"/>
              <a:tailEnd type="none" w="sm" len="sm"/>
            </a:ln>
          </p:spPr>
          <p:txBody>
            <a:bodyPr spcFirstLastPara="1" wrap="square" lIns="60950" tIns="60950" rIns="60950" bIns="60950" anchor="ctr" anchorCtr="0">
              <a:noAutofit/>
            </a:bodyPr>
            <a:lstStyle/>
            <a:p>
              <a:endParaRPr sz="933"/>
            </a:p>
          </p:txBody>
        </p:sp>
        <p:sp>
          <p:nvSpPr>
            <p:cNvPr id="338" name="Google Shape;338;p15"/>
            <p:cNvSpPr txBox="1"/>
            <p:nvPr/>
          </p:nvSpPr>
          <p:spPr>
            <a:xfrm>
              <a:off x="15060513" y="1858513"/>
              <a:ext cx="2805327" cy="4487444"/>
            </a:xfrm>
            <a:prstGeom prst="rect">
              <a:avLst/>
            </a:prstGeom>
            <a:noFill/>
            <a:ln>
              <a:noFill/>
            </a:ln>
          </p:spPr>
          <p:txBody>
            <a:bodyPr spcFirstLastPara="1" wrap="square" lIns="151717" tIns="151717" rIns="151717" bIns="151717" anchor="t" anchorCtr="0">
              <a:noAutofit/>
            </a:bodyPr>
            <a:lstStyle/>
            <a:p>
              <a:pPr marL="190510" lvl="1" indent="-190510">
                <a:lnSpc>
                  <a:spcPct val="90000"/>
                </a:lnSpc>
                <a:buSzPts val="3200"/>
                <a:buFont typeface="Arial"/>
                <a:buChar char="•"/>
              </a:pPr>
              <a:r>
                <a:rPr lang="fr" sz="2133" err="1"/>
                <a:t>Les fournisseurs </a:t>
              </a:r>
              <a:r>
                <a:rPr lang="fr" sz="2133"/>
                <a:t>et les pays </a:t>
              </a:r>
              <a:r>
                <a:rPr lang="fr" sz="2133" err="1"/>
                <a:t>s'engagent</a:t>
              </a:r>
              <a:r>
                <a:rPr lang="fr" sz="2133"/>
                <a:t> </a:t>
              </a:r>
              <a:r>
                <a:rPr lang="fr" sz="2133" err="1"/>
                <a:t>directement</a:t>
              </a:r>
              <a:r>
                <a:rPr lang="fr" sz="2133"/>
                <a:t> </a:t>
              </a:r>
              <a:r>
                <a:rPr lang="fr" sz="2133" err="1"/>
                <a:t>à</a:t>
              </a:r>
              <a:r>
                <a:rPr lang="fr" sz="2133"/>
                <a:t> </a:t>
              </a:r>
              <a:r>
                <a:rPr lang="fr" sz="2133" err="1"/>
                <a:t>définir</a:t>
              </a:r>
              <a:r>
                <a:rPr lang="fr" sz="2133"/>
                <a:t> </a:t>
              </a:r>
              <a:r>
                <a:rPr lang="fr" sz="2133" err="1"/>
                <a:t>suivant</a:t>
              </a:r>
              <a:r>
                <a:rPr lang="fr" sz="2133"/>
                <a:t> </a:t>
              </a:r>
              <a:r>
                <a:rPr lang="fr" sz="2133" err="1"/>
                <a:t>mesures</a:t>
              </a:r>
              <a:endParaRPr sz="2133"/>
            </a:p>
          </p:txBody>
        </p:sp>
      </p:grpSp>
      <p:sp>
        <p:nvSpPr>
          <p:cNvPr id="339" name="Google Shape;339;p15"/>
          <p:cNvSpPr txBox="1"/>
          <p:nvPr/>
        </p:nvSpPr>
        <p:spPr>
          <a:xfrm>
            <a:off x="621920" y="-596225"/>
            <a:ext cx="10655680" cy="1910859"/>
          </a:xfrm>
          <a:prstGeom prst="rect">
            <a:avLst/>
          </a:prstGeom>
          <a:noFill/>
          <a:ln>
            <a:noFill/>
          </a:ln>
        </p:spPr>
        <p:txBody>
          <a:bodyPr spcFirstLastPara="1" wrap="square" lIns="91433" tIns="45717" rIns="91433" bIns="45717" anchor="b" anchorCtr="0">
            <a:noAutofit/>
          </a:bodyPr>
          <a:lstStyle/>
          <a:p>
            <a:r>
              <a:rPr lang="fr" sz="4000">
                <a:latin typeface="Calibri"/>
                <a:ea typeface="+mn-ea"/>
                <a:sym typeface="REM Medium"/>
              </a:rPr>
              <a:t>Fonctionnement : Du besoin à la mise en relation</a:t>
            </a:r>
          </a:p>
        </p:txBody>
      </p:sp>
      <p:sp>
        <p:nvSpPr>
          <p:cNvPr id="340" name="Google Shape;340;p15"/>
          <p:cNvSpPr txBox="1"/>
          <p:nvPr/>
        </p:nvSpPr>
        <p:spPr>
          <a:xfrm>
            <a:off x="2245519" y="1415079"/>
            <a:ext cx="1177636" cy="553972"/>
          </a:xfrm>
          <a:prstGeom prst="rect">
            <a:avLst/>
          </a:prstGeom>
          <a:noFill/>
          <a:ln>
            <a:noFill/>
          </a:ln>
        </p:spPr>
        <p:txBody>
          <a:bodyPr spcFirstLastPara="1" wrap="square" lIns="60950" tIns="30467" rIns="60950" bIns="30467" anchor="t" anchorCtr="0">
            <a:spAutoFit/>
          </a:bodyPr>
          <a:lstStyle/>
          <a:p>
            <a:r>
              <a:rPr lang="fr" sz="1600"/>
              <a:t>Approbation du pays</a:t>
            </a:r>
            <a:endParaRPr sz="1600"/>
          </a:p>
        </p:txBody>
      </p:sp>
      <p:sp>
        <p:nvSpPr>
          <p:cNvPr id="342" name="Google Shape;342;p15"/>
          <p:cNvSpPr txBox="1"/>
          <p:nvPr/>
        </p:nvSpPr>
        <p:spPr>
          <a:xfrm>
            <a:off x="5603490" y="1374534"/>
            <a:ext cx="1177636" cy="553972"/>
          </a:xfrm>
          <a:prstGeom prst="rect">
            <a:avLst/>
          </a:prstGeom>
          <a:noFill/>
          <a:ln>
            <a:noFill/>
          </a:ln>
        </p:spPr>
        <p:txBody>
          <a:bodyPr spcFirstLastPara="1" wrap="square" lIns="60950" tIns="30467" rIns="60950" bIns="30467" anchor="t" anchorCtr="0">
            <a:spAutoFit/>
          </a:bodyPr>
          <a:lstStyle/>
          <a:p>
            <a:r>
              <a:rPr lang="fr" sz="1600"/>
              <a:t>Manifestation d'intérêt</a:t>
            </a:r>
            <a:endParaRPr sz="16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4A938-0CEE-496A-3252-80BAECFC77C9}"/>
              </a:ext>
            </a:extLst>
          </p:cNvPr>
          <p:cNvSpPr>
            <a:spLocks noGrp="1"/>
          </p:cNvSpPr>
          <p:nvPr>
            <p:ph type="title"/>
          </p:nvPr>
        </p:nvSpPr>
        <p:spPr/>
        <p:txBody>
          <a:bodyPr/>
          <a:lstStyle/>
          <a:p>
            <a:endParaRPr lang="en-US"/>
          </a:p>
        </p:txBody>
      </p:sp>
      <p:pic>
        <p:nvPicPr>
          <p:cNvPr id="10" name="Content Placeholder 9" descr="Single gear outline">
            <a:extLst>
              <a:ext uri="{FF2B5EF4-FFF2-40B4-BE49-F238E27FC236}">
                <a16:creationId xmlns:a16="http://schemas.microsoft.com/office/drawing/2014/main" id="{C530DEF1-5398-7E5C-3E03-6EE1B370012C}"/>
              </a:ext>
            </a:extLst>
          </p:cNvPr>
          <p:cNvPicPr>
            <a:picLocks noGrp="1" noChangeAspect="1"/>
          </p:cNvPicPr>
          <p:nvPr>
            <p:ph idx="1"/>
          </p:nvPr>
        </p:nvPicPr>
        <p:blipFill>
          <a:blip r:embed="rId2">
            <a:extLst>
              <a:ext uri="{96DAC541-7B7A-43D3-8B79-37D633B846F1}">
                <asvg:svgBlip xmlns:asvg="http://schemas.microsoft.com/office/drawing/2016/SVG/main" r:embed="rId3"/>
              </a:ext>
            </a:extLst>
          </a:blip>
          <a:stretch>
            <a:fillRect/>
          </a:stretch>
        </p:blipFill>
        <p:spPr>
          <a:xfrm>
            <a:off x="5638800" y="3544094"/>
            <a:ext cx="914400" cy="914400"/>
          </a:xfrm>
        </p:spPr>
      </p:pic>
      <p:pic>
        <p:nvPicPr>
          <p:cNvPr id="17" name="Picture 16">
            <a:extLst>
              <a:ext uri="{FF2B5EF4-FFF2-40B4-BE49-F238E27FC236}">
                <a16:creationId xmlns:a16="http://schemas.microsoft.com/office/drawing/2014/main" id="{B51E0CD4-450F-E4C6-34D7-792C25594FD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 y="-36629"/>
            <a:ext cx="6232789" cy="3895493"/>
          </a:xfrm>
          <a:prstGeom prst="rect">
            <a:avLst/>
          </a:prstGeom>
        </p:spPr>
      </p:pic>
      <p:pic>
        <p:nvPicPr>
          <p:cNvPr id="15" name="Picture 14">
            <a:extLst>
              <a:ext uri="{FF2B5EF4-FFF2-40B4-BE49-F238E27FC236}">
                <a16:creationId xmlns:a16="http://schemas.microsoft.com/office/drawing/2014/main" id="{8ED151C2-3785-3D70-454F-78AF5F28B23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96000" y="6117"/>
            <a:ext cx="6096000" cy="3810000"/>
          </a:xfrm>
          <a:prstGeom prst="rect">
            <a:avLst/>
          </a:prstGeom>
        </p:spPr>
      </p:pic>
      <p:pic>
        <p:nvPicPr>
          <p:cNvPr id="13" name="Picture 12">
            <a:extLst>
              <a:ext uri="{FF2B5EF4-FFF2-40B4-BE49-F238E27FC236}">
                <a16:creationId xmlns:a16="http://schemas.microsoft.com/office/drawing/2014/main" id="{DB6CC163-E9F8-7340-9131-D6E94558FC49}"/>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263698" y="3623759"/>
            <a:ext cx="7664606" cy="4790379"/>
          </a:xfrm>
          <a:prstGeom prst="rect">
            <a:avLst/>
          </a:prstGeom>
        </p:spPr>
      </p:pic>
      <p:sp>
        <p:nvSpPr>
          <p:cNvPr id="4" name="Rectangle 3">
            <a:extLst>
              <a:ext uri="{FF2B5EF4-FFF2-40B4-BE49-F238E27FC236}">
                <a16:creationId xmlns:a16="http://schemas.microsoft.com/office/drawing/2014/main" id="{0C517AB1-23EE-B40A-22B9-AAA106F4324A}"/>
              </a:ext>
            </a:extLst>
          </p:cNvPr>
          <p:cNvSpPr/>
          <p:nvPr/>
        </p:nvSpPr>
        <p:spPr>
          <a:xfrm>
            <a:off x="483579" y="566241"/>
            <a:ext cx="569388" cy="923330"/>
          </a:xfrm>
          <a:prstGeom prst="rect">
            <a:avLst/>
          </a:prstGeom>
          <a:noFill/>
        </p:spPr>
        <p:txBody>
          <a:bodyPr wrap="none" lIns="91440" tIns="45720" rIns="91440" bIns="45720">
            <a:spAutoFit/>
          </a:bodyPr>
          <a:lstStyle/>
          <a:p>
            <a:pPr algn="ctr"/>
            <a:r>
              <a:rPr lang="fr" sz="5400" b="1">
                <a:ln w="6600">
                  <a:solidFill>
                    <a:schemeClr val="accent2"/>
                  </a:solidFill>
                  <a:prstDash val="solid"/>
                </a:ln>
                <a:solidFill>
                  <a:srgbClr val="FFFFFF"/>
                </a:solidFill>
                <a:effectLst>
                  <a:outerShdw dist="38100" dir="2700000" algn="tl" rotWithShape="0">
                    <a:schemeClr val="accent2"/>
                  </a:outerShdw>
                </a:effectLst>
              </a:rPr>
              <a:t>1</a:t>
            </a:r>
          </a:p>
        </p:txBody>
      </p:sp>
      <p:sp>
        <p:nvSpPr>
          <p:cNvPr id="5" name="Rectangle 4">
            <a:extLst>
              <a:ext uri="{FF2B5EF4-FFF2-40B4-BE49-F238E27FC236}">
                <a16:creationId xmlns:a16="http://schemas.microsoft.com/office/drawing/2014/main" id="{87CFAE56-E568-9311-782E-ADDC5F77102A}"/>
              </a:ext>
            </a:extLst>
          </p:cNvPr>
          <p:cNvSpPr/>
          <p:nvPr/>
        </p:nvSpPr>
        <p:spPr>
          <a:xfrm>
            <a:off x="2731479" y="4376241"/>
            <a:ext cx="569388" cy="923330"/>
          </a:xfrm>
          <a:prstGeom prst="rect">
            <a:avLst/>
          </a:prstGeom>
          <a:noFill/>
        </p:spPr>
        <p:txBody>
          <a:bodyPr wrap="none" lIns="91440" tIns="45720" rIns="91440" bIns="45720">
            <a:spAutoFit/>
          </a:bodyPr>
          <a:lstStyle/>
          <a:p>
            <a:pPr algn="ctr"/>
            <a:r>
              <a:rPr lang="fr" sz="5400" b="1">
                <a:ln w="6600">
                  <a:solidFill>
                    <a:schemeClr val="accent2"/>
                  </a:solidFill>
                  <a:prstDash val="solid"/>
                </a:ln>
                <a:solidFill>
                  <a:srgbClr val="FFFFFF"/>
                </a:solidFill>
                <a:effectLst>
                  <a:outerShdw dist="38100" dir="2700000" algn="tl" rotWithShape="0">
                    <a:schemeClr val="accent2"/>
                  </a:outerShdw>
                </a:effectLst>
              </a:rPr>
              <a:t>3</a:t>
            </a:r>
          </a:p>
        </p:txBody>
      </p:sp>
      <p:sp>
        <p:nvSpPr>
          <p:cNvPr id="6" name="Rectangle 5">
            <a:extLst>
              <a:ext uri="{FF2B5EF4-FFF2-40B4-BE49-F238E27FC236}">
                <a16:creationId xmlns:a16="http://schemas.microsoft.com/office/drawing/2014/main" id="{CB79C926-D20C-95BD-7911-BAACA2E6FF96}"/>
              </a:ext>
            </a:extLst>
          </p:cNvPr>
          <p:cNvSpPr/>
          <p:nvPr/>
        </p:nvSpPr>
        <p:spPr>
          <a:xfrm>
            <a:off x="7286937" y="566241"/>
            <a:ext cx="569388" cy="923330"/>
          </a:xfrm>
          <a:prstGeom prst="rect">
            <a:avLst/>
          </a:prstGeom>
          <a:noFill/>
        </p:spPr>
        <p:txBody>
          <a:bodyPr wrap="none" lIns="91440" tIns="45720" rIns="91440" bIns="45720">
            <a:spAutoFit/>
          </a:bodyPr>
          <a:lstStyle/>
          <a:p>
            <a:pPr algn="ctr"/>
            <a:r>
              <a:rPr lang="fr" sz="5400" b="1">
                <a:ln w="6600">
                  <a:solidFill>
                    <a:schemeClr val="accent2"/>
                  </a:solidFill>
                  <a:prstDash val="solid"/>
                </a:ln>
                <a:solidFill>
                  <a:srgbClr val="FFFFFF"/>
                </a:solidFill>
                <a:effectLst>
                  <a:outerShdw dist="38100" dir="2700000" algn="tl" rotWithShape="0">
                    <a:schemeClr val="accent2"/>
                  </a:outerShdw>
                </a:effectLst>
              </a:rPr>
              <a:t>2</a:t>
            </a:r>
          </a:p>
        </p:txBody>
      </p:sp>
      <p:sp>
        <p:nvSpPr>
          <p:cNvPr id="7" name="Oval 6">
            <a:extLst>
              <a:ext uri="{FF2B5EF4-FFF2-40B4-BE49-F238E27FC236}">
                <a16:creationId xmlns:a16="http://schemas.microsoft.com/office/drawing/2014/main" id="{B516C8E8-4B86-4665-CEFD-DA82FAF08686}"/>
              </a:ext>
            </a:extLst>
          </p:cNvPr>
          <p:cNvSpPr/>
          <p:nvPr/>
        </p:nvSpPr>
        <p:spPr>
          <a:xfrm>
            <a:off x="4111316" y="108087"/>
            <a:ext cx="702527" cy="37914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Oval 7">
            <a:extLst>
              <a:ext uri="{FF2B5EF4-FFF2-40B4-BE49-F238E27FC236}">
                <a16:creationId xmlns:a16="http://schemas.microsoft.com/office/drawing/2014/main" id="{8E2A1C41-75AB-AC69-1838-773C16F19617}"/>
              </a:ext>
            </a:extLst>
          </p:cNvPr>
          <p:cNvSpPr/>
          <p:nvPr/>
        </p:nvSpPr>
        <p:spPr>
          <a:xfrm>
            <a:off x="10966716" y="2533650"/>
            <a:ext cx="1362074" cy="74295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2" name="Graphic 11" descr="Single gear with solid fill">
            <a:extLst>
              <a:ext uri="{FF2B5EF4-FFF2-40B4-BE49-F238E27FC236}">
                <a16:creationId xmlns:a16="http://schemas.microsoft.com/office/drawing/2014/main" id="{A7182370-0801-8A29-7B6A-AA835C483FB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353800" y="1654969"/>
            <a:ext cx="914400" cy="914400"/>
          </a:xfrm>
          <a:prstGeom prst="rect">
            <a:avLst/>
          </a:prstGeom>
        </p:spPr>
      </p:pic>
      <p:sp>
        <p:nvSpPr>
          <p:cNvPr id="14" name="Oval 13">
            <a:extLst>
              <a:ext uri="{FF2B5EF4-FFF2-40B4-BE49-F238E27FC236}">
                <a16:creationId xmlns:a16="http://schemas.microsoft.com/office/drawing/2014/main" id="{F0618FA4-B1C4-2399-CB45-1B4F3D1431BF}"/>
              </a:ext>
            </a:extLst>
          </p:cNvPr>
          <p:cNvSpPr/>
          <p:nvPr/>
        </p:nvSpPr>
        <p:spPr>
          <a:xfrm>
            <a:off x="7294150" y="5114926"/>
            <a:ext cx="2931614" cy="742950"/>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5547662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a:extLst>
              <a:ext uri="{FF2B5EF4-FFF2-40B4-BE49-F238E27FC236}">
                <a16:creationId xmlns:a16="http://schemas.microsoft.com/office/drawing/2014/main" id="{7D4104B4-5376-8EAA-090C-017ED6A5E237}"/>
              </a:ext>
            </a:extLst>
          </p:cNvPr>
          <p:cNvSpPr>
            <a:spLocks noGrp="1"/>
          </p:cNvSpPr>
          <p:nvPr>
            <p:ph type="body" idx="4294967295"/>
          </p:nvPr>
        </p:nvSpPr>
        <p:spPr>
          <a:xfrm>
            <a:off x="1166191" y="1286773"/>
            <a:ext cx="8560904" cy="4489450"/>
          </a:xfrm>
        </p:spPr>
        <p:txBody>
          <a:bodyPr>
            <a:normAutofit/>
          </a:bodyPr>
          <a:lstStyle/>
          <a:p>
            <a:endParaRPr lang="de-DE" sz="5000">
              <a:solidFill>
                <a:schemeClr val="accent6"/>
              </a:solidFill>
            </a:endParaRPr>
          </a:p>
          <a:p>
            <a:pPr marL="977949" lvl="3" indent="0">
              <a:buNone/>
            </a:pPr>
            <a:r>
              <a:rPr lang="fr" sz="6000">
                <a:solidFill>
                  <a:schemeClr val="accent6">
                    <a:lumMod val="75000"/>
                  </a:schemeClr>
                </a:solidFill>
              </a:rPr>
              <a:t>Questions</a:t>
            </a:r>
          </a:p>
        </p:txBody>
      </p:sp>
      <p:pic>
        <p:nvPicPr>
          <p:cNvPr id="5" name="Grafik 4">
            <a:extLst>
              <a:ext uri="{FF2B5EF4-FFF2-40B4-BE49-F238E27FC236}">
                <a16:creationId xmlns:a16="http://schemas.microsoft.com/office/drawing/2014/main" id="{D28408FD-796F-7388-7F5F-37A4AFC1496B}"/>
              </a:ext>
            </a:extLst>
          </p:cNvPr>
          <p:cNvPicPr>
            <a:picLocks noChangeAspect="1"/>
          </p:cNvPicPr>
          <p:nvPr/>
        </p:nvPicPr>
        <p:blipFill>
          <a:blip r:embed="rId2"/>
          <a:stretch>
            <a:fillRect/>
          </a:stretch>
        </p:blipFill>
        <p:spPr>
          <a:xfrm>
            <a:off x="6232497" y="286604"/>
            <a:ext cx="2698469" cy="5669904"/>
          </a:xfrm>
          <a:prstGeom prst="rect">
            <a:avLst/>
          </a:prstGeom>
        </p:spPr>
      </p:pic>
    </p:spTree>
    <p:extLst>
      <p:ext uri="{BB962C8B-B14F-4D97-AF65-F5344CB8AC3E}">
        <p14:creationId xmlns:p14="http://schemas.microsoft.com/office/powerpoint/2010/main" val="2163583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ACA49-402C-6A45-D340-8E9AE5004AB5}"/>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AD3B94-5263-20C5-6F99-8590D23AF291}"/>
              </a:ext>
            </a:extLst>
          </p:cNvPr>
          <p:cNvSpPr>
            <a:spLocks noGrp="1"/>
          </p:cNvSpPr>
          <p:nvPr>
            <p:ph type="body" idx="1"/>
          </p:nvPr>
        </p:nvSpPr>
        <p:spPr/>
        <p:txBody>
          <a:bodyPr>
            <a:normAutofit/>
          </a:bodyPr>
          <a:lstStyle/>
          <a:p>
            <a:pPr marL="0" indent="0">
              <a:lnSpc>
                <a:spcPct val="200000"/>
              </a:lnSpc>
              <a:spcBef>
                <a:spcPts val="800"/>
              </a:spcBef>
              <a:buNone/>
            </a:pPr>
            <a:endParaRPr lang="en-CH" sz="1867">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B0017A15-4A4D-5D06-16B6-6351DCEA3FB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7511" y="5188425"/>
            <a:ext cx="1621157" cy="1079272"/>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1B5E98F2-4F44-3AB3-CEFC-C7F0AD3EE08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07511" y="826785"/>
            <a:ext cx="1629246" cy="1079272"/>
          </a:xfrm>
          <a:prstGeom prst="rect">
            <a:avLst/>
          </a:prstGeom>
        </p:spPr>
      </p:pic>
      <p:pic>
        <p:nvPicPr>
          <p:cNvPr id="14" name="Picture 13" descr="Bribris Rio.tif">
            <a:extLst>
              <a:ext uri="{FF2B5EF4-FFF2-40B4-BE49-F238E27FC236}">
                <a16:creationId xmlns:a16="http://schemas.microsoft.com/office/drawing/2014/main" id="{AE15BEFD-4924-3115-2505-0E90B984D5F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222844" y="2325766"/>
            <a:ext cx="1613913" cy="1060484"/>
          </a:xfrm>
          <a:prstGeom prst="rect">
            <a:avLst/>
          </a:prstGeom>
        </p:spPr>
      </p:pic>
      <p:pic>
        <p:nvPicPr>
          <p:cNvPr id="16" name="Picture 15" descr="A crab on a shell&#10;&#10;AI-generated content may be incorrect.">
            <a:extLst>
              <a:ext uri="{FF2B5EF4-FFF2-40B4-BE49-F238E27FC236}">
                <a16:creationId xmlns:a16="http://schemas.microsoft.com/office/drawing/2014/main" id="{001FD8D3-A9E4-94F9-5834-793B09B4BF7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15177" y="3757219"/>
            <a:ext cx="1613913" cy="1074450"/>
          </a:xfrm>
          <a:prstGeom prst="rect">
            <a:avLst/>
          </a:prstGeom>
        </p:spPr>
      </p:pic>
      <p:sp>
        <p:nvSpPr>
          <p:cNvPr id="2" name="TextBox 1">
            <a:extLst>
              <a:ext uri="{FF2B5EF4-FFF2-40B4-BE49-F238E27FC236}">
                <a16:creationId xmlns:a16="http://schemas.microsoft.com/office/drawing/2014/main" id="{D8532601-94BB-6F94-169C-50F83B25AB45}"/>
              </a:ext>
            </a:extLst>
          </p:cNvPr>
          <p:cNvSpPr txBox="1"/>
          <p:nvPr/>
        </p:nvSpPr>
        <p:spPr>
          <a:xfrm>
            <a:off x="4000746" y="279344"/>
            <a:ext cx="8091948" cy="34778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 sz="4000" i="0" u="none" strike="noStrike" kern="100" cap="none" spc="0" normalizeH="0" baseline="0" noProof="0">
                <a:ln>
                  <a:noFill/>
                </a:ln>
                <a:solidFill>
                  <a:prstClr val="black"/>
                </a:solidFill>
                <a:effectLst/>
                <a:uLnTx/>
                <a:uFillTx/>
                <a:latin typeface="Calibri" panose="020F0502020204030204"/>
                <a:ea typeface="+mn-ea"/>
                <a:cs typeface="+mn-cs"/>
              </a:rPr>
              <a:t>Partie II : </a:t>
            </a:r>
            <a:b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br>
            <a:r>
              <a:rPr kumimoji="0" lang="fr" sz="4000" i="0" u="none" strike="noStrike" kern="100" cap="none" spc="0" normalizeH="0" baseline="0" noProof="0">
                <a:ln>
                  <a:noFill/>
                </a:ln>
                <a:solidFill>
                  <a:prstClr val="black"/>
                </a:solidFill>
                <a:effectLst/>
                <a:uLnTx/>
                <a:uFillTx/>
                <a:latin typeface="Calibri" panose="020F0502020204030204"/>
                <a:ea typeface="+mn-ea"/>
                <a:cs typeface="+mn-cs"/>
              </a:rPr>
              <a:t>Comment élaborer une demande pour le mécanisme </a:t>
            </a:r>
            <a:r>
              <a:rPr kumimoji="0" lang="fr" sz="4000" i="0" u="none" strike="noStrike" kern="100" cap="none" spc="0" normalizeH="0" baseline="0" noProof="0" err="1">
                <a:ln>
                  <a:noFill/>
                </a:ln>
                <a:solidFill>
                  <a:prstClr val="black"/>
                </a:solidFill>
                <a:effectLst/>
                <a:uLnTx/>
                <a:uFillTx/>
                <a:latin typeface="Calibri" panose="020F0502020204030204"/>
                <a:ea typeface="+mn-ea"/>
                <a:cs typeface="+mn-cs"/>
              </a:rPr>
              <a:t>de mise en relation des AP NBSAP </a:t>
            </a:r>
            <a:r>
              <a:rPr kumimoji="0" lang="fr" sz="4000" i="0" u="none" strike="noStrike" kern="100" cap="none" spc="0" normalizeH="0" baseline="0" noProof="0">
                <a:ln>
                  <a:noFill/>
                </a:ln>
                <a:solidFill>
                  <a:prstClr val="black"/>
                </a:solidFill>
                <a:effectLst/>
                <a:uLnTx/>
                <a:uFillTx/>
                <a:latin typeface="Calibri" panose="020F0502020204030204"/>
                <a:ea typeface="+mn-ea"/>
                <a:cs typeface="+mn-cs"/>
              </a:rPr>
              <a:t>(MMM)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 sz="6000" b="0" i="0" u="none" strike="noStrike" kern="100" cap="none" spc="0" normalizeH="0" baseline="0" noProof="0">
                <a:ln>
                  <a:noFill/>
                </a:ln>
                <a:solidFill>
                  <a:prstClr val="black"/>
                </a:solidFill>
                <a:effectLst/>
                <a:uLnTx/>
                <a:uFillTx/>
                <a:latin typeface="Calibri" panose="020F0502020204030204"/>
                <a:ea typeface="+mn-ea"/>
                <a:cs typeface="+mn-cs"/>
              </a:rPr>
              <a:t> </a:t>
            </a:r>
          </a:p>
        </p:txBody>
      </p:sp>
      <p:sp>
        <p:nvSpPr>
          <p:cNvPr id="5" name="Textfeld 4">
            <a:extLst>
              <a:ext uri="{FF2B5EF4-FFF2-40B4-BE49-F238E27FC236}">
                <a16:creationId xmlns:a16="http://schemas.microsoft.com/office/drawing/2014/main" id="{7A39E361-2994-B117-5C71-EBA280EEC8F3}"/>
              </a:ext>
            </a:extLst>
          </p:cNvPr>
          <p:cNvSpPr txBox="1"/>
          <p:nvPr/>
        </p:nvSpPr>
        <p:spPr>
          <a:xfrm>
            <a:off x="4432767" y="3803921"/>
            <a:ext cx="7759233" cy="2923877"/>
          </a:xfrm>
          <a:prstGeom prst="rect">
            <a:avLst/>
          </a:prstGeom>
          <a:noFill/>
        </p:spPr>
        <p:txBody>
          <a:bodyPr wrap="square" rtlCol="0">
            <a:spAutoFit/>
          </a:bodyPr>
          <a:lstStyle/>
          <a:p>
            <a:pPr marL="342900" indent="-342900">
              <a:buClr>
                <a:schemeClr val="accent2"/>
              </a:buClr>
              <a:buFont typeface="Wingdings" panose="05000000000000000000" pitchFamily="2" charset="2"/>
              <a:buChar char="§"/>
            </a:pP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Quoi</a:t>
            </a: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est</a:t>
            </a: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Le </a:t>
            </a: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NBSAP AP </a:t>
            </a: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MatchMaking</a:t>
            </a: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Mécanisme </a:t>
            </a: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a:t>
            </a:r>
          </a:p>
          <a:p>
            <a:pPr marL="342900" indent="-342900">
              <a:buClr>
                <a:schemeClr val="accent2"/>
              </a:buClr>
              <a:buFont typeface="Wingdings" panose="05000000000000000000" pitchFamily="2" charset="2"/>
              <a:buChar char="§"/>
            </a:pPr>
            <a:r>
              <a:rPr lang="fr" sz="2600" err="1">
                <a:latin typeface="Calibri" panose="020F0502020204030204" pitchFamily="34" charset="0"/>
                <a:ea typeface="Calibri" panose="020F0502020204030204" pitchFamily="34" charset="0"/>
                <a:cs typeface="Calibri" panose="020F0502020204030204" pitchFamily="34" charset="0"/>
              </a:rPr>
              <a:t>Conseils </a:t>
            </a:r>
            <a:r>
              <a:rPr lang="fr" sz="2600">
                <a:latin typeface="Calibri" panose="020F0502020204030204" pitchFamily="34" charset="0"/>
                <a:ea typeface="Calibri" panose="020F0502020204030204" pitchFamily="34" charset="0"/>
                <a:cs typeface="Calibri" panose="020F0502020204030204" pitchFamily="34" charset="0"/>
              </a:rPr>
              <a:t>et </a:t>
            </a:r>
            <a:r>
              <a:rPr lang="fr" sz="2600" err="1">
                <a:latin typeface="Calibri" panose="020F0502020204030204" pitchFamily="34" charset="0"/>
                <a:ea typeface="Calibri" panose="020F0502020204030204" pitchFamily="34" charset="0"/>
                <a:cs typeface="Calibri" panose="020F0502020204030204" pitchFamily="34" charset="0"/>
              </a:rPr>
              <a:t>réussite</a:t>
            </a:r>
            <a:r>
              <a:rPr lang="fr" sz="2600">
                <a:latin typeface="Calibri" panose="020F0502020204030204" pitchFamily="34" charset="0"/>
                <a:ea typeface="Calibri" panose="020F0502020204030204" pitchFamily="34" charset="0"/>
                <a:cs typeface="Calibri" panose="020F0502020204030204" pitchFamily="34" charset="0"/>
              </a:rPr>
              <a:t> </a:t>
            </a:r>
            <a:r>
              <a:rPr lang="fr" sz="2600" err="1">
                <a:latin typeface="Calibri" panose="020F0502020204030204" pitchFamily="34" charset="0"/>
                <a:ea typeface="Calibri" panose="020F0502020204030204" pitchFamily="34" charset="0"/>
                <a:cs typeface="Calibri" panose="020F0502020204030204" pitchFamily="34" charset="0"/>
              </a:rPr>
              <a:t>facteurs</a:t>
            </a:r>
            <a:r>
              <a:rPr lang="fr" sz="2600">
                <a:latin typeface="Calibri" panose="020F0502020204030204" pitchFamily="34" charset="0"/>
                <a:ea typeface="Calibri" panose="020F0502020204030204" pitchFamily="34" charset="0"/>
                <a:cs typeface="Calibri" panose="020F0502020204030204" pitchFamily="34" charset="0"/>
              </a:rPr>
              <a:t> </a:t>
            </a:r>
            <a:r>
              <a:rPr lang="fr" sz="2600" err="1">
                <a:latin typeface="Calibri" panose="020F0502020204030204" pitchFamily="34" charset="0"/>
                <a:ea typeface="Calibri" panose="020F0502020204030204" pitchFamily="34" charset="0"/>
                <a:cs typeface="Calibri" panose="020F0502020204030204" pitchFamily="34" charset="0"/>
              </a:rPr>
              <a:t>pour les demandes </a:t>
            </a:r>
            <a:endParaRPr lang="de-DE" sz="2600">
              <a:latin typeface="Calibri" panose="020F0502020204030204" pitchFamily="34" charset="0"/>
              <a:ea typeface="Calibri" panose="020F0502020204030204" pitchFamily="34" charset="0"/>
              <a:cs typeface="Calibri" panose="020F0502020204030204" pitchFamily="34" charset="0"/>
            </a:endParaRPr>
          </a:p>
          <a:p>
            <a:pPr marL="342900" indent="-342900">
              <a:buClr>
                <a:schemeClr val="accent2"/>
              </a:buClr>
              <a:buFont typeface="Wingdings" panose="05000000000000000000" pitchFamily="2" charset="2"/>
              <a:buChar char="§"/>
            </a:pP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De quel soutien avons-nous besoin de la part de nos partenaires nationaux pour faire émerger des idées et soumettre une demande au MMM ?</a:t>
            </a:r>
            <a:endPar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endParaRPr>
          </a:p>
          <a:p>
            <a:pPr>
              <a:buClr>
                <a:schemeClr val="accent2"/>
              </a:buClr>
            </a:pPr>
            <a:endParaRPr lang="de-DE" sz="2600">
              <a:latin typeface="Calibri" panose="020F0502020204030204" pitchFamily="34" charset="0"/>
              <a:ea typeface="Calibri" panose="020F0502020204030204" pitchFamily="34" charset="0"/>
              <a:cs typeface="Calibri" panose="020F0502020204030204" pitchFamily="34" charset="0"/>
            </a:endParaRPr>
          </a:p>
          <a:p>
            <a:endParaRPr lang="de-DE"/>
          </a:p>
          <a:p>
            <a:endParaRPr lang="de-DE"/>
          </a:p>
        </p:txBody>
      </p:sp>
    </p:spTree>
    <p:extLst>
      <p:ext uri="{BB962C8B-B14F-4D97-AF65-F5344CB8AC3E}">
        <p14:creationId xmlns:p14="http://schemas.microsoft.com/office/powerpoint/2010/main" val="3053435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hape 38">
            <a:extLst>
              <a:ext uri="{FF2B5EF4-FFF2-40B4-BE49-F238E27FC236}">
                <a16:creationId xmlns:a16="http://schemas.microsoft.com/office/drawing/2014/main" id="{3BB6AEA2-774B-B08B-A434-ADEF1A13995D}"/>
              </a:ext>
            </a:extLst>
          </p:cNvPr>
          <p:cNvSpPr/>
          <p:nvPr/>
        </p:nvSpPr>
        <p:spPr>
          <a:xfrm>
            <a:off x="382316" y="1492865"/>
            <a:ext cx="11451875" cy="4801917"/>
          </a:xfrm>
          <a:prstGeom prst="rect">
            <a:avLst/>
          </a:prstGeom>
          <a:solidFill>
            <a:schemeClr val="accent4">
              <a:lumMod val="20000"/>
              <a:lumOff val="80000"/>
            </a:schemeClr>
          </a:solidFill>
          <a:ln w="9525">
            <a:solidFill>
              <a:srgbClr val="CBD5E1"/>
            </a:solidFill>
            <a:prstDash val="solid"/>
          </a:ln>
          <a:effectLst>
            <a:outerShdw blurRad="63500" dist="25400" dir="8100000" algn="bl" rotWithShape="0">
              <a:srgbClr val="000000">
                <a:alpha val="10000"/>
              </a:srgbClr>
            </a:outerShdw>
          </a:effectLst>
        </p:spPr>
        <p:txBody>
          <a:bodyPr/>
          <a:lstStyle/>
          <a:p>
            <a:pPr marR="0" lvl="0" algn="l" defTabSz="914400" rtl="0" eaLnBrk="0" fontAlgn="base" latinLnBrk="0" hangingPunct="0">
              <a:lnSpc>
                <a:spcPct val="100000"/>
              </a:lnSpc>
              <a:spcBef>
                <a:spcPct val="0"/>
              </a:spcBef>
              <a:spcAft>
                <a:spcPct val="0"/>
              </a:spcAft>
              <a:buClrTx/>
              <a:buSzTx/>
              <a:tabLst/>
              <a:defRPr/>
            </a:pPr>
            <a:r>
              <a:rPr kumimoji="0" lang="fr" altLang="de-DE" sz="2200" b="1"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Alignement stratégique :</a:t>
            </a:r>
            <a:r>
              <a:rPr kumimoji="0" lang="fr"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fr"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Cette demande est-elle clairement liée à une action prioritaire ou à un objectif du NBSAP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fr" altLang="de-DE" sz="2200">
                <a:latin typeface="Calibri" panose="020F0502020204030204" pitchFamily="34" charset="0"/>
                <a:ea typeface="Calibri" panose="020F0502020204030204" pitchFamily="34" charset="0"/>
                <a:cs typeface="Calibri" panose="020F0502020204030204" pitchFamily="34" charset="0"/>
              </a:rPr>
              <a:t>Est-ce pertinent au regard des priorités du NBSAP ?</a:t>
            </a:r>
            <a:endParaRPr kumimoji="0" lang="de-DE"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R="0" lvl="0" algn="l" defTabSz="914400" rtl="0" eaLnBrk="0" fontAlgn="base" latinLnBrk="0" hangingPunct="0">
              <a:lnSpc>
                <a:spcPct val="100000"/>
              </a:lnSpc>
              <a:spcBef>
                <a:spcPct val="0"/>
              </a:spcBef>
              <a:spcAft>
                <a:spcPct val="0"/>
              </a:spcAft>
              <a:buClrTx/>
              <a:buSzTx/>
              <a:tabLst/>
              <a:defRPr/>
            </a:pPr>
            <a:r>
              <a:rPr kumimoji="0" lang="fr" altLang="de-DE" sz="2200" b="1"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Soutien catalytique :</a:t>
            </a:r>
            <a:r>
              <a:rPr kumimoji="0" lang="fr"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fr"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Cette intervention permettra-t-elle de débloquer, d'accélérer ou de supprimer un obstacle à une mise en œuvre plus large du NBSAP ?</a:t>
            </a:r>
            <a:endParaRPr kumimoji="0" lang="de-DE"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R="0" lvl="0" algn="l" defTabSz="914400" rtl="0" eaLnBrk="0" fontAlgn="base" latinLnBrk="0" hangingPunct="0">
              <a:lnSpc>
                <a:spcPct val="100000"/>
              </a:lnSpc>
              <a:spcBef>
                <a:spcPct val="0"/>
              </a:spcBef>
              <a:spcAft>
                <a:spcPct val="0"/>
              </a:spcAft>
              <a:buClrTx/>
              <a:buSzTx/>
              <a:tabLst/>
              <a:defRPr/>
            </a:pPr>
            <a:r>
              <a:rPr kumimoji="0" lang="fr" altLang="de-DE" sz="2200" b="1"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État de préparation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fr" altLang="de-DE" sz="2200" b="1"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 </a:t>
            </a:r>
            <a:r>
              <a:rPr kumimoji="0" lang="fr"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Le pays est-il institutionnellement prêt à mettre en œuvre cette mesure dans un délai de 12 à 24 mois ?</a:t>
            </a:r>
            <a:endParaRPr kumimoji="0" lang="de-DE"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R="0" lvl="0" algn="l" defTabSz="914400" rtl="0" eaLnBrk="0" fontAlgn="base" latinLnBrk="0" hangingPunct="0">
              <a:lnSpc>
                <a:spcPct val="100000"/>
              </a:lnSpc>
              <a:spcBef>
                <a:spcPct val="0"/>
              </a:spcBef>
              <a:spcAft>
                <a:spcPct val="0"/>
              </a:spcAft>
              <a:buClrTx/>
              <a:buSzTx/>
              <a:tabLst/>
              <a:defRPr/>
            </a:pPr>
            <a:r>
              <a:rPr kumimoji="0" lang="fr" altLang="de-DE" sz="2200" b="1"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Portée et proportionnalité</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fr" altLang="de-DE" sz="220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Existe-t-il un périmètre de soutien clairement défini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fr" altLang="de-DE" sz="220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La demande est-elle suffisamment ciblée pour permettre une accélération catalytique ( </a:t>
            </a:r>
            <a:r>
              <a:rPr kumimoji="0" lang="fr" altLang="de-DE" sz="2200" u="none" strike="noStrike" kern="0" cap="none" spc="0" normalizeH="0" baseline="0" noProof="0" err="1">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par exemple , pas un programme </a:t>
            </a:r>
            <a:r>
              <a:rPr kumimoji="0" lang="fr" altLang="de-DE" sz="220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complet de type FEM ) ?</a:t>
            </a:r>
            <a:endParaRPr kumimoji="0" lang="de-DE" altLang="de-DE" sz="220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a:p>
            <a:pPr marR="0" lvl="0" algn="l" defTabSz="914400" rtl="0" eaLnBrk="0" fontAlgn="base" latinLnBrk="0" hangingPunct="0">
              <a:lnSpc>
                <a:spcPct val="100000"/>
              </a:lnSpc>
              <a:spcBef>
                <a:spcPct val="0"/>
              </a:spcBef>
              <a:spcAft>
                <a:spcPct val="0"/>
              </a:spcAft>
              <a:buClrTx/>
              <a:buSzTx/>
              <a:tabLst/>
              <a:defRPr/>
            </a:pPr>
            <a:r>
              <a:rPr kumimoji="0" lang="fr" altLang="de-DE" sz="2200" b="1" i="1"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Réalisme budgétaire :</a:t>
            </a:r>
          </a:p>
          <a:p>
            <a:pPr marL="342900" marR="0" lvl="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fr"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Le budget proposé est-il proportionné aux résultats attendus et réalisable dans les limites des paramètres d'accélération ?</a:t>
            </a:r>
            <a:endParaRPr kumimoji="0" lang="de-DE" altLang="de-DE" sz="22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 name="Textfeld 2">
            <a:extLst>
              <a:ext uri="{FF2B5EF4-FFF2-40B4-BE49-F238E27FC236}">
                <a16:creationId xmlns:a16="http://schemas.microsoft.com/office/drawing/2014/main" id="{F11F31DD-6243-6ED1-82D7-283BF83D305C}"/>
              </a:ext>
            </a:extLst>
          </p:cNvPr>
          <p:cNvSpPr txBox="1"/>
          <p:nvPr/>
        </p:nvSpPr>
        <p:spPr>
          <a:xfrm>
            <a:off x="382316" y="563218"/>
            <a:ext cx="10020641" cy="707886"/>
          </a:xfrm>
          <a:prstGeom prst="rect">
            <a:avLst/>
          </a:prstGeom>
          <a:noFill/>
        </p:spPr>
        <p:txBody>
          <a:bodyPr wrap="square">
            <a:spAutoFit/>
          </a:bodyPr>
          <a:lstStyle/>
          <a:p>
            <a:r>
              <a:rPr lang="fr" sz="4000" err="1">
                <a:latin typeface="Calibri" panose="020F0502020204030204" pitchFamily="34" charset="0"/>
                <a:ea typeface="Calibri" panose="020F0502020204030204" pitchFamily="34" charset="0"/>
                <a:cs typeface="Calibri" panose="020F0502020204030204" pitchFamily="34" charset="0"/>
              </a:rPr>
              <a:t>Considérations </a:t>
            </a:r>
            <a:r>
              <a:rPr lang="fr" sz="4000">
                <a:latin typeface="Calibri" panose="020F0502020204030204" pitchFamily="34" charset="0"/>
                <a:ea typeface="Calibri" panose="020F0502020204030204" pitchFamily="34" charset="0"/>
                <a:cs typeface="Calibri" panose="020F0502020204030204" pitchFamily="34" charset="0"/>
              </a:rPr>
              <a:t>clés </a:t>
            </a:r>
            <a:r>
              <a:rPr lang="fr" sz="4000" err="1">
                <a:latin typeface="Calibri" panose="020F0502020204030204" pitchFamily="34" charset="0"/>
                <a:ea typeface="Calibri" panose="020F0502020204030204" pitchFamily="34" charset="0"/>
                <a:cs typeface="Calibri" panose="020F0502020204030204" pitchFamily="34" charset="0"/>
              </a:rPr>
              <a:t>pour </a:t>
            </a:r>
            <a:r>
              <a:rPr lang="fr" sz="4000">
                <a:latin typeface="Calibri" panose="020F0502020204030204" pitchFamily="34" charset="0"/>
                <a:ea typeface="Calibri" panose="020F0502020204030204" pitchFamily="34" charset="0"/>
                <a:cs typeface="Calibri" panose="020F0502020204030204" pitchFamily="34" charset="0"/>
              </a:rPr>
              <a:t>une forte </a:t>
            </a:r>
            <a:r>
              <a:rPr lang="fr" sz="4000" err="1">
                <a:latin typeface="Calibri" panose="020F0502020204030204" pitchFamily="34" charset="0"/>
                <a:ea typeface="Calibri" panose="020F0502020204030204" pitchFamily="34" charset="0"/>
                <a:cs typeface="Calibri" panose="020F0502020204030204" pitchFamily="34" charset="0"/>
              </a:rPr>
              <a:t>demande</a:t>
            </a:r>
            <a:endParaRPr lang="de-DE" sz="400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35293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3">
            <a:extLst>
              <a:ext uri="{FF2B5EF4-FFF2-40B4-BE49-F238E27FC236}">
                <a16:creationId xmlns:a16="http://schemas.microsoft.com/office/drawing/2014/main" id="{BE21706F-1DD5-69D7-73D4-2C9E3A6E737A}"/>
              </a:ext>
            </a:extLst>
          </p:cNvPr>
          <p:cNvSpPr/>
          <p:nvPr/>
        </p:nvSpPr>
        <p:spPr>
          <a:xfrm>
            <a:off x="284327" y="1821698"/>
            <a:ext cx="11443847" cy="830997"/>
          </a:xfrm>
          <a:prstGeom prst="roundRect">
            <a:avLst/>
          </a:prstGeom>
          <a:solidFill>
            <a:schemeClr val="accent3">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1371600">
              <a:lnSpc>
                <a:spcPct val="107000"/>
              </a:lnSpc>
              <a:spcAft>
                <a:spcPts val="1200"/>
              </a:spcAft>
            </a:pPr>
            <a:endParaRPr lang="en-US" sz="2600">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lvl="0" algn="ctr"/>
            <a:r>
              <a:rPr lang="fr" sz="2800" b="1">
                <a:solidFill>
                  <a:schemeClr val="tx1"/>
                </a:solidFill>
                <a:latin typeface="Calibri" panose="020F0502020204030204" pitchFamily="34" charset="0"/>
                <a:ea typeface="Calibri" panose="020F0502020204030204" pitchFamily="34" charset="0"/>
                <a:cs typeface="Calibri" panose="020F0502020204030204" pitchFamily="34" charset="0"/>
              </a:rPr>
              <a:t>Processus participatif pour identifier un sujet d'actualité et pertinent</a:t>
            </a:r>
          </a:p>
          <a:p>
            <a:pPr algn="just" defTabSz="1371600">
              <a:lnSpc>
                <a:spcPct val="107000"/>
              </a:lnSpc>
              <a:spcAft>
                <a:spcPts val="1200"/>
              </a:spcAft>
            </a:pPr>
            <a:r>
              <a:rPr lang="fr" sz="2600" b="1">
                <a:solidFill>
                  <a:prstClr val="black"/>
                </a:solidFill>
                <a:latin typeface="Calibri Light" panose="020F0302020204030204" pitchFamily="34" charset="0"/>
                <a:ea typeface="Aptos" panose="020B0004020202020204" pitchFamily="34" charset="0"/>
                <a:cs typeface="Times New Roman" panose="02020603050405020304" pitchFamily="18" charset="0"/>
              </a:rPr>
              <a:t> </a:t>
            </a:r>
            <a:endParaRPr lang="en-US" sz="2600">
              <a:solidFill>
                <a:prstClr val="white"/>
              </a:solidFill>
              <a:latin typeface="Aptos" panose="020B0004020202020204" pitchFamily="34" charset="0"/>
              <a:ea typeface="Aptos" panose="020B0004020202020204" pitchFamily="34" charset="0"/>
              <a:cs typeface="Times New Roman" panose="02020603050405020304" pitchFamily="18" charset="0"/>
            </a:endParaRPr>
          </a:p>
        </p:txBody>
      </p:sp>
      <p:sp>
        <p:nvSpPr>
          <p:cNvPr id="3" name="Rounded Rectangle 18">
            <a:extLst>
              <a:ext uri="{FF2B5EF4-FFF2-40B4-BE49-F238E27FC236}">
                <a16:creationId xmlns:a16="http://schemas.microsoft.com/office/drawing/2014/main" id="{D3D33342-00DF-AB0F-AF8D-0287DAF5CBCB}"/>
              </a:ext>
            </a:extLst>
          </p:cNvPr>
          <p:cNvSpPr/>
          <p:nvPr/>
        </p:nvSpPr>
        <p:spPr>
          <a:xfrm>
            <a:off x="384312" y="4205305"/>
            <a:ext cx="5400856" cy="1311087"/>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1371600"/>
            <a:r>
              <a:rPr lang="fr" sz="2600">
                <a:solidFill>
                  <a:srgbClr val="000000"/>
                </a:solidFill>
                <a:latin typeface="Calibri Light" panose="020F0302020204030204" pitchFamily="34" charset="0"/>
                <a:ea typeface="Aptos" panose="020B0004020202020204" pitchFamily="34" charset="0"/>
                <a:cs typeface="Times New Roman" panose="02020603050405020304" pitchFamily="18" charset="0"/>
              </a:rPr>
              <a:t> </a:t>
            </a:r>
          </a:p>
          <a:p>
            <a:pPr algn="ctr" defTabSz="1371600"/>
            <a:r>
              <a:rPr lang="fr" sz="2800" b="1">
                <a:solidFill>
                  <a:schemeClr val="tx1"/>
                </a:solidFill>
                <a:latin typeface="Calibri" panose="020F0502020204030204" pitchFamily="34" charset="0"/>
                <a:ea typeface="Calibri" panose="020F0502020204030204" pitchFamily="34" charset="0"/>
                <a:cs typeface="Calibri" panose="020F0502020204030204" pitchFamily="34" charset="0"/>
              </a:rPr>
              <a:t>Élaborer une théorie du changement solide</a:t>
            </a:r>
            <a:endParaRPr lang="de-DE" sz="2800" b="1">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defTabSz="1371600"/>
            <a:endParaRPr lang="en-US" sz="2600">
              <a:solidFill>
                <a:prstClr val="white"/>
              </a:solidFill>
              <a:latin typeface="Calibri" panose="020F0502020204030204"/>
            </a:endParaRPr>
          </a:p>
        </p:txBody>
      </p:sp>
      <p:sp>
        <p:nvSpPr>
          <p:cNvPr id="4" name="Rounded Rectangle 19">
            <a:extLst>
              <a:ext uri="{FF2B5EF4-FFF2-40B4-BE49-F238E27FC236}">
                <a16:creationId xmlns:a16="http://schemas.microsoft.com/office/drawing/2014/main" id="{39180FC1-02FA-BB11-F3B4-75EB5AAB5353}"/>
              </a:ext>
            </a:extLst>
          </p:cNvPr>
          <p:cNvSpPr/>
          <p:nvPr/>
        </p:nvSpPr>
        <p:spPr>
          <a:xfrm>
            <a:off x="6096000" y="4205305"/>
            <a:ext cx="5314122" cy="1311087"/>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0" algn="ctr"/>
            <a:r>
              <a:rPr lang="fr" sz="2800" b="1">
                <a:solidFill>
                  <a:schemeClr val="tx1"/>
                </a:solidFill>
                <a:latin typeface="Calibri" panose="020F0502020204030204" pitchFamily="34" charset="0"/>
                <a:ea typeface="Calibri" panose="020F0502020204030204" pitchFamily="34" charset="0"/>
                <a:cs typeface="Calibri" panose="020F0502020204030204" pitchFamily="34" charset="0"/>
              </a:rPr>
              <a:t>Racontez une histoire captivante</a:t>
            </a:r>
          </a:p>
        </p:txBody>
      </p:sp>
      <p:sp>
        <p:nvSpPr>
          <p:cNvPr id="8" name="Textfeld 7">
            <a:extLst>
              <a:ext uri="{FF2B5EF4-FFF2-40B4-BE49-F238E27FC236}">
                <a16:creationId xmlns:a16="http://schemas.microsoft.com/office/drawing/2014/main" id="{5E326333-E306-18FC-9AF1-2BD1D2017E01}"/>
              </a:ext>
            </a:extLst>
          </p:cNvPr>
          <p:cNvSpPr txBox="1"/>
          <p:nvPr/>
        </p:nvSpPr>
        <p:spPr>
          <a:xfrm>
            <a:off x="384312" y="556962"/>
            <a:ext cx="9952383" cy="707886"/>
          </a:xfrm>
          <a:prstGeom prst="rect">
            <a:avLst/>
          </a:prstGeom>
          <a:noFill/>
        </p:spPr>
        <p:txBody>
          <a:bodyPr wrap="square">
            <a:spAutoFit/>
          </a:bodyPr>
          <a:lstStyle/>
          <a:p>
            <a:r>
              <a:rPr lang="fr" sz="4000" err="1">
                <a:latin typeface="Calibri" panose="020F0502020204030204" pitchFamily="34" charset="0"/>
                <a:ea typeface="Calibri" panose="020F0502020204030204" pitchFamily="34" charset="0"/>
                <a:cs typeface="Calibri" panose="020F0502020204030204" pitchFamily="34" charset="0"/>
              </a:rPr>
              <a:t>Succès</a:t>
            </a:r>
            <a:r>
              <a:rPr lang="fr" sz="4000">
                <a:latin typeface="Calibri" panose="020F0502020204030204" pitchFamily="34" charset="0"/>
                <a:ea typeface="Calibri" panose="020F0502020204030204" pitchFamily="34" charset="0"/>
                <a:cs typeface="Calibri" panose="020F0502020204030204" pitchFamily="34" charset="0"/>
              </a:rPr>
              <a:t> </a:t>
            </a:r>
            <a:r>
              <a:rPr lang="fr" sz="4000" err="1">
                <a:latin typeface="Calibri" panose="020F0502020204030204" pitchFamily="34" charset="0"/>
                <a:ea typeface="Calibri" panose="020F0502020204030204" pitchFamily="34" charset="0"/>
                <a:cs typeface="Calibri" panose="020F0502020204030204" pitchFamily="34" charset="0"/>
              </a:rPr>
              <a:t>facteurs</a:t>
            </a:r>
            <a:r>
              <a:rPr lang="fr" sz="4000">
                <a:latin typeface="Calibri" panose="020F0502020204030204" pitchFamily="34" charset="0"/>
                <a:ea typeface="Calibri" panose="020F0502020204030204" pitchFamily="34" charset="0"/>
                <a:cs typeface="Calibri" panose="020F0502020204030204" pitchFamily="34" charset="0"/>
              </a:rPr>
              <a:t> </a:t>
            </a:r>
            <a:r>
              <a:rPr lang="fr" sz="4000" err="1">
                <a:latin typeface="Calibri" panose="020F0502020204030204" pitchFamily="34" charset="0"/>
                <a:ea typeface="Calibri" panose="020F0502020204030204" pitchFamily="34" charset="0"/>
                <a:cs typeface="Calibri" panose="020F0502020204030204" pitchFamily="34" charset="0"/>
              </a:rPr>
              <a:t>pour les demandes </a:t>
            </a:r>
            <a:r>
              <a:rPr lang="fr" sz="4000">
                <a:latin typeface="Calibri" panose="020F0502020204030204" pitchFamily="34" charset="0"/>
                <a:ea typeface="Calibri" panose="020F0502020204030204" pitchFamily="34" charset="0"/>
                <a:cs typeface="Calibri" panose="020F0502020204030204" pitchFamily="34" charset="0"/>
              </a:rPr>
              <a:t>fortes   </a:t>
            </a:r>
          </a:p>
        </p:txBody>
      </p:sp>
      <p:sp>
        <p:nvSpPr>
          <p:cNvPr id="9" name="Textfeld 8">
            <a:extLst>
              <a:ext uri="{FF2B5EF4-FFF2-40B4-BE49-F238E27FC236}">
                <a16:creationId xmlns:a16="http://schemas.microsoft.com/office/drawing/2014/main" id="{6C3B3374-92A2-3B34-3ACC-F5FC75DCA93F}"/>
              </a:ext>
            </a:extLst>
          </p:cNvPr>
          <p:cNvSpPr txBox="1"/>
          <p:nvPr/>
        </p:nvSpPr>
        <p:spPr>
          <a:xfrm>
            <a:off x="543339" y="5516392"/>
            <a:ext cx="10853531" cy="769441"/>
          </a:xfrm>
          <a:prstGeom prst="rect">
            <a:avLst/>
          </a:prstGeom>
          <a:noFill/>
          <a:ln>
            <a:solidFill>
              <a:schemeClr val="accent1"/>
            </a:solidFill>
          </a:ln>
        </p:spPr>
        <p:txBody>
          <a:bodyPr wrap="square" rtlCol="0">
            <a:spAutoFit/>
          </a:bodyPr>
          <a:lstStyle/>
          <a:p>
            <a:r>
              <a:rPr lang="fr" sz="2200" err="1">
                <a:latin typeface="Calibri" panose="020F0502020204030204" pitchFamily="34" charset="0"/>
                <a:ea typeface="Calibri" panose="020F0502020204030204" pitchFamily="34" charset="0"/>
                <a:cs typeface="Calibri" panose="020F0502020204030204" pitchFamily="34" charset="0"/>
              </a:rPr>
              <a:t>Clairement</a:t>
            </a:r>
            <a:r>
              <a:rPr lang="fr" sz="2200">
                <a:latin typeface="Calibri" panose="020F0502020204030204" pitchFamily="34" charset="0"/>
                <a:ea typeface="Calibri" panose="020F0502020204030204" pitchFamily="34" charset="0"/>
                <a:cs typeface="Calibri" panose="020F0502020204030204" pitchFamily="34" charset="0"/>
              </a:rPr>
              <a:t> </a:t>
            </a:r>
            <a:r>
              <a:rPr lang="fr" sz="2200" err="1">
                <a:latin typeface="Calibri" panose="020F0502020204030204" pitchFamily="34" charset="0"/>
                <a:ea typeface="Calibri" panose="020F0502020204030204" pitchFamily="34" charset="0"/>
                <a:cs typeface="Calibri" panose="020F0502020204030204" pitchFamily="34" charset="0"/>
              </a:rPr>
              <a:t>démonstration</a:t>
            </a:r>
            <a:r>
              <a:rPr lang="fr" sz="2200">
                <a:latin typeface="Calibri" panose="020F0502020204030204" pitchFamily="34" charset="0"/>
                <a:ea typeface="Calibri" panose="020F0502020204030204" pitchFamily="34" charset="0"/>
                <a:cs typeface="Calibri" panose="020F0502020204030204" pitchFamily="34" charset="0"/>
              </a:rPr>
              <a:t> </a:t>
            </a:r>
            <a:r>
              <a:rPr lang="fr" sz="2200" err="1">
                <a:latin typeface="Calibri" panose="020F0502020204030204" pitchFamily="34" charset="0"/>
                <a:ea typeface="Calibri" panose="020F0502020204030204" pitchFamily="34" charset="0"/>
                <a:cs typeface="Calibri" panose="020F0502020204030204" pitchFamily="34" charset="0"/>
              </a:rPr>
              <a:t>le</a:t>
            </a:r>
            <a:r>
              <a:rPr lang="fr" sz="2200">
                <a:latin typeface="Calibri" panose="020F0502020204030204" pitchFamily="34" charset="0"/>
                <a:ea typeface="Calibri" panose="020F0502020204030204" pitchFamily="34" charset="0"/>
                <a:cs typeface="Calibri" panose="020F0502020204030204" pitchFamily="34" charset="0"/>
              </a:rPr>
              <a:t> </a:t>
            </a:r>
            <a:r>
              <a:rPr lang="fr" sz="2200" err="1">
                <a:latin typeface="Calibri" panose="020F0502020204030204" pitchFamily="34" charset="0"/>
                <a:ea typeface="Calibri" panose="020F0502020204030204" pitchFamily="34" charset="0"/>
                <a:cs typeface="Calibri" panose="020F0502020204030204" pitchFamily="34" charset="0"/>
              </a:rPr>
              <a:t>valeur</a:t>
            </a:r>
            <a:r>
              <a:rPr lang="fr" sz="2200">
                <a:latin typeface="Calibri" panose="020F0502020204030204" pitchFamily="34" charset="0"/>
                <a:ea typeface="Calibri" panose="020F0502020204030204" pitchFamily="34" charset="0"/>
                <a:cs typeface="Calibri" panose="020F0502020204030204" pitchFamily="34" charset="0"/>
              </a:rPr>
              <a:t> </a:t>
            </a:r>
            <a:r>
              <a:rPr lang="fr" sz="2200" err="1">
                <a:latin typeface="Calibri" panose="020F0502020204030204" pitchFamily="34" charset="0"/>
                <a:ea typeface="Calibri" panose="020F0502020204030204" pitchFamily="34" charset="0"/>
                <a:cs typeface="Calibri" panose="020F0502020204030204" pitchFamily="34" charset="0"/>
              </a:rPr>
              <a:t>de</a:t>
            </a:r>
            <a:r>
              <a:rPr lang="fr" sz="2200">
                <a:latin typeface="Calibri" panose="020F0502020204030204" pitchFamily="34" charset="0"/>
                <a:ea typeface="Calibri" panose="020F0502020204030204" pitchFamily="34" charset="0"/>
                <a:cs typeface="Calibri" panose="020F0502020204030204" pitchFamily="34" charset="0"/>
              </a:rPr>
              <a:t> </a:t>
            </a:r>
            <a:r>
              <a:rPr lang="fr" sz="2200" err="1">
                <a:latin typeface="Calibri" panose="020F0502020204030204" pitchFamily="34" charset="0"/>
                <a:ea typeface="Calibri" panose="020F0502020204030204" pitchFamily="34" charset="0"/>
                <a:cs typeface="Calibri" panose="020F0502020204030204" pitchFamily="34" charset="0"/>
              </a:rPr>
              <a:t>le</a:t>
            </a:r>
            <a:r>
              <a:rPr lang="fr" sz="2200">
                <a:latin typeface="Calibri" panose="020F0502020204030204" pitchFamily="34" charset="0"/>
                <a:ea typeface="Calibri" panose="020F0502020204030204" pitchFamily="34" charset="0"/>
                <a:cs typeface="Calibri" panose="020F0502020204030204" pitchFamily="34" charset="0"/>
              </a:rPr>
              <a:t> </a:t>
            </a:r>
            <a:r>
              <a:rPr lang="fr" sz="2200" err="1">
                <a:latin typeface="Calibri" panose="020F0502020204030204" pitchFamily="34" charset="0"/>
                <a:ea typeface="Calibri" panose="020F0502020204030204" pitchFamily="34" charset="0"/>
                <a:cs typeface="Calibri" panose="020F0502020204030204" pitchFamily="34" charset="0"/>
              </a:rPr>
              <a:t>demande</a:t>
            </a:r>
            <a:r>
              <a:rPr lang="fr" sz="2200">
                <a:latin typeface="Calibri" panose="020F0502020204030204" pitchFamily="34" charset="0"/>
                <a:ea typeface="Calibri" panose="020F0502020204030204" pitchFamily="34" charset="0"/>
                <a:cs typeface="Calibri" panose="020F0502020204030204" pitchFamily="34" charset="0"/>
              </a:rPr>
              <a:t> </a:t>
            </a:r>
            <a:r>
              <a:rPr lang="fr" sz="2200" err="1">
                <a:latin typeface="Calibri" panose="020F0502020204030204" pitchFamily="34" charset="0"/>
                <a:ea typeface="Calibri" panose="020F0502020204030204" pitchFamily="34" charset="0"/>
                <a:cs typeface="Calibri" panose="020F0502020204030204" pitchFamily="34" charset="0"/>
              </a:rPr>
              <a:t>est</a:t>
            </a:r>
            <a:r>
              <a:rPr lang="fr" sz="2200">
                <a:latin typeface="Calibri" panose="020F0502020204030204" pitchFamily="34" charset="0"/>
                <a:ea typeface="Calibri" panose="020F0502020204030204" pitchFamily="34" charset="0"/>
                <a:cs typeface="Calibri" panose="020F0502020204030204" pitchFamily="34" charset="0"/>
              </a:rPr>
              <a:t> </a:t>
            </a:r>
            <a:r>
              <a:rPr lang="fr" sz="2200" err="1">
                <a:latin typeface="Calibri" panose="020F0502020204030204" pitchFamily="34" charset="0"/>
                <a:ea typeface="Calibri" panose="020F0502020204030204" pitchFamily="34" charset="0"/>
                <a:cs typeface="Calibri" panose="020F0502020204030204" pitchFamily="34" charset="0"/>
              </a:rPr>
              <a:t>clé</a:t>
            </a:r>
            <a:r>
              <a:rPr lang="fr" sz="2200">
                <a:latin typeface="Calibri" panose="020F0502020204030204" pitchFamily="34" charset="0"/>
                <a:ea typeface="Calibri" panose="020F0502020204030204" pitchFamily="34" charset="0"/>
                <a:cs typeface="Calibri" panose="020F0502020204030204" pitchFamily="34" charset="0"/>
              </a:rPr>
              <a:t> sensibiliser et susciter l'intérêt des fournisseurs potentiels.</a:t>
            </a:r>
            <a:endParaRPr lang="de-DE"/>
          </a:p>
        </p:txBody>
      </p:sp>
      <p:sp>
        <p:nvSpPr>
          <p:cNvPr id="10" name="Textfeld 9">
            <a:extLst>
              <a:ext uri="{FF2B5EF4-FFF2-40B4-BE49-F238E27FC236}">
                <a16:creationId xmlns:a16="http://schemas.microsoft.com/office/drawing/2014/main" id="{B140C818-CB0C-846A-874E-5E22D2D5358B}"/>
              </a:ext>
            </a:extLst>
          </p:cNvPr>
          <p:cNvSpPr txBox="1"/>
          <p:nvPr/>
        </p:nvSpPr>
        <p:spPr>
          <a:xfrm>
            <a:off x="543338" y="2659559"/>
            <a:ext cx="10853531" cy="1107996"/>
          </a:xfrm>
          <a:prstGeom prst="rect">
            <a:avLst/>
          </a:prstGeom>
          <a:noFill/>
          <a:ln>
            <a:solidFill>
              <a:schemeClr val="accent3"/>
            </a:solidFill>
          </a:ln>
        </p:spPr>
        <p:txBody>
          <a:bodyPr wrap="square" rtlCol="0">
            <a:spAutoFit/>
          </a:bodyPr>
          <a:lstStyle/>
          <a:p>
            <a:pPr lvl="2"/>
            <a:r>
              <a:rPr lang="fr" sz="2200">
                <a:latin typeface="Calibri" panose="020F0502020204030204" pitchFamily="34" charset="0"/>
                <a:ea typeface="Calibri" panose="020F0502020204030204" pitchFamily="34" charset="0"/>
                <a:cs typeface="Calibri" panose="020F0502020204030204" pitchFamily="34" charset="0"/>
              </a:rPr>
              <a:t>Un processus participatif garantit l’appropriation, un processus inclusif (participation pleine et effective des titulaires de droits et des parties prenantes), la priorité absolue accordée à votre contexte local, l’obtention du soutien politique et communautaire, la possibilité de construire des partenariats intersectoriels, etc.</a:t>
            </a:r>
          </a:p>
        </p:txBody>
      </p:sp>
    </p:spTree>
    <p:extLst>
      <p:ext uri="{BB962C8B-B14F-4D97-AF65-F5344CB8AC3E}">
        <p14:creationId xmlns:p14="http://schemas.microsoft.com/office/powerpoint/2010/main" val="3978638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FFA4E-B53C-1D28-4A80-B0545CBE70DF}"/>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8B2DE5A4-4DBC-62C4-5690-E44A03A2D256}"/>
              </a:ext>
            </a:extLst>
          </p:cNvPr>
          <p:cNvSpPr/>
          <p:nvPr/>
        </p:nvSpPr>
        <p:spPr>
          <a:xfrm>
            <a:off x="238540" y="283136"/>
            <a:ext cx="10045148" cy="859864"/>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46"/>
            <a:endParaRPr lang="en-US" sz="1800" b="1">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lvl="0" algn="ctr"/>
            <a:r>
              <a:rPr lang="fr" sz="2400" b="1">
                <a:solidFill>
                  <a:schemeClr val="tx1"/>
                </a:solidFill>
                <a:latin typeface="Calibri" panose="020F0502020204030204" pitchFamily="34" charset="0"/>
                <a:ea typeface="Calibri" panose="020F0502020204030204" pitchFamily="34" charset="0"/>
                <a:cs typeface="Calibri" panose="020F0502020204030204" pitchFamily="34" charset="0"/>
              </a:rPr>
              <a:t>Processus participatif visant à identifier un sujet d'actualité et pertinent.</a:t>
            </a:r>
          </a:p>
          <a:p>
            <a:pPr algn="ctr" defTabSz="914446"/>
            <a:endParaRPr lang="en-US" sz="1800">
              <a:solidFill>
                <a:prstClr val="white"/>
              </a:solidFill>
              <a:latin typeface="Calibri" panose="020F0502020204030204"/>
            </a:endParaRPr>
          </a:p>
        </p:txBody>
      </p:sp>
      <p:sp>
        <p:nvSpPr>
          <p:cNvPr id="14" name="Freeform 3">
            <a:extLst>
              <a:ext uri="{FF2B5EF4-FFF2-40B4-BE49-F238E27FC236}">
                <a16:creationId xmlns:a16="http://schemas.microsoft.com/office/drawing/2014/main" id="{B8E9CE42-348B-DDDE-A732-31B0438C9B7B}"/>
              </a:ext>
            </a:extLst>
          </p:cNvPr>
          <p:cNvSpPr/>
          <p:nvPr/>
        </p:nvSpPr>
        <p:spPr>
          <a:xfrm>
            <a:off x="10764306" y="201520"/>
            <a:ext cx="1048846" cy="70784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304831">
              <a:defRPr/>
            </a:pPr>
            <a:endParaRPr lang="en-CA" sz="933">
              <a:solidFill>
                <a:prstClr val="black"/>
              </a:solidFill>
              <a:latin typeface="Calibri" panose="020F0502020204030204" pitchFamily="34" charset="0"/>
              <a:cs typeface="Calibri" panose="020F0502020204030204" pitchFamily="34" charset="0"/>
            </a:endParaRPr>
          </a:p>
        </p:txBody>
      </p:sp>
      <p:sp>
        <p:nvSpPr>
          <p:cNvPr id="10" name="Shape 38">
            <a:extLst>
              <a:ext uri="{FF2B5EF4-FFF2-40B4-BE49-F238E27FC236}">
                <a16:creationId xmlns:a16="http://schemas.microsoft.com/office/drawing/2014/main" id="{A0AC0563-A807-AD78-DC9B-6CB4F3E8C5E9}"/>
              </a:ext>
            </a:extLst>
          </p:cNvPr>
          <p:cNvSpPr/>
          <p:nvPr/>
        </p:nvSpPr>
        <p:spPr>
          <a:xfrm>
            <a:off x="382316" y="1492865"/>
            <a:ext cx="11451875" cy="4046543"/>
          </a:xfrm>
          <a:prstGeom prst="rect">
            <a:avLst/>
          </a:prstGeom>
          <a:solidFill>
            <a:schemeClr val="bg1"/>
          </a:solidFill>
          <a:ln w="9525">
            <a:solidFill>
              <a:schemeClr val="accent3"/>
            </a:solidFill>
            <a:prstDash val="solid"/>
          </a:ln>
          <a:effectLst>
            <a:outerShdw blurRad="63500" dist="25400" dir="8100000" algn="bl" rotWithShape="0">
              <a:srgbClr val="000000">
                <a:alpha val="10000"/>
              </a:srgbClr>
            </a:outerShdw>
          </a:effectLst>
        </p:spPr>
        <p:txBody>
          <a:bodyPr lIns="91440" tIns="45720" rIns="91440" bIns="45720" anchor="t"/>
          <a:lstStyle/>
          <a:p>
            <a:pPr lvl="0"/>
            <a:r>
              <a:rPr lang="fr" sz="2400">
                <a:latin typeface="Calibri"/>
                <a:ea typeface="Calibri"/>
                <a:cs typeface="Calibri"/>
              </a:rPr>
              <a:t>Appuyez-vous sur l’analyse de la situation et la feuille de route que vous avez co-élaborées lors des consultations afin de</a:t>
            </a:r>
          </a:p>
          <a:p>
            <a:pPr marL="457200" lvl="2" indent="-457200">
              <a:buFont typeface="+mj-lt"/>
              <a:buAutoNum type="arabicPeriod"/>
            </a:pPr>
            <a:r>
              <a:rPr lang="fr" sz="2400" b="1">
                <a:latin typeface="Calibri"/>
                <a:ea typeface="Calibri"/>
                <a:cs typeface="Calibri"/>
              </a:rPr>
              <a:t>identifier le problème que vous souhaitez résoudre</a:t>
            </a:r>
          </a:p>
          <a:p>
            <a:pPr lvl="2"/>
            <a:r>
              <a:rPr lang="fr" sz="2400" b="1">
                <a:latin typeface="Calibri" panose="020F0502020204030204" pitchFamily="34" charset="0"/>
                <a:ea typeface="Calibri" panose="020F0502020204030204" pitchFamily="34" charset="0"/>
                <a:cs typeface="Calibri" panose="020F0502020204030204" pitchFamily="34" charset="0"/>
              </a:rPr>
              <a:t>OU</a:t>
            </a:r>
          </a:p>
          <a:p>
            <a:pPr marL="457200" lvl="2" indent="-457200">
              <a:buFont typeface="+mj-lt"/>
              <a:buAutoNum type="arabicPeriod"/>
            </a:pPr>
            <a:r>
              <a:rPr lang="fr" sz="2400" b="1">
                <a:effectLst/>
                <a:latin typeface="Calibri"/>
                <a:ea typeface="Calibri"/>
                <a:cs typeface="Calibri"/>
              </a:rPr>
              <a:t>développer davantage les solutions qui ont été proposées et discutées afin de faire entendre la voix </a:t>
            </a:r>
            <a:r>
              <a:rPr lang="fr" sz="2400" b="1">
                <a:latin typeface="Calibri"/>
                <a:ea typeface="Calibri"/>
                <a:cs typeface="Calibri"/>
              </a:rPr>
              <a:t>des femmes </a:t>
            </a:r>
            <a:r>
              <a:rPr lang="fr" sz="2400" b="1">
                <a:effectLst/>
                <a:latin typeface="Calibri"/>
                <a:ea typeface="Calibri"/>
                <a:cs typeface="Calibri"/>
              </a:rPr>
              <a:t>et d'accélérer la mise en œuvre d'une stratégie nationale pour le soutien aux entreprises et aux personnes handicapées (NBSAP) tenant compte des questions de genre ?</a:t>
            </a:r>
          </a:p>
          <a:p>
            <a:pPr lvl="2"/>
            <a:endParaRPr lang="en-US" sz="2400" b="1">
              <a:latin typeface="Calibri" panose="020F0502020204030204" pitchFamily="34" charset="0"/>
              <a:ea typeface="Calibri" panose="020F0502020204030204" pitchFamily="34" charset="0"/>
              <a:cs typeface="Calibri" panose="020F0502020204030204" pitchFamily="34" charset="0"/>
            </a:endParaRPr>
          </a:p>
          <a:p>
            <a:pPr marL="342900" lvl="2" indent="-342900">
              <a:buFont typeface="Arial" panose="020B0604020202020204" pitchFamily="34" charset="0"/>
              <a:buChar char="•"/>
            </a:pPr>
            <a:r>
              <a:rPr lang="fr" sz="2400">
                <a:latin typeface="Calibri" panose="020F0502020204030204" pitchFamily="34" charset="0"/>
                <a:ea typeface="Calibri" panose="020F0502020204030204" pitchFamily="34" charset="0"/>
                <a:cs typeface="Calibri" panose="020F0502020204030204" pitchFamily="34" charset="0"/>
              </a:rPr>
              <a:t>Il est clair que la demande d'actions prioritaires et d'objectifs dans les plans d'action nationaux pour la sécurité et la planification (PANB) est pertinente.</a:t>
            </a:r>
          </a:p>
          <a:p>
            <a:pPr marL="342900" lvl="0" indent="-342900">
              <a:buFont typeface="Arial" panose="020B0604020202020204" pitchFamily="34" charset="0"/>
              <a:buChar char="•"/>
            </a:pPr>
            <a:r>
              <a:rPr lang="fr" sz="2400">
                <a:latin typeface="Calibri" panose="020F0502020204030204" pitchFamily="34" charset="0"/>
                <a:ea typeface="Calibri" panose="020F0502020204030204" pitchFamily="34" charset="0"/>
                <a:cs typeface="Calibri" panose="020F0502020204030204" pitchFamily="34" charset="0"/>
              </a:rPr>
              <a:t>Démontrez clairement comment la demande permettra de débloquer ou d'accélérer la mise en œuvre des NBSAP.</a:t>
            </a:r>
          </a:p>
        </p:txBody>
      </p:sp>
    </p:spTree>
    <p:extLst>
      <p:ext uri="{BB962C8B-B14F-4D97-AF65-F5344CB8AC3E}">
        <p14:creationId xmlns:p14="http://schemas.microsoft.com/office/powerpoint/2010/main" val="66862935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F141F-EEB3-B4B9-5C2E-26D481CD4B9F}"/>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60C6876F-B946-7135-69A7-406B09F2DF77}"/>
              </a:ext>
            </a:extLst>
          </p:cNvPr>
          <p:cNvSpPr/>
          <p:nvPr/>
        </p:nvSpPr>
        <p:spPr>
          <a:xfrm>
            <a:off x="2282832" y="283136"/>
            <a:ext cx="8000855" cy="859864"/>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09660">
              <a:defRPr/>
            </a:pPr>
            <a:r>
              <a:rPr lang="fr" sz="2500" b="1">
                <a:solidFill>
                  <a:prstClr val="black"/>
                </a:solidFill>
                <a:latin typeface="Calibri Light" panose="020F0302020204030204" pitchFamily="34" charset="0"/>
                <a:cs typeface="Calibri Light" panose="020F0302020204030204" pitchFamily="34" charset="0"/>
                <a:sym typeface="Wingdings" panose="05000000000000000000" pitchFamily="2" charset="2"/>
              </a:rPr>
              <a:t>Appuyez-vous sur vos processus d'analyse situationnelle et de consultation.</a:t>
            </a:r>
            <a:r>
              <a:rPr lang="fr" sz="2500" b="1">
                <a:solidFill>
                  <a:prstClr val="black"/>
                </a:solidFill>
                <a:latin typeface="Calibri Light" panose="020F0302020204030204" pitchFamily="34" charset="0"/>
                <a:cs typeface="Calibri Light" panose="020F0302020204030204" pitchFamily="34" charset="0"/>
              </a:rPr>
              <a:t> </a:t>
            </a:r>
          </a:p>
          <a:p>
            <a:pPr algn="ctr" defTabSz="914446"/>
            <a:endParaRPr lang="en-US" sz="1800">
              <a:solidFill>
                <a:prstClr val="white"/>
              </a:solidFill>
              <a:latin typeface="Calibri" panose="020F0502020204030204"/>
            </a:endParaRPr>
          </a:p>
        </p:txBody>
      </p:sp>
      <p:sp>
        <p:nvSpPr>
          <p:cNvPr id="8" name="Rounded Rectangle 7">
            <a:extLst>
              <a:ext uri="{FF2B5EF4-FFF2-40B4-BE49-F238E27FC236}">
                <a16:creationId xmlns:a16="http://schemas.microsoft.com/office/drawing/2014/main" id="{1C1E5F32-9198-1F96-CF09-B7C7F610302B}"/>
              </a:ext>
            </a:extLst>
          </p:cNvPr>
          <p:cNvSpPr/>
          <p:nvPr/>
        </p:nvSpPr>
        <p:spPr>
          <a:xfrm>
            <a:off x="519385" y="283136"/>
            <a:ext cx="1665015" cy="859864"/>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6"/>
            <a:r>
              <a:rPr lang="fr" sz="3200">
                <a:solidFill>
                  <a:schemeClr val="tx1"/>
                </a:solidFill>
                <a:latin typeface="Calibri" panose="020F0502020204030204"/>
              </a:rPr>
              <a:t>CONSEIL</a:t>
            </a:r>
            <a:endParaRPr lang="en-US" sz="1800">
              <a:solidFill>
                <a:schemeClr val="tx1"/>
              </a:solidFill>
              <a:latin typeface="Calibri" panose="020F0502020204030204"/>
            </a:endParaRPr>
          </a:p>
        </p:txBody>
      </p:sp>
      <p:sp>
        <p:nvSpPr>
          <p:cNvPr id="14" name="Freeform 3">
            <a:extLst>
              <a:ext uri="{FF2B5EF4-FFF2-40B4-BE49-F238E27FC236}">
                <a16:creationId xmlns:a16="http://schemas.microsoft.com/office/drawing/2014/main" id="{52F1B050-EFE6-3824-A916-A0D1B5BD4E73}"/>
              </a:ext>
            </a:extLst>
          </p:cNvPr>
          <p:cNvSpPr/>
          <p:nvPr/>
        </p:nvSpPr>
        <p:spPr>
          <a:xfrm>
            <a:off x="10764306" y="201520"/>
            <a:ext cx="1048846" cy="70784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304831">
              <a:defRPr/>
            </a:pPr>
            <a:endParaRPr lang="en-CA" sz="933">
              <a:solidFill>
                <a:prstClr val="black"/>
              </a:solidFill>
              <a:latin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17C027D6-DB83-D92A-33A3-34FF07E003A9}"/>
              </a:ext>
            </a:extLst>
          </p:cNvPr>
          <p:cNvPicPr>
            <a:picLocks noChangeAspect="1"/>
          </p:cNvPicPr>
          <p:nvPr/>
        </p:nvPicPr>
        <p:blipFill>
          <a:blip r:embed="rId4"/>
          <a:srcRect b="32635"/>
          <a:stretch>
            <a:fillRect/>
          </a:stretch>
        </p:blipFill>
        <p:spPr>
          <a:xfrm>
            <a:off x="0" y="1166191"/>
            <a:ext cx="5503114" cy="4793569"/>
          </a:xfrm>
          <a:prstGeom prst="rect">
            <a:avLst/>
          </a:prstGeom>
        </p:spPr>
      </p:pic>
      <p:sp>
        <p:nvSpPr>
          <p:cNvPr id="6" name="Textfeld 5">
            <a:extLst>
              <a:ext uri="{FF2B5EF4-FFF2-40B4-BE49-F238E27FC236}">
                <a16:creationId xmlns:a16="http://schemas.microsoft.com/office/drawing/2014/main" id="{F6EB5DDB-61ED-4C51-0D1A-7818A68CF156}"/>
              </a:ext>
            </a:extLst>
          </p:cNvPr>
          <p:cNvSpPr txBox="1"/>
          <p:nvPr/>
        </p:nvSpPr>
        <p:spPr>
          <a:xfrm>
            <a:off x="5187065" y="2935963"/>
            <a:ext cx="6626087" cy="3046988"/>
          </a:xfrm>
          <a:prstGeom prst="rect">
            <a:avLst/>
          </a:prstGeom>
          <a:noFill/>
          <a:ln>
            <a:solidFill>
              <a:schemeClr val="accent3">
                <a:lumMod val="40000"/>
                <a:lumOff val="60000"/>
              </a:schemeClr>
            </a:solidFill>
          </a:ln>
        </p:spPr>
        <p:txBody>
          <a:bodyPr wrap="square" rtlCol="0">
            <a:spAutoFit/>
          </a:bodyPr>
          <a:lstStyle/>
          <a:p>
            <a:pPr lvl="2"/>
            <a:r>
              <a:rPr lang="fr" sz="2400">
                <a:latin typeface="Calibri" panose="020F0502020204030204" pitchFamily="34" charset="0"/>
                <a:ea typeface="Calibri" panose="020F0502020204030204" pitchFamily="34" charset="0"/>
                <a:cs typeface="Calibri" panose="020F0502020204030204" pitchFamily="34" charset="0"/>
              </a:rPr>
              <a:t>Examiner minutieusement l'ensemble du processus mené jusqu'à présent afin de</a:t>
            </a:r>
          </a:p>
          <a:p>
            <a:pPr lvl="2"/>
            <a:r>
              <a:rPr lang="fr" sz="2400">
                <a:latin typeface="Calibri" panose="020F0502020204030204" pitchFamily="34" charset="0"/>
                <a:ea typeface="Calibri" panose="020F0502020204030204" pitchFamily="34" charset="0"/>
                <a:cs typeface="Calibri" panose="020F0502020204030204" pitchFamily="34" charset="0"/>
              </a:rPr>
              <a:t>1. </a:t>
            </a:r>
            <a:r>
              <a:rPr lang="fr" sz="2400" b="1">
                <a:latin typeface="Calibri" panose="020F0502020204030204" pitchFamily="34" charset="0"/>
                <a:ea typeface="Calibri" panose="020F0502020204030204" pitchFamily="34" charset="0"/>
                <a:cs typeface="Calibri" panose="020F0502020204030204" pitchFamily="34" charset="0"/>
              </a:rPr>
              <a:t>Identifiez le problème que vous souhaitez résoudre</a:t>
            </a:r>
          </a:p>
          <a:p>
            <a:pPr lvl="2"/>
            <a:r>
              <a:rPr lang="fr" sz="2400">
                <a:latin typeface="Calibri" panose="020F0502020204030204" pitchFamily="34" charset="0"/>
                <a:ea typeface="Calibri" panose="020F0502020204030204" pitchFamily="34" charset="0"/>
                <a:cs typeface="Calibri" panose="020F0502020204030204" pitchFamily="34" charset="0"/>
              </a:rPr>
              <a:t>OU</a:t>
            </a:r>
          </a:p>
          <a:p>
            <a:pPr lvl="2"/>
            <a:r>
              <a:rPr lang="fr" sz="2400">
                <a:latin typeface="Calibri" panose="020F0502020204030204" pitchFamily="34" charset="0"/>
                <a:ea typeface="Calibri" panose="020F0502020204030204" pitchFamily="34" charset="0"/>
                <a:cs typeface="Calibri" panose="020F0502020204030204" pitchFamily="34" charset="0"/>
              </a:rPr>
              <a:t>2. </a:t>
            </a:r>
            <a:r>
              <a:rPr lang="fr" sz="2400" b="1">
                <a:latin typeface="Calibri" panose="020F0502020204030204" pitchFamily="34" charset="0"/>
                <a:ea typeface="Calibri" panose="020F0502020204030204" pitchFamily="34" charset="0"/>
                <a:cs typeface="Calibri" panose="020F0502020204030204" pitchFamily="34" charset="0"/>
              </a:rPr>
              <a:t>Développer davantage les solutions </a:t>
            </a:r>
            <a:r>
              <a:rPr lang="fr" sz="2400">
                <a:latin typeface="Calibri" panose="020F0502020204030204" pitchFamily="34" charset="0"/>
                <a:ea typeface="Calibri" panose="020F0502020204030204" pitchFamily="34" charset="0"/>
                <a:cs typeface="Calibri" panose="020F0502020204030204" pitchFamily="34" charset="0"/>
              </a:rPr>
              <a:t>qui ont été proposées et discutées afin de donner plus de poids à la voix des femmes et d'accélérer la mise en œuvre d'une stratégie nationale pour le soutien aux entreprises et aux personnes handicapées (NBSAP) tenant compte des questions de genre ?</a:t>
            </a:r>
          </a:p>
        </p:txBody>
      </p:sp>
      <p:sp>
        <p:nvSpPr>
          <p:cNvPr id="7" name="Textfeld 6">
            <a:extLst>
              <a:ext uri="{FF2B5EF4-FFF2-40B4-BE49-F238E27FC236}">
                <a16:creationId xmlns:a16="http://schemas.microsoft.com/office/drawing/2014/main" id="{4CAD341C-87DC-7B44-125B-C2262DA1F96B}"/>
              </a:ext>
            </a:extLst>
          </p:cNvPr>
          <p:cNvSpPr txBox="1"/>
          <p:nvPr/>
        </p:nvSpPr>
        <p:spPr>
          <a:xfrm>
            <a:off x="5605670" y="1311965"/>
            <a:ext cx="6207482" cy="1446550"/>
          </a:xfrm>
          <a:prstGeom prst="rect">
            <a:avLst/>
          </a:prstGeom>
          <a:noFill/>
        </p:spPr>
        <p:txBody>
          <a:bodyPr wrap="square" rtlCol="0">
            <a:spAutoFit/>
          </a:bodyPr>
          <a:lstStyle/>
          <a:p>
            <a:r>
              <a:rPr lang="fr" sz="2200" i="1">
                <a:latin typeface="Calibri" panose="020F0502020204030204" pitchFamily="34" charset="0"/>
                <a:ea typeface="Calibri" panose="020F0502020204030204" pitchFamily="34" charset="0"/>
                <a:cs typeface="Calibri" panose="020F0502020204030204" pitchFamily="34" charset="0"/>
              </a:rPr>
              <a:t>" </a:t>
            </a:r>
            <a:r>
              <a:rPr lang="fr" sz="2200" i="1" err="1">
                <a:latin typeface="Calibri" panose="020F0502020204030204" pitchFamily="34" charset="0"/>
                <a:ea typeface="Calibri" panose="020F0502020204030204" pitchFamily="34" charset="0"/>
                <a:cs typeface="Calibri" panose="020F0502020204030204" pitchFamily="34" charset="0"/>
              </a:rPr>
              <a:t>Si</a:t>
            </a:r>
            <a:r>
              <a:rPr lang="fr" sz="2200" i="1">
                <a:latin typeface="Calibri" panose="020F0502020204030204" pitchFamily="34" charset="0"/>
                <a:ea typeface="Calibri" panose="020F0502020204030204" pitchFamily="34" charset="0"/>
                <a:cs typeface="Calibri" panose="020F0502020204030204" pitchFamily="34" charset="0"/>
              </a:rPr>
              <a:t> </a:t>
            </a:r>
            <a:r>
              <a:rPr lang="fr" sz="2200" i="1" err="1">
                <a:latin typeface="Calibri" panose="020F0502020204030204" pitchFamily="34" charset="0"/>
                <a:ea typeface="Calibri" panose="020F0502020204030204" pitchFamily="34" charset="0"/>
                <a:cs typeface="Calibri" panose="020F0502020204030204" pitchFamily="34" charset="0"/>
              </a:rPr>
              <a:t>toi</a:t>
            </a:r>
            <a:r>
              <a:rPr lang="fr" sz="2200" i="1">
                <a:latin typeface="Calibri" panose="020F0502020204030204" pitchFamily="34" charset="0"/>
                <a:ea typeface="Calibri" panose="020F0502020204030204" pitchFamily="34" charset="0"/>
                <a:cs typeface="Calibri" panose="020F0502020204030204" pitchFamily="34" charset="0"/>
              </a:rPr>
              <a:t> </a:t>
            </a:r>
            <a:r>
              <a:rPr lang="fr" sz="2200" i="1" err="1">
                <a:latin typeface="Calibri" panose="020F0502020204030204" pitchFamily="34" charset="0"/>
                <a:ea typeface="Calibri" panose="020F0502020204030204" pitchFamily="34" charset="0"/>
                <a:cs typeface="Calibri" panose="020F0502020204030204" pitchFamily="34" charset="0"/>
              </a:rPr>
              <a:t>incorrectement</a:t>
            </a:r>
            <a:r>
              <a:rPr lang="fr" sz="2200" i="1">
                <a:latin typeface="Calibri" panose="020F0502020204030204" pitchFamily="34" charset="0"/>
                <a:ea typeface="Calibri" panose="020F0502020204030204" pitchFamily="34" charset="0"/>
                <a:cs typeface="Calibri" panose="020F0502020204030204" pitchFamily="34" charset="0"/>
              </a:rPr>
              <a:t> </a:t>
            </a:r>
            <a:r>
              <a:rPr lang="fr" sz="2200" i="1" err="1">
                <a:latin typeface="Calibri" panose="020F0502020204030204" pitchFamily="34" charset="0"/>
                <a:ea typeface="Calibri" panose="020F0502020204030204" pitchFamily="34" charset="0"/>
                <a:cs typeface="Calibri" panose="020F0502020204030204" pitchFamily="34" charset="0"/>
              </a:rPr>
              <a:t>comprendre</a:t>
            </a:r>
            <a:r>
              <a:rPr lang="fr" sz="2200" i="1">
                <a:latin typeface="Calibri" panose="020F0502020204030204" pitchFamily="34" charset="0"/>
                <a:ea typeface="Calibri" panose="020F0502020204030204" pitchFamily="34" charset="0"/>
                <a:cs typeface="Calibri" panose="020F0502020204030204" pitchFamily="34" charset="0"/>
              </a:rPr>
              <a:t> </a:t>
            </a:r>
            <a:r>
              <a:rPr lang="fr" sz="2200" i="1" err="1">
                <a:latin typeface="Calibri" panose="020F0502020204030204" pitchFamily="34" charset="0"/>
                <a:ea typeface="Calibri" panose="020F0502020204030204" pitchFamily="34" charset="0"/>
                <a:cs typeface="Calibri" panose="020F0502020204030204" pitchFamily="34" charset="0"/>
              </a:rPr>
              <a:t>le</a:t>
            </a:r>
            <a:r>
              <a:rPr lang="fr" sz="2200" i="1">
                <a:latin typeface="Calibri" panose="020F0502020204030204" pitchFamily="34" charset="0"/>
                <a:ea typeface="Calibri" panose="020F0502020204030204" pitchFamily="34" charset="0"/>
                <a:cs typeface="Calibri" panose="020F0502020204030204" pitchFamily="34" charset="0"/>
              </a:rPr>
              <a:t> </a:t>
            </a:r>
            <a:r>
              <a:rPr lang="fr" sz="2200" i="1" err="1">
                <a:latin typeface="Calibri" panose="020F0502020204030204" pitchFamily="34" charset="0"/>
                <a:ea typeface="Calibri" panose="020F0502020204030204" pitchFamily="34" charset="0"/>
                <a:cs typeface="Calibri" panose="020F0502020204030204" pitchFamily="34" charset="0"/>
              </a:rPr>
              <a:t>situation </a:t>
            </a:r>
            <a:r>
              <a:rPr lang="fr" sz="2200" i="1">
                <a:latin typeface="Calibri" panose="020F0502020204030204" pitchFamily="34" charset="0"/>
                <a:ea typeface="Calibri" panose="020F0502020204030204" pitchFamily="34" charset="0"/>
                <a:cs typeface="Calibri" panose="020F0502020204030204" pitchFamily="34" charset="0"/>
              </a:rPr>
              <a:t>et </a:t>
            </a:r>
            <a:r>
              <a:rPr lang="fr" sz="2200" i="1" err="1">
                <a:latin typeface="Calibri" panose="020F0502020204030204" pitchFamily="34" charset="0"/>
                <a:ea typeface="Calibri" panose="020F0502020204030204" pitchFamily="34" charset="0"/>
                <a:cs typeface="Calibri" panose="020F0502020204030204" pitchFamily="34" charset="0"/>
              </a:rPr>
              <a:t>diagnostic erroné</a:t>
            </a:r>
            <a:r>
              <a:rPr lang="fr" sz="2200" i="1">
                <a:latin typeface="Calibri" panose="020F0502020204030204" pitchFamily="34" charset="0"/>
                <a:ea typeface="Calibri" panose="020F0502020204030204" pitchFamily="34" charset="0"/>
                <a:cs typeface="Calibri" panose="020F0502020204030204" pitchFamily="34" charset="0"/>
              </a:rPr>
              <a:t> </a:t>
            </a:r>
            <a:r>
              <a:rPr lang="fr" sz="2200" i="1" err="1">
                <a:latin typeface="Calibri" panose="020F0502020204030204" pitchFamily="34" charset="0"/>
                <a:ea typeface="Calibri" panose="020F0502020204030204" pitchFamily="34" charset="0"/>
                <a:cs typeface="Calibri" panose="020F0502020204030204" pitchFamily="34" charset="0"/>
              </a:rPr>
              <a:t>le</a:t>
            </a:r>
            <a:r>
              <a:rPr lang="fr" sz="2200" i="1">
                <a:latin typeface="Calibri" panose="020F0502020204030204" pitchFamily="34" charset="0"/>
                <a:ea typeface="Calibri" panose="020F0502020204030204" pitchFamily="34" charset="0"/>
                <a:cs typeface="Calibri" panose="020F0502020204030204" pitchFamily="34" charset="0"/>
              </a:rPr>
              <a:t> </a:t>
            </a:r>
            <a:r>
              <a:rPr lang="fr" sz="2200" i="1" err="1">
                <a:latin typeface="Calibri" panose="020F0502020204030204" pitchFamily="34" charset="0"/>
                <a:ea typeface="Calibri" panose="020F0502020204030204" pitchFamily="34" charset="0"/>
                <a:cs typeface="Calibri" panose="020F0502020204030204" pitchFamily="34" charset="0"/>
              </a:rPr>
              <a:t>problème </a:t>
            </a:r>
            <a:r>
              <a:rPr lang="fr" sz="2200" i="1">
                <a:latin typeface="Calibri" panose="020F0502020204030204" pitchFamily="34" charset="0"/>
                <a:ea typeface="Calibri" panose="020F0502020204030204" pitchFamily="34" charset="0"/>
                <a:cs typeface="Calibri" panose="020F0502020204030204" pitchFamily="34" charset="0"/>
              </a:rPr>
              <a:t>, </a:t>
            </a:r>
            <a:r>
              <a:rPr lang="fr" sz="2200" i="1" err="1">
                <a:latin typeface="Calibri" panose="020F0502020204030204" pitchFamily="34" charset="0"/>
                <a:ea typeface="Calibri" panose="020F0502020204030204" pitchFamily="34" charset="0"/>
                <a:cs typeface="Calibri" panose="020F0502020204030204" pitchFamily="34" charset="0"/>
              </a:rPr>
              <a:t>tout</a:t>
            </a:r>
            <a:r>
              <a:rPr lang="fr" sz="2200" i="1">
                <a:latin typeface="Calibri" panose="020F0502020204030204" pitchFamily="34" charset="0"/>
                <a:ea typeface="Calibri" panose="020F0502020204030204" pitchFamily="34" charset="0"/>
                <a:cs typeface="Calibri" panose="020F0502020204030204" pitchFamily="34" charset="0"/>
              </a:rPr>
              <a:t> </a:t>
            </a:r>
            <a:r>
              <a:rPr lang="fr" sz="2200" i="1" err="1">
                <a:latin typeface="Calibri" panose="020F0502020204030204" pitchFamily="34" charset="0"/>
                <a:ea typeface="Calibri" panose="020F0502020204030204" pitchFamily="34" charset="0"/>
                <a:cs typeface="Calibri" panose="020F0502020204030204" pitchFamily="34" charset="0"/>
              </a:rPr>
              <a:t>que</a:t>
            </a:r>
            <a:r>
              <a:rPr lang="fr" sz="2200" i="1">
                <a:latin typeface="Calibri" panose="020F0502020204030204" pitchFamily="34" charset="0"/>
                <a:ea typeface="Calibri" panose="020F0502020204030204" pitchFamily="34" charset="0"/>
                <a:cs typeface="Calibri" panose="020F0502020204030204" pitchFamily="34" charset="0"/>
              </a:rPr>
              <a:t> </a:t>
            </a:r>
            <a:r>
              <a:rPr lang="fr" sz="2200" i="1" err="1">
                <a:latin typeface="Calibri" panose="020F0502020204030204" pitchFamily="34" charset="0"/>
                <a:ea typeface="Calibri" panose="020F0502020204030204" pitchFamily="34" charset="0"/>
                <a:cs typeface="Calibri" panose="020F0502020204030204" pitchFamily="34" charset="0"/>
              </a:rPr>
              <a:t>suit</a:t>
            </a:r>
            <a:r>
              <a:rPr lang="fr" sz="2200" i="1">
                <a:latin typeface="Calibri" panose="020F0502020204030204" pitchFamily="34" charset="0"/>
                <a:ea typeface="Calibri" panose="020F0502020204030204" pitchFamily="34" charset="0"/>
                <a:cs typeface="Calibri" panose="020F0502020204030204" pitchFamily="34" charset="0"/>
              </a:rPr>
              <a:t> </a:t>
            </a:r>
            <a:r>
              <a:rPr lang="fr" sz="2200" i="1" err="1">
                <a:latin typeface="Calibri" panose="020F0502020204030204" pitchFamily="34" charset="0"/>
                <a:ea typeface="Calibri" panose="020F0502020204030204" pitchFamily="34" charset="0"/>
                <a:cs typeface="Calibri" panose="020F0502020204030204" pitchFamily="34" charset="0"/>
              </a:rPr>
              <a:t>est</a:t>
            </a:r>
            <a:r>
              <a:rPr lang="fr" sz="2200" i="1">
                <a:latin typeface="Calibri" panose="020F0502020204030204" pitchFamily="34" charset="0"/>
                <a:ea typeface="Calibri" panose="020F0502020204030204" pitchFamily="34" charset="0"/>
                <a:cs typeface="Calibri" panose="020F0502020204030204" pitchFamily="34" charset="0"/>
              </a:rPr>
              <a:t> </a:t>
            </a:r>
            <a:r>
              <a:rPr lang="fr" sz="2200" i="1" err="1">
                <a:latin typeface="Calibri" panose="020F0502020204030204" pitchFamily="34" charset="0"/>
                <a:ea typeface="Calibri" panose="020F0502020204030204" pitchFamily="34" charset="0"/>
                <a:cs typeface="Calibri" panose="020F0502020204030204" pitchFamily="34" charset="0"/>
              </a:rPr>
              <a:t>probable</a:t>
            </a:r>
            <a:r>
              <a:rPr lang="fr" sz="2200" i="1">
                <a:latin typeface="Calibri" panose="020F0502020204030204" pitchFamily="34" charset="0"/>
                <a:ea typeface="Calibri" panose="020F0502020204030204" pitchFamily="34" charset="0"/>
                <a:cs typeface="Calibri" panose="020F0502020204030204" pitchFamily="34" charset="0"/>
              </a:rPr>
              <a:t> </a:t>
            </a:r>
            <a:r>
              <a:rPr lang="fr" sz="2200" i="1" err="1">
                <a:latin typeface="Calibri" panose="020F0502020204030204" pitchFamily="34" charset="0"/>
                <a:ea typeface="Calibri" panose="020F0502020204030204" pitchFamily="34" charset="0"/>
                <a:cs typeface="Calibri" panose="020F0502020204030204" pitchFamily="34" charset="0"/>
              </a:rPr>
              <a:t>à</a:t>
            </a:r>
            <a:r>
              <a:rPr lang="fr" sz="2200" i="1">
                <a:latin typeface="Calibri" panose="020F0502020204030204" pitchFamily="34" charset="0"/>
                <a:ea typeface="Calibri" panose="020F0502020204030204" pitchFamily="34" charset="0"/>
                <a:cs typeface="Calibri" panose="020F0502020204030204" pitchFamily="34" charset="0"/>
              </a:rPr>
              <a:t> </a:t>
            </a:r>
            <a:r>
              <a:rPr lang="fr" sz="2200" i="1" err="1">
                <a:latin typeface="Calibri" panose="020F0502020204030204" pitchFamily="34" charset="0"/>
                <a:ea typeface="Calibri" panose="020F0502020204030204" pitchFamily="34" charset="0"/>
                <a:cs typeface="Calibri" panose="020F0502020204030204" pitchFamily="34" charset="0"/>
              </a:rPr>
              <a:t>être</a:t>
            </a:r>
            <a:r>
              <a:rPr lang="fr" sz="2200" i="1">
                <a:latin typeface="Calibri" panose="020F0502020204030204" pitchFamily="34" charset="0"/>
                <a:ea typeface="Calibri" panose="020F0502020204030204" pitchFamily="34" charset="0"/>
                <a:cs typeface="Calibri" panose="020F0502020204030204" pitchFamily="34" charset="0"/>
              </a:rPr>
              <a:t> </a:t>
            </a:r>
            <a:r>
              <a:rPr lang="fr" sz="2200" i="1" err="1">
                <a:latin typeface="Calibri" panose="020F0502020204030204" pitchFamily="34" charset="0"/>
                <a:ea typeface="Calibri" panose="020F0502020204030204" pitchFamily="34" charset="0"/>
                <a:cs typeface="Calibri" panose="020F0502020204030204" pitchFamily="34" charset="0"/>
              </a:rPr>
              <a:t>faux </a:t>
            </a:r>
            <a:r>
              <a:rPr lang="fr" sz="2200" i="1">
                <a:latin typeface="Calibri" panose="020F0502020204030204" pitchFamily="34" charset="0"/>
                <a:ea typeface="Calibri" panose="020F0502020204030204" pitchFamily="34" charset="0"/>
                <a:cs typeface="Calibri" panose="020F0502020204030204" pitchFamily="34" charset="0"/>
              </a:rPr>
              <a:t>."</a:t>
            </a:r>
          </a:p>
          <a:p>
            <a:r>
              <a:rPr lang="fr" sz="2200" i="1">
                <a:latin typeface="Calibri" panose="020F0502020204030204" pitchFamily="34" charset="0"/>
                <a:ea typeface="Calibri" panose="020F0502020204030204" pitchFamily="34" charset="0"/>
                <a:cs typeface="Calibri" panose="020F0502020204030204" pitchFamily="34" charset="0"/>
              </a:rPr>
              <a:t>( Tutoriel sur le modèle </a:t>
            </a:r>
            <a:r>
              <a:rPr lang="fr" sz="2200" i="1" err="1">
                <a:latin typeface="Calibri" panose="020F0502020204030204" pitchFamily="34" charset="0"/>
                <a:ea typeface="Calibri" panose="020F0502020204030204" pitchFamily="34" charset="0"/>
                <a:cs typeface="Calibri" panose="020F0502020204030204" pitchFamily="34" charset="0"/>
              </a:rPr>
              <a:t>logique du Wisconsin </a:t>
            </a:r>
            <a:r>
              <a:rPr lang="fr" sz="2200" i="1">
                <a:latin typeface="Calibri" panose="020F0502020204030204" pitchFamily="34" charset="0"/>
                <a:ea typeface="Calibri" panose="020F0502020204030204" pitchFamily="34" charset="0"/>
                <a:cs typeface="Calibri" panose="020F0502020204030204" pitchFamily="34" charset="0"/>
              </a:rPr>
              <a:t>)</a:t>
            </a:r>
          </a:p>
        </p:txBody>
      </p:sp>
      <p:sp>
        <p:nvSpPr>
          <p:cNvPr id="10" name="Textfeld 9">
            <a:extLst>
              <a:ext uri="{FF2B5EF4-FFF2-40B4-BE49-F238E27FC236}">
                <a16:creationId xmlns:a16="http://schemas.microsoft.com/office/drawing/2014/main" id="{B10EADE3-2379-0322-4AA4-8BA82A1C8CAB}"/>
              </a:ext>
            </a:extLst>
          </p:cNvPr>
          <p:cNvSpPr txBox="1"/>
          <p:nvPr/>
        </p:nvSpPr>
        <p:spPr>
          <a:xfrm>
            <a:off x="187258" y="6420975"/>
            <a:ext cx="7591767" cy="307777"/>
          </a:xfrm>
          <a:prstGeom prst="rect">
            <a:avLst/>
          </a:prstGeom>
          <a:noFill/>
        </p:spPr>
        <p:txBody>
          <a:bodyPr wrap="square">
            <a:spAutoFit/>
          </a:bodyPr>
          <a:lstStyle/>
          <a:p>
            <a:r>
              <a:rPr lang="fr">
                <a:solidFill>
                  <a:schemeClr val="bg1"/>
                </a:solidFill>
              </a:rPr>
              <a:t>Lectures complémentaires et sources : </a:t>
            </a:r>
            <a:r>
              <a:rPr lang="fr">
                <a:solidFill>
                  <a:schemeClr val="bg1"/>
                </a:solidFill>
                <a:hlinkClick r:id="rId5">
                  <a:extLst>
                    <a:ext uri="{A12FA001-AC4F-418D-AE19-62706E023703}">
                      <ahyp:hlinkClr xmlns:ahyp="http://schemas.microsoft.com/office/drawing/2018/hyperlinkcolor" val="tx"/>
                    </a:ext>
                  </a:extLst>
                </a:hlinkClick>
              </a:rPr>
              <a:t>Guide n° 1 sur la théorie du changement – La situation</a:t>
            </a:r>
            <a:endParaRPr lang="de-DE">
              <a:solidFill>
                <a:schemeClr val="bg1"/>
              </a:solidFill>
            </a:endParaRPr>
          </a:p>
        </p:txBody>
      </p:sp>
    </p:spTree>
    <p:extLst>
      <p:ext uri="{BB962C8B-B14F-4D97-AF65-F5344CB8AC3E}">
        <p14:creationId xmlns:p14="http://schemas.microsoft.com/office/powerpoint/2010/main" val="19888657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E8985-50D5-3424-C7A8-ADBFFCF163AD}"/>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C3D311D4-47A7-4166-9D39-022A586ACA5B}"/>
              </a:ext>
            </a:extLst>
          </p:cNvPr>
          <p:cNvSpPr/>
          <p:nvPr/>
        </p:nvSpPr>
        <p:spPr>
          <a:xfrm>
            <a:off x="2282832" y="283136"/>
            <a:ext cx="8000855" cy="859864"/>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46"/>
            <a:endParaRPr lang="en-US" sz="1800" b="1">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609660">
              <a:defRPr/>
            </a:pPr>
            <a:r>
              <a:rPr lang="fr" sz="2500" b="1">
                <a:solidFill>
                  <a:prstClr val="black"/>
                </a:solidFill>
                <a:latin typeface="Calibri Light" panose="020F0302020204030204" pitchFamily="34" charset="0"/>
                <a:cs typeface="Calibri Light" panose="020F0302020204030204" pitchFamily="34" charset="0"/>
                <a:sym typeface="Wingdings" panose="05000000000000000000" pitchFamily="2" charset="2"/>
              </a:rPr>
              <a:t>Investissez dans la compréhension de la cause et de l'effet du problème/de la solution identifié(e).</a:t>
            </a:r>
            <a:r>
              <a:rPr lang="fr" sz="2500" b="1">
                <a:solidFill>
                  <a:prstClr val="black"/>
                </a:solidFill>
                <a:latin typeface="Calibri Light" panose="020F0302020204030204" pitchFamily="34" charset="0"/>
                <a:cs typeface="Calibri Light" panose="020F0302020204030204" pitchFamily="34" charset="0"/>
              </a:rPr>
              <a:t> </a:t>
            </a:r>
          </a:p>
          <a:p>
            <a:pPr algn="ctr" defTabSz="609660">
              <a:defRPr/>
            </a:pPr>
            <a:r>
              <a:rPr lang="fr" sz="1800">
                <a:solidFill>
                  <a:prstClr val="white"/>
                </a:solidFill>
                <a:latin typeface="Calibri" panose="020F0502020204030204"/>
              </a:rPr>
              <a:t> </a:t>
            </a:r>
          </a:p>
        </p:txBody>
      </p:sp>
      <p:sp>
        <p:nvSpPr>
          <p:cNvPr id="8" name="Rounded Rectangle 7">
            <a:extLst>
              <a:ext uri="{FF2B5EF4-FFF2-40B4-BE49-F238E27FC236}">
                <a16:creationId xmlns:a16="http://schemas.microsoft.com/office/drawing/2014/main" id="{51E9559D-204A-D153-B355-93AA48C6F012}"/>
              </a:ext>
            </a:extLst>
          </p:cNvPr>
          <p:cNvSpPr/>
          <p:nvPr/>
        </p:nvSpPr>
        <p:spPr>
          <a:xfrm>
            <a:off x="519385" y="283136"/>
            <a:ext cx="1665015" cy="859864"/>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6"/>
            <a:r>
              <a:rPr lang="fr" sz="3200">
                <a:solidFill>
                  <a:schemeClr val="tx1"/>
                </a:solidFill>
                <a:latin typeface="Calibri" panose="020F0502020204030204"/>
              </a:rPr>
              <a:t>CONSEIL</a:t>
            </a:r>
            <a:endParaRPr lang="en-US" sz="1800">
              <a:solidFill>
                <a:schemeClr val="tx1"/>
              </a:solidFill>
              <a:latin typeface="Calibri" panose="020F0502020204030204"/>
            </a:endParaRPr>
          </a:p>
        </p:txBody>
      </p:sp>
      <p:sp>
        <p:nvSpPr>
          <p:cNvPr id="14" name="Freeform 3">
            <a:extLst>
              <a:ext uri="{FF2B5EF4-FFF2-40B4-BE49-F238E27FC236}">
                <a16:creationId xmlns:a16="http://schemas.microsoft.com/office/drawing/2014/main" id="{D625EBC0-BFE5-A018-70A9-103E8351BDAB}"/>
              </a:ext>
            </a:extLst>
          </p:cNvPr>
          <p:cNvSpPr/>
          <p:nvPr/>
        </p:nvSpPr>
        <p:spPr>
          <a:xfrm>
            <a:off x="10764306" y="201520"/>
            <a:ext cx="1048846" cy="70784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304831">
              <a:defRPr/>
            </a:pPr>
            <a:endParaRPr lang="en-CA" sz="933">
              <a:solidFill>
                <a:prstClr val="black"/>
              </a:solidFill>
              <a:latin typeface="Calibri" panose="020F0502020204030204" pitchFamily="34" charset="0"/>
              <a:cs typeface="Calibri" panose="020F0502020204030204" pitchFamily="34" charset="0"/>
            </a:endParaRPr>
          </a:p>
        </p:txBody>
      </p:sp>
      <p:pic>
        <p:nvPicPr>
          <p:cNvPr id="6" name="Grafik 5">
            <a:extLst>
              <a:ext uri="{FF2B5EF4-FFF2-40B4-BE49-F238E27FC236}">
                <a16:creationId xmlns:a16="http://schemas.microsoft.com/office/drawing/2014/main" id="{97346466-21F8-8A85-0471-7CAE7A6761C8}"/>
              </a:ext>
            </a:extLst>
          </p:cNvPr>
          <p:cNvPicPr>
            <a:picLocks noChangeAspect="1"/>
          </p:cNvPicPr>
          <p:nvPr/>
        </p:nvPicPr>
        <p:blipFill>
          <a:blip r:embed="rId4"/>
          <a:srcRect t="25946"/>
          <a:stretch>
            <a:fillRect/>
          </a:stretch>
        </p:blipFill>
        <p:spPr>
          <a:xfrm>
            <a:off x="682818" y="1431236"/>
            <a:ext cx="6560084" cy="4838828"/>
          </a:xfrm>
          <a:prstGeom prst="rect">
            <a:avLst/>
          </a:prstGeom>
        </p:spPr>
      </p:pic>
      <p:sp>
        <p:nvSpPr>
          <p:cNvPr id="12" name="Textfeld 11">
            <a:extLst>
              <a:ext uri="{FF2B5EF4-FFF2-40B4-BE49-F238E27FC236}">
                <a16:creationId xmlns:a16="http://schemas.microsoft.com/office/drawing/2014/main" id="{AFB94DA8-3661-C453-351E-710298CF7A9A}"/>
              </a:ext>
            </a:extLst>
          </p:cNvPr>
          <p:cNvSpPr txBox="1"/>
          <p:nvPr/>
        </p:nvSpPr>
        <p:spPr>
          <a:xfrm>
            <a:off x="6679926" y="1641112"/>
            <a:ext cx="4829256" cy="2677656"/>
          </a:xfrm>
          <a:prstGeom prst="rect">
            <a:avLst/>
          </a:prstGeom>
          <a:noFill/>
          <a:ln>
            <a:solidFill>
              <a:schemeClr val="accent3">
                <a:lumMod val="40000"/>
                <a:lumOff val="60000"/>
              </a:schemeClr>
            </a:solidFill>
          </a:ln>
        </p:spPr>
        <p:txBody>
          <a:bodyPr wrap="square" rtlCol="0">
            <a:spAutoFit/>
          </a:bodyPr>
          <a:lstStyle/>
          <a:p>
            <a:pPr lvl="2"/>
            <a:r>
              <a:rPr lang="fr" sz="2400">
                <a:latin typeface="Calibri" panose="020F0502020204030204" pitchFamily="34" charset="0"/>
                <a:ea typeface="Calibri" panose="020F0502020204030204" pitchFamily="34" charset="0"/>
                <a:cs typeface="Calibri" panose="020F0502020204030204" pitchFamily="34" charset="0"/>
              </a:rPr>
              <a:t>Une fois que vous avez identifié le problème à résoudre ou les solutions à approfondir, réfléchissez aux causes et aux conséquences de ce problème/cette solution. Cela vous aidera à prioriser vos actions.</a:t>
            </a:r>
          </a:p>
        </p:txBody>
      </p:sp>
      <p:sp>
        <p:nvSpPr>
          <p:cNvPr id="15" name="Textfeld 14">
            <a:extLst>
              <a:ext uri="{FF2B5EF4-FFF2-40B4-BE49-F238E27FC236}">
                <a16:creationId xmlns:a16="http://schemas.microsoft.com/office/drawing/2014/main" id="{F8D3D059-9CDE-BDE4-CE9D-BB7D10E68DF5}"/>
              </a:ext>
            </a:extLst>
          </p:cNvPr>
          <p:cNvSpPr txBox="1"/>
          <p:nvPr/>
        </p:nvSpPr>
        <p:spPr>
          <a:xfrm>
            <a:off x="187258" y="6420975"/>
            <a:ext cx="7591767" cy="307777"/>
          </a:xfrm>
          <a:prstGeom prst="rect">
            <a:avLst/>
          </a:prstGeom>
          <a:noFill/>
        </p:spPr>
        <p:txBody>
          <a:bodyPr wrap="square">
            <a:spAutoFit/>
          </a:bodyPr>
          <a:lstStyle/>
          <a:p>
            <a:r>
              <a:rPr lang="fr">
                <a:solidFill>
                  <a:schemeClr val="bg1"/>
                </a:solidFill>
              </a:rPr>
              <a:t>Lectures complémentaires et sources : </a:t>
            </a:r>
            <a:r>
              <a:rPr lang="fr">
                <a:solidFill>
                  <a:schemeClr val="bg1"/>
                </a:solidFill>
                <a:hlinkClick r:id="rId5">
                  <a:extLst>
                    <a:ext uri="{A12FA001-AC4F-418D-AE19-62706E023703}">
                      <ahyp:hlinkClr xmlns:ahyp="http://schemas.microsoft.com/office/drawing/2018/hyperlinkcolor" val="tx"/>
                    </a:ext>
                  </a:extLst>
                </a:hlinkClick>
              </a:rPr>
              <a:t>Guide n° 1 sur la théorie du changement – La situation</a:t>
            </a:r>
            <a:endParaRPr lang="de-DE">
              <a:solidFill>
                <a:schemeClr val="bg1"/>
              </a:solidFill>
            </a:endParaRPr>
          </a:p>
        </p:txBody>
      </p:sp>
    </p:spTree>
    <p:extLst>
      <p:ext uri="{BB962C8B-B14F-4D97-AF65-F5344CB8AC3E}">
        <p14:creationId xmlns:p14="http://schemas.microsoft.com/office/powerpoint/2010/main" val="15406503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61BDA-800E-A702-6448-B8FB7BF936D7}"/>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799A82A2-D401-336B-254A-6C9A875270B1}"/>
              </a:ext>
            </a:extLst>
          </p:cNvPr>
          <p:cNvSpPr/>
          <p:nvPr/>
        </p:nvSpPr>
        <p:spPr>
          <a:xfrm>
            <a:off x="265044" y="283136"/>
            <a:ext cx="10018644" cy="859864"/>
          </a:xfrm>
          <a:prstGeom prst="roundRect">
            <a:avLst/>
          </a:prstGeom>
          <a:solidFill>
            <a:schemeClr val="accent6">
              <a:lumMod val="20000"/>
              <a:lumOff val="80000"/>
            </a:schemeClr>
          </a:solidFill>
          <a:ln>
            <a:solidFill>
              <a:schemeClr val="accent6">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46"/>
            <a:endParaRPr lang="en-US" sz="1800" b="1">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609660">
              <a:defRPr/>
            </a:pPr>
            <a:r>
              <a:rPr lang="fr" sz="2500" b="1">
                <a:solidFill>
                  <a:prstClr val="black"/>
                </a:solidFill>
                <a:latin typeface="Calibri Light" panose="020F0302020204030204" pitchFamily="34" charset="0"/>
                <a:cs typeface="Calibri Light" panose="020F0302020204030204" pitchFamily="34" charset="0"/>
                <a:sym typeface="Wingdings" panose="05000000000000000000" pitchFamily="2" charset="2"/>
              </a:rPr>
              <a:t>Théorie du changement – définition choisie</a:t>
            </a:r>
            <a:endParaRPr lang="en-US" sz="2500" b="1">
              <a:solidFill>
                <a:prstClr val="black"/>
              </a:solidFill>
              <a:latin typeface="Calibri Light" panose="020F0302020204030204" pitchFamily="34" charset="0"/>
              <a:cs typeface="Calibri Light" panose="020F0302020204030204" pitchFamily="34" charset="0"/>
            </a:endParaRPr>
          </a:p>
          <a:p>
            <a:pPr algn="ctr" defTabSz="609660">
              <a:defRPr/>
            </a:pPr>
            <a:r>
              <a:rPr lang="fr" sz="1800">
                <a:solidFill>
                  <a:prstClr val="white"/>
                </a:solidFill>
                <a:latin typeface="Calibri" panose="020F0502020204030204"/>
              </a:rPr>
              <a:t> </a:t>
            </a:r>
          </a:p>
        </p:txBody>
      </p:sp>
      <p:sp>
        <p:nvSpPr>
          <p:cNvPr id="14" name="Freeform 3">
            <a:extLst>
              <a:ext uri="{FF2B5EF4-FFF2-40B4-BE49-F238E27FC236}">
                <a16:creationId xmlns:a16="http://schemas.microsoft.com/office/drawing/2014/main" id="{141FF736-5ED9-DEDC-90E6-61A8A26D88AD}"/>
              </a:ext>
            </a:extLst>
          </p:cNvPr>
          <p:cNvSpPr/>
          <p:nvPr/>
        </p:nvSpPr>
        <p:spPr>
          <a:xfrm>
            <a:off x="10764306" y="201520"/>
            <a:ext cx="1048846" cy="70784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304831">
              <a:defRPr/>
            </a:pPr>
            <a:endParaRPr lang="en-CA" sz="933">
              <a:solidFill>
                <a:prstClr val="black"/>
              </a:solidFill>
              <a:latin typeface="Calibri" panose="020F0502020204030204" pitchFamily="34" charset="0"/>
              <a:cs typeface="Calibri" panose="020F0502020204030204" pitchFamily="34" charset="0"/>
            </a:endParaRPr>
          </a:p>
        </p:txBody>
      </p:sp>
      <p:pic>
        <p:nvPicPr>
          <p:cNvPr id="3" name="Grafik 2">
            <a:extLst>
              <a:ext uri="{FF2B5EF4-FFF2-40B4-BE49-F238E27FC236}">
                <a16:creationId xmlns:a16="http://schemas.microsoft.com/office/drawing/2014/main" id="{A0CF3278-DB77-D594-D76F-7EB5E6ABFFDD}"/>
              </a:ext>
            </a:extLst>
          </p:cNvPr>
          <p:cNvPicPr>
            <a:picLocks noChangeAspect="1"/>
          </p:cNvPicPr>
          <p:nvPr/>
        </p:nvPicPr>
        <p:blipFill>
          <a:blip r:embed="rId4"/>
          <a:stretch>
            <a:fillRect/>
          </a:stretch>
        </p:blipFill>
        <p:spPr>
          <a:xfrm>
            <a:off x="5751443" y="1223510"/>
            <a:ext cx="6308035" cy="5002232"/>
          </a:xfrm>
          <a:prstGeom prst="rect">
            <a:avLst/>
          </a:prstGeom>
        </p:spPr>
      </p:pic>
      <p:sp>
        <p:nvSpPr>
          <p:cNvPr id="7" name="Textfeld 6">
            <a:extLst>
              <a:ext uri="{FF2B5EF4-FFF2-40B4-BE49-F238E27FC236}">
                <a16:creationId xmlns:a16="http://schemas.microsoft.com/office/drawing/2014/main" id="{B29C8FBA-C545-DEB9-DB56-E6F2C0901DE4}"/>
              </a:ext>
            </a:extLst>
          </p:cNvPr>
          <p:cNvSpPr txBox="1"/>
          <p:nvPr/>
        </p:nvSpPr>
        <p:spPr>
          <a:xfrm>
            <a:off x="397565" y="1491304"/>
            <a:ext cx="5075582" cy="4431983"/>
          </a:xfrm>
          <a:prstGeom prst="rect">
            <a:avLst/>
          </a:prstGeom>
          <a:noFill/>
        </p:spPr>
        <p:txBody>
          <a:bodyPr wrap="square">
            <a:spAutoFit/>
          </a:bodyPr>
          <a:lstStyle/>
          <a:p>
            <a:r>
              <a:rPr lang="fr" sz="2200">
                <a:latin typeface="Calibri" panose="020F0502020204030204" pitchFamily="34" charset="0"/>
                <a:ea typeface="Calibri" panose="020F0502020204030204" pitchFamily="34" charset="0"/>
                <a:cs typeface="Calibri" panose="020F0502020204030204" pitchFamily="34" charset="0"/>
              </a:rPr>
              <a:t>« </a:t>
            </a:r>
            <a:r>
              <a:rPr lang="fr" sz="2000">
                <a:latin typeface="Calibri" panose="020F0502020204030204" pitchFamily="34" charset="0"/>
                <a:ea typeface="Calibri" panose="020F0502020204030204" pitchFamily="34" charset="0"/>
                <a:cs typeface="Calibri" panose="020F0502020204030204" pitchFamily="34" charset="0"/>
              </a:rPr>
              <a:t>L’approche par la théorie du changement est un processus de planification et d’évaluation de projet qui </a:t>
            </a:r>
            <a:r>
              <a:rPr lang="fr" sz="2000" b="1">
                <a:latin typeface="Calibri" panose="020F0502020204030204" pitchFamily="34" charset="0"/>
                <a:ea typeface="Calibri" panose="020F0502020204030204" pitchFamily="34" charset="0"/>
                <a:cs typeface="Calibri" panose="020F0502020204030204" pitchFamily="34" charset="0"/>
              </a:rPr>
              <a:t>établit un lien entre l’objectif à long terme d’un projet et les changements intermédiaires et initiaux nécessaires à sa réalisation </a:t>
            </a:r>
            <a:r>
              <a:rPr lang="fr" sz="2000">
                <a:latin typeface="Calibri" panose="020F0502020204030204" pitchFamily="34" charset="0"/>
                <a:ea typeface="Calibri" panose="020F0502020204030204" pitchFamily="34" charset="0"/>
                <a:cs typeface="Calibri" panose="020F0502020204030204" pitchFamily="34" charset="0"/>
              </a:rPr>
              <a:t>. Elle encourage l’équipe de projet ou un groupe de parties prenantes à expliquer comment le projet est conçu pour atteindre ses objectifs, ainsi que le processus par lequel les changements se produiront. Cette approche </a:t>
            </a:r>
            <a:r>
              <a:rPr lang="fr" sz="2000" b="1">
                <a:latin typeface="Calibri" panose="020F0502020204030204" pitchFamily="34" charset="0"/>
                <a:ea typeface="Calibri" panose="020F0502020204030204" pitchFamily="34" charset="0"/>
                <a:cs typeface="Calibri" panose="020F0502020204030204" pitchFamily="34" charset="0"/>
              </a:rPr>
              <a:t>met l’accent sur la théorie et les hypothèses qui sous-tendent le cheminement du changement, depuis la mise en œuvre des interventions et activités sélectionnées jusqu’aux résultats escomptés </a:t>
            </a:r>
            <a:r>
              <a:rPr lang="fr" sz="2000">
                <a:latin typeface="Calibri" panose="020F0502020204030204" pitchFamily="34" charset="0"/>
                <a:ea typeface="Calibri" panose="020F0502020204030204" pitchFamily="34" charset="0"/>
                <a:cs typeface="Calibri" panose="020F0502020204030204" pitchFamily="34" charset="0"/>
              </a:rPr>
              <a:t>. » (Conservation International, 2013)</a:t>
            </a:r>
            <a:endParaRPr lang="de-DE" sz="2000">
              <a:latin typeface="Calibri" panose="020F0502020204030204" pitchFamily="34" charset="0"/>
              <a:ea typeface="Calibri" panose="020F0502020204030204" pitchFamily="34" charset="0"/>
              <a:cs typeface="Calibri" panose="020F0502020204030204" pitchFamily="34" charset="0"/>
            </a:endParaRPr>
          </a:p>
        </p:txBody>
      </p:sp>
      <p:sp>
        <p:nvSpPr>
          <p:cNvPr id="13" name="Textfeld 12">
            <a:extLst>
              <a:ext uri="{FF2B5EF4-FFF2-40B4-BE49-F238E27FC236}">
                <a16:creationId xmlns:a16="http://schemas.microsoft.com/office/drawing/2014/main" id="{9E4165A7-7B97-4904-5DB7-98E094F0E6BB}"/>
              </a:ext>
            </a:extLst>
          </p:cNvPr>
          <p:cNvSpPr txBox="1"/>
          <p:nvPr/>
        </p:nvSpPr>
        <p:spPr>
          <a:xfrm>
            <a:off x="265044" y="6457121"/>
            <a:ext cx="10349947" cy="523220"/>
          </a:xfrm>
          <a:prstGeom prst="rect">
            <a:avLst/>
          </a:prstGeom>
          <a:noFill/>
        </p:spPr>
        <p:txBody>
          <a:bodyPr wrap="square">
            <a:spAutoFit/>
          </a:bodyPr>
          <a:lstStyle/>
          <a:p>
            <a:r>
              <a:rPr lang="fr">
                <a:solidFill>
                  <a:schemeClr val="bg1"/>
                </a:solidFill>
              </a:rPr>
              <a:t>Lectures complémentaires et sources </a:t>
            </a:r>
            <a:r>
              <a:rPr lang="fr">
                <a:solidFill>
                  <a:schemeClr val="bg1"/>
                </a:solidFill>
                <a:hlinkClick r:id="rId5">
                  <a:extLst>
                    <a:ext uri="{A12FA001-AC4F-418D-AE19-62706E023703}">
                      <ahyp:hlinkClr xmlns:ahyp="http://schemas.microsoft.com/office/drawing/2018/hyperlinkcolor" val="tx"/>
                    </a:ext>
                  </a:extLst>
                </a:hlinkClick>
              </a:rPr>
              <a:t>: Microsoft Word - Note d'information sur la théorie du changement v8_MH </a:t>
            </a:r>
            <a:r>
              <a:rPr lang="fr" err="1">
                <a:solidFill>
                  <a:schemeClr val="bg1"/>
                </a:solidFill>
                <a:hlinkClick r:id="rId5">
                  <a:extLst>
                    <a:ext uri="{A12FA001-AC4F-418D-AE19-62706E023703}">
                      <ahyp:hlinkClr xmlns:ahyp="http://schemas.microsoft.com/office/drawing/2018/hyperlinkcolor" val="tx"/>
                    </a:ext>
                  </a:extLst>
                </a:hlinkClick>
              </a:rPr>
              <a:t>edit_IMPACT </a:t>
            </a:r>
            <a:r>
              <a:rPr lang="fr">
                <a:solidFill>
                  <a:schemeClr val="bg1"/>
                </a:solidFill>
                <a:hlinkClick r:id="rId5">
                  <a:extLst>
                    <a:ext uri="{A12FA001-AC4F-418D-AE19-62706E023703}">
                      <ahyp:hlinkClr xmlns:ahyp="http://schemas.microsoft.com/office/drawing/2018/hyperlinkcolor" val="tx"/>
                    </a:ext>
                  </a:extLst>
                </a:hlinkClick>
              </a:rPr>
              <a:t>format_PP_RA.docx</a:t>
            </a:r>
            <a:br>
              <a:rPr lang="en-US">
                <a:solidFill>
                  <a:schemeClr val="bg1"/>
                </a:solidFill>
                <a:hlinkClick r:id="rId5">
                  <a:extLst>
                    <a:ext uri="{A12FA001-AC4F-418D-AE19-62706E023703}">
                      <ahyp:hlinkClr xmlns:ahyp="http://schemas.microsoft.com/office/drawing/2018/hyperlinkcolor" val="tx"/>
                    </a:ext>
                  </a:extLst>
                </a:hlinkClick>
              </a:rPr>
            </a:br>
            <a:endParaRPr lang="de-DE">
              <a:solidFill>
                <a:schemeClr val="bg1"/>
              </a:solidFill>
            </a:endParaRPr>
          </a:p>
        </p:txBody>
      </p:sp>
    </p:spTree>
    <p:extLst>
      <p:ext uri="{BB962C8B-B14F-4D97-AF65-F5344CB8AC3E}">
        <p14:creationId xmlns:p14="http://schemas.microsoft.com/office/powerpoint/2010/main" val="1655731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61AAC-DC2A-A151-C17E-5C7155E0B5A1}"/>
            </a:ext>
          </a:extLst>
        </p:cNvPr>
        <p:cNvGrpSpPr/>
        <p:nvPr/>
      </p:nvGrpSpPr>
      <p:grpSpPr>
        <a:xfrm>
          <a:off x="0" y="0"/>
          <a:ext cx="0" cy="0"/>
          <a:chOff x="0" y="0"/>
          <a:chExt cx="0" cy="0"/>
        </a:xfrm>
      </p:grpSpPr>
      <p:sp>
        <p:nvSpPr>
          <p:cNvPr id="4" name="Rounded Rectangle 3">
            <a:extLst>
              <a:ext uri="{FF2B5EF4-FFF2-40B4-BE49-F238E27FC236}">
                <a16:creationId xmlns:a16="http://schemas.microsoft.com/office/drawing/2014/main" id="{A88D0D98-9DCF-26B9-C1CF-8243DF64319B}"/>
              </a:ext>
            </a:extLst>
          </p:cNvPr>
          <p:cNvSpPr/>
          <p:nvPr/>
        </p:nvSpPr>
        <p:spPr>
          <a:xfrm>
            <a:off x="2282832" y="283136"/>
            <a:ext cx="8000855" cy="859864"/>
          </a:xfrm>
          <a:prstGeom prst="roundRect">
            <a:avLst/>
          </a:prstGeom>
          <a:solidFill>
            <a:srgbClr val="C9E6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defTabSz="914446"/>
            <a:endParaRPr lang="en-US" sz="1800" b="1">
              <a:solidFill>
                <a:srgbClr val="000000"/>
              </a:solidFill>
              <a:latin typeface="Calibri Light" panose="020F0302020204030204" pitchFamily="34" charset="0"/>
              <a:ea typeface="Aptos" panose="020B0004020202020204" pitchFamily="34" charset="0"/>
              <a:cs typeface="Times New Roman" panose="02020603050405020304" pitchFamily="18" charset="0"/>
            </a:endParaRPr>
          </a:p>
          <a:p>
            <a:pPr algn="ctr" defTabSz="609660">
              <a:defRPr/>
            </a:pPr>
            <a:r>
              <a:rPr lang="fr" sz="2500" b="1">
                <a:solidFill>
                  <a:prstClr val="black"/>
                </a:solidFill>
                <a:latin typeface="Calibri Light" panose="020F0302020204030204" pitchFamily="34" charset="0"/>
                <a:cs typeface="Calibri Light" panose="020F0302020204030204" pitchFamily="34" charset="0"/>
                <a:sym typeface="Wingdings" panose="05000000000000000000" pitchFamily="2" charset="2"/>
              </a:rPr>
              <a:t>Utiliser la cartographie inverse</a:t>
            </a:r>
            <a:endParaRPr lang="en-US" sz="2500" b="1">
              <a:solidFill>
                <a:prstClr val="black"/>
              </a:solidFill>
              <a:latin typeface="Calibri Light" panose="020F0302020204030204" pitchFamily="34" charset="0"/>
              <a:cs typeface="Calibri Light" panose="020F0302020204030204" pitchFamily="34" charset="0"/>
            </a:endParaRPr>
          </a:p>
          <a:p>
            <a:pPr algn="ctr" defTabSz="609660">
              <a:defRPr/>
            </a:pPr>
            <a:r>
              <a:rPr lang="fr" sz="1800">
                <a:solidFill>
                  <a:prstClr val="white"/>
                </a:solidFill>
                <a:latin typeface="Calibri" panose="020F0502020204030204"/>
              </a:rPr>
              <a:t> </a:t>
            </a:r>
          </a:p>
        </p:txBody>
      </p:sp>
      <p:sp>
        <p:nvSpPr>
          <p:cNvPr id="8" name="Rounded Rectangle 7">
            <a:extLst>
              <a:ext uri="{FF2B5EF4-FFF2-40B4-BE49-F238E27FC236}">
                <a16:creationId xmlns:a16="http://schemas.microsoft.com/office/drawing/2014/main" id="{E82802D2-A065-FF38-FD45-92FADF3CB67F}"/>
              </a:ext>
            </a:extLst>
          </p:cNvPr>
          <p:cNvSpPr/>
          <p:nvPr/>
        </p:nvSpPr>
        <p:spPr>
          <a:xfrm>
            <a:off x="519385" y="283136"/>
            <a:ext cx="1665015" cy="859864"/>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6"/>
            <a:r>
              <a:rPr lang="fr" sz="3200">
                <a:solidFill>
                  <a:schemeClr val="tx1"/>
                </a:solidFill>
                <a:latin typeface="Calibri" panose="020F0502020204030204"/>
              </a:rPr>
              <a:t>CONSEIL</a:t>
            </a:r>
            <a:endParaRPr lang="en-US" sz="1800">
              <a:solidFill>
                <a:schemeClr val="tx1"/>
              </a:solidFill>
              <a:latin typeface="Calibri" panose="020F0502020204030204"/>
            </a:endParaRPr>
          </a:p>
        </p:txBody>
      </p:sp>
      <p:sp>
        <p:nvSpPr>
          <p:cNvPr id="14" name="Freeform 3">
            <a:extLst>
              <a:ext uri="{FF2B5EF4-FFF2-40B4-BE49-F238E27FC236}">
                <a16:creationId xmlns:a16="http://schemas.microsoft.com/office/drawing/2014/main" id="{A3908F39-6FAB-0328-C9ED-CFC80BBD93EA}"/>
              </a:ext>
            </a:extLst>
          </p:cNvPr>
          <p:cNvSpPr/>
          <p:nvPr/>
        </p:nvSpPr>
        <p:spPr>
          <a:xfrm>
            <a:off x="10764306" y="201520"/>
            <a:ext cx="1048846" cy="70784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304831">
              <a:defRPr/>
            </a:pPr>
            <a:endParaRPr lang="en-CA" sz="933">
              <a:solidFill>
                <a:prstClr val="black"/>
              </a:solidFill>
              <a:latin typeface="Calibri" panose="020F0502020204030204" pitchFamily="34" charset="0"/>
              <a:cs typeface="Calibri" panose="020F0502020204030204" pitchFamily="34" charset="0"/>
            </a:endParaRPr>
          </a:p>
        </p:txBody>
      </p:sp>
      <p:sp>
        <p:nvSpPr>
          <p:cNvPr id="12" name="Textfeld 11">
            <a:extLst>
              <a:ext uri="{FF2B5EF4-FFF2-40B4-BE49-F238E27FC236}">
                <a16:creationId xmlns:a16="http://schemas.microsoft.com/office/drawing/2014/main" id="{39067BFD-20C3-175B-44E2-14B15225B406}"/>
              </a:ext>
            </a:extLst>
          </p:cNvPr>
          <p:cNvSpPr txBox="1"/>
          <p:nvPr/>
        </p:nvSpPr>
        <p:spPr>
          <a:xfrm>
            <a:off x="8812696" y="1478310"/>
            <a:ext cx="3157871" cy="4493538"/>
          </a:xfrm>
          <a:prstGeom prst="rect">
            <a:avLst/>
          </a:prstGeom>
          <a:noFill/>
          <a:ln>
            <a:solidFill>
              <a:schemeClr val="accent3">
                <a:lumMod val="40000"/>
                <a:lumOff val="60000"/>
              </a:schemeClr>
            </a:solidFill>
          </a:ln>
        </p:spPr>
        <p:txBody>
          <a:bodyPr wrap="square" rtlCol="0">
            <a:spAutoFit/>
          </a:bodyPr>
          <a:lstStyle/>
          <a:p>
            <a:pPr lvl="2"/>
            <a:r>
              <a:rPr lang="fr" sz="2200" b="1">
                <a:latin typeface="Calibri" panose="020F0502020204030204" pitchFamily="34" charset="0"/>
                <a:ea typeface="Calibri" panose="020F0502020204030204" pitchFamily="34" charset="0"/>
                <a:cs typeface="Calibri" panose="020F0502020204030204" pitchFamily="34" charset="0"/>
              </a:rPr>
              <a:t>Testez votre cheminement vers le résultat en remontant à partir du résultat final/du changement que vous souhaitez voir : </a:t>
            </a:r>
            <a:r>
              <a:rPr lang="fr" sz="2200">
                <a:latin typeface="Calibri" panose="020F0502020204030204" pitchFamily="34" charset="0"/>
                <a:ea typeface="Calibri" panose="020F0502020204030204" pitchFamily="34" charset="0"/>
                <a:cs typeface="Calibri" panose="020F0502020204030204" pitchFamily="34" charset="0"/>
              </a:rPr>
              <a:t>placez la phrase « Pour que cela se produise… » entre chaque précondition/résultat.</a:t>
            </a:r>
          </a:p>
          <a:p>
            <a:pPr lvl="2"/>
            <a:endParaRPr lang="en-US" sz="2200">
              <a:latin typeface="Calibri" panose="020F0502020204030204" pitchFamily="34" charset="0"/>
              <a:ea typeface="Calibri" panose="020F0502020204030204" pitchFamily="34" charset="0"/>
              <a:cs typeface="Calibri" panose="020F0502020204030204" pitchFamily="34" charset="0"/>
            </a:endParaRPr>
          </a:p>
          <a:p>
            <a:pPr lvl="2"/>
            <a:r>
              <a:rPr lang="fr" sz="220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Cela conduira à une </a:t>
            </a:r>
            <a:r>
              <a:rPr lang="fr" sz="2200">
                <a:latin typeface="Calibri" panose="020F0502020204030204" pitchFamily="34" charset="0"/>
                <a:ea typeface="Calibri" panose="020F0502020204030204" pitchFamily="34" charset="0"/>
                <a:cs typeface="Calibri" panose="020F0502020204030204" pitchFamily="34" charset="0"/>
              </a:rPr>
              <a:t>logique forte du type </a:t>
            </a:r>
            <a:r>
              <a:rPr lang="fr" sz="2200" b="1">
                <a:latin typeface="Calibri" panose="020F0502020204030204" pitchFamily="34" charset="0"/>
                <a:ea typeface="Calibri" panose="020F0502020204030204" pitchFamily="34" charset="0"/>
                <a:cs typeface="Calibri" panose="020F0502020204030204" pitchFamily="34" charset="0"/>
              </a:rPr>
              <a:t>« si </a:t>
            </a:r>
            <a:r>
              <a:rPr lang="fr" sz="2200">
                <a:latin typeface="Calibri" panose="020F0502020204030204" pitchFamily="34" charset="0"/>
                <a:ea typeface="Calibri" panose="020F0502020204030204" pitchFamily="34" charset="0"/>
                <a:cs typeface="Calibri" panose="020F0502020204030204" pitchFamily="34" charset="0"/>
              </a:rPr>
              <a:t>[résultat] </a:t>
            </a:r>
            <a:r>
              <a:rPr lang="fr" sz="2200" b="1">
                <a:latin typeface="Calibri" panose="020F0502020204030204" pitchFamily="34" charset="0"/>
                <a:ea typeface="Calibri" panose="020F0502020204030204" pitchFamily="34" charset="0"/>
                <a:cs typeface="Calibri" panose="020F0502020204030204" pitchFamily="34" charset="0"/>
              </a:rPr>
              <a:t>alors </a:t>
            </a:r>
            <a:r>
              <a:rPr lang="fr" sz="2200">
                <a:latin typeface="Calibri" panose="020F0502020204030204" pitchFamily="34" charset="0"/>
                <a:ea typeface="Calibri" panose="020F0502020204030204" pitchFamily="34" charset="0"/>
                <a:cs typeface="Calibri" panose="020F0502020204030204" pitchFamily="34" charset="0"/>
              </a:rPr>
              <a:t>[impact] </a:t>
            </a:r>
            <a:r>
              <a:rPr lang="fr" sz="2200" b="1">
                <a:latin typeface="Calibri" panose="020F0502020204030204" pitchFamily="34" charset="0"/>
                <a:ea typeface="Calibri" panose="020F0502020204030204" pitchFamily="34" charset="0"/>
                <a:cs typeface="Calibri" panose="020F0502020204030204" pitchFamily="34" charset="0"/>
              </a:rPr>
              <a:t>».</a:t>
            </a:r>
          </a:p>
        </p:txBody>
      </p:sp>
      <p:sp>
        <p:nvSpPr>
          <p:cNvPr id="3" name="Textfeld 2">
            <a:extLst>
              <a:ext uri="{FF2B5EF4-FFF2-40B4-BE49-F238E27FC236}">
                <a16:creationId xmlns:a16="http://schemas.microsoft.com/office/drawing/2014/main" id="{98A3CC72-BDC9-30C0-2D19-5618436710AB}"/>
              </a:ext>
            </a:extLst>
          </p:cNvPr>
          <p:cNvSpPr txBox="1"/>
          <p:nvPr/>
        </p:nvSpPr>
        <p:spPr>
          <a:xfrm>
            <a:off x="0" y="6334780"/>
            <a:ext cx="11534854" cy="523220"/>
          </a:xfrm>
          <a:prstGeom prst="rect">
            <a:avLst/>
          </a:prstGeom>
          <a:noFill/>
        </p:spPr>
        <p:txBody>
          <a:bodyPr wrap="square">
            <a:spAutoFit/>
          </a:bodyPr>
          <a:lstStyle/>
          <a:p>
            <a:r>
              <a:rPr lang="fr">
                <a:solidFill>
                  <a:schemeClr val="bg1"/>
                </a:solidFill>
                <a:hlinkClick r:id="rId4">
                  <a:extLst>
                    <a:ext uri="{A12FA001-AC4F-418D-AE19-62706E023703}">
                      <ahyp:hlinkClr xmlns:ahyp="http://schemas.microsoft.com/office/drawing/2018/hyperlinkcolor" val="tx"/>
                    </a:ext>
                  </a:extLst>
                </a:hlinkClick>
              </a:rPr>
              <a:t>Lectures complémentaires et sources : </a:t>
            </a:r>
            <a:br>
              <a:rPr lang="en-US">
                <a:solidFill>
                  <a:schemeClr val="bg1"/>
                </a:solidFill>
                <a:hlinkClick r:id="rId4">
                  <a:extLst>
                    <a:ext uri="{A12FA001-AC4F-418D-AE19-62706E023703}">
                      <ahyp:hlinkClr xmlns:ahyp="http://schemas.microsoft.com/office/drawing/2018/hyperlinkcolor" val="tx"/>
                    </a:ext>
                  </a:extLst>
                </a:hlinkClick>
              </a:rPr>
            </a:br>
            <a:r>
              <a:rPr lang="fr">
                <a:solidFill>
                  <a:schemeClr val="bg1"/>
                </a:solidFill>
                <a:hlinkClick r:id="rId4">
                  <a:extLst>
                    <a:ext uri="{A12FA001-AC4F-418D-AE19-62706E023703}">
                      <ahyp:hlinkClr xmlns:ahyp="http://schemas.microsoft.com/office/drawing/2018/hyperlinkcolor" val="tx"/>
                    </a:ext>
                  </a:extLst>
                </a:hlinkClick>
              </a:rPr>
              <a:t>Microsoft Word - Note d'information sur la théorie du changement v8_MH </a:t>
            </a:r>
            <a:r>
              <a:rPr lang="fr" err="1">
                <a:solidFill>
                  <a:schemeClr val="bg1"/>
                </a:solidFill>
                <a:hlinkClick r:id="rId4">
                  <a:extLst>
                    <a:ext uri="{A12FA001-AC4F-418D-AE19-62706E023703}">
                      <ahyp:hlinkClr xmlns:ahyp="http://schemas.microsoft.com/office/drawing/2018/hyperlinkcolor" val="tx"/>
                    </a:ext>
                  </a:extLst>
                </a:hlinkClick>
              </a:rPr>
              <a:t>edit_IMPACT </a:t>
            </a:r>
            <a:r>
              <a:rPr lang="fr">
                <a:solidFill>
                  <a:schemeClr val="bg1"/>
                </a:solidFill>
                <a:hlinkClick r:id="rId4">
                  <a:extLst>
                    <a:ext uri="{A12FA001-AC4F-418D-AE19-62706E023703}">
                      <ahyp:hlinkClr xmlns:ahyp="http://schemas.microsoft.com/office/drawing/2018/hyperlinkcolor" val="tx"/>
                    </a:ext>
                  </a:extLst>
                </a:hlinkClick>
              </a:rPr>
              <a:t>format_PP_RA.docx </a:t>
            </a:r>
            <a:r>
              <a:rPr lang="fr">
                <a:solidFill>
                  <a:schemeClr val="bg1"/>
                </a:solidFill>
              </a:rPr>
              <a:t>/ </a:t>
            </a:r>
            <a:r>
              <a:rPr lang="fr">
                <a:solidFill>
                  <a:schemeClr val="bg1"/>
                </a:solidFill>
                <a:hlinkClick r:id="rId5">
                  <a:extLst>
                    <a:ext uri="{A12FA001-AC4F-418D-AE19-62706E023703}">
                      <ahyp:hlinkClr xmlns:ahyp="http://schemas.microsoft.com/office/drawing/2018/hyperlinkcolor" val="tx"/>
                    </a:ext>
                  </a:extLst>
                </a:hlinkClick>
              </a:rPr>
              <a:t>Guide sur la théorie du changement n° 2 - Impact</a:t>
            </a:r>
            <a:endParaRPr lang="de-DE">
              <a:solidFill>
                <a:schemeClr val="bg1"/>
              </a:solidFill>
            </a:endParaRPr>
          </a:p>
        </p:txBody>
      </p:sp>
      <p:pic>
        <p:nvPicPr>
          <p:cNvPr id="5" name="Grafik 4">
            <a:extLst>
              <a:ext uri="{FF2B5EF4-FFF2-40B4-BE49-F238E27FC236}">
                <a16:creationId xmlns:a16="http://schemas.microsoft.com/office/drawing/2014/main" id="{895FE089-A34C-DCB0-6735-5F8691F8569A}"/>
              </a:ext>
            </a:extLst>
          </p:cNvPr>
          <p:cNvPicPr>
            <a:picLocks noChangeAspect="1"/>
          </p:cNvPicPr>
          <p:nvPr/>
        </p:nvPicPr>
        <p:blipFill>
          <a:blip r:embed="rId6"/>
          <a:srcRect l="1766" r="3795" b="4956"/>
          <a:stretch>
            <a:fillRect/>
          </a:stretch>
        </p:blipFill>
        <p:spPr>
          <a:xfrm>
            <a:off x="221433" y="1298154"/>
            <a:ext cx="8413919" cy="4881471"/>
          </a:xfrm>
          <a:prstGeom prst="rect">
            <a:avLst/>
          </a:prstGeom>
        </p:spPr>
      </p:pic>
    </p:spTree>
    <p:extLst>
      <p:ext uri="{BB962C8B-B14F-4D97-AF65-F5344CB8AC3E}">
        <p14:creationId xmlns:p14="http://schemas.microsoft.com/office/powerpoint/2010/main" val="5858736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6F6DA1-C779-CB76-D7B4-874890A29F8C}"/>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AF42EB4-CD5A-CBE8-7205-F413EC1C5F2C}"/>
              </a:ext>
            </a:extLst>
          </p:cNvPr>
          <p:cNvSpPr>
            <a:spLocks noGrp="1"/>
          </p:cNvSpPr>
          <p:nvPr>
            <p:ph type="body" idx="1"/>
          </p:nvPr>
        </p:nvSpPr>
        <p:spPr/>
        <p:txBody>
          <a:bodyPr>
            <a:normAutofit/>
          </a:bodyPr>
          <a:lstStyle/>
          <a:p>
            <a:pPr marL="0" indent="0">
              <a:lnSpc>
                <a:spcPct val="200000"/>
              </a:lnSpc>
              <a:spcBef>
                <a:spcPts val="800"/>
              </a:spcBef>
              <a:buNone/>
            </a:pPr>
            <a:endParaRPr lang="en-CH" sz="1867">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1A84D76F-6AE2-C9F7-F2EA-CDB7745CDC9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7511" y="5188425"/>
            <a:ext cx="1621157" cy="1079272"/>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312AEFCC-48FB-6894-AE14-A0FC8113461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07511" y="826785"/>
            <a:ext cx="1629246" cy="1079272"/>
          </a:xfrm>
          <a:prstGeom prst="rect">
            <a:avLst/>
          </a:prstGeom>
        </p:spPr>
      </p:pic>
      <p:pic>
        <p:nvPicPr>
          <p:cNvPr id="14" name="Picture 13" descr="Bribris Rio.tif">
            <a:extLst>
              <a:ext uri="{FF2B5EF4-FFF2-40B4-BE49-F238E27FC236}">
                <a16:creationId xmlns:a16="http://schemas.microsoft.com/office/drawing/2014/main" id="{BC0F58C9-172F-22B2-45D2-A02A30E09339}"/>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222844" y="2325766"/>
            <a:ext cx="1613913" cy="1060484"/>
          </a:xfrm>
          <a:prstGeom prst="rect">
            <a:avLst/>
          </a:prstGeom>
        </p:spPr>
      </p:pic>
      <p:pic>
        <p:nvPicPr>
          <p:cNvPr id="16" name="Picture 15" descr="A crab on a shell&#10;&#10;AI-generated content may be incorrect.">
            <a:extLst>
              <a:ext uri="{FF2B5EF4-FFF2-40B4-BE49-F238E27FC236}">
                <a16:creationId xmlns:a16="http://schemas.microsoft.com/office/drawing/2014/main" id="{56BB8EB0-3FD3-4617-B749-71926DE67EE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15177" y="3757219"/>
            <a:ext cx="1613913" cy="1074450"/>
          </a:xfrm>
          <a:prstGeom prst="rect">
            <a:avLst/>
          </a:prstGeom>
        </p:spPr>
      </p:pic>
      <p:sp>
        <p:nvSpPr>
          <p:cNvPr id="2" name="TextBox 1">
            <a:extLst>
              <a:ext uri="{FF2B5EF4-FFF2-40B4-BE49-F238E27FC236}">
                <a16:creationId xmlns:a16="http://schemas.microsoft.com/office/drawing/2014/main" id="{7260A643-8CEA-89A6-7ABD-2BD333B28B90}"/>
              </a:ext>
            </a:extLst>
          </p:cNvPr>
          <p:cNvSpPr txBox="1"/>
          <p:nvPr/>
        </p:nvSpPr>
        <p:spPr>
          <a:xfrm>
            <a:off x="4000746" y="279344"/>
            <a:ext cx="8091948" cy="34778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 sz="4000" i="0" u="none" strike="noStrike" kern="100" cap="none" spc="0" normalizeH="0" baseline="0" noProof="0">
                <a:ln>
                  <a:noFill/>
                </a:ln>
                <a:solidFill>
                  <a:prstClr val="black"/>
                </a:solidFill>
                <a:effectLst/>
                <a:uLnTx/>
                <a:uFillTx/>
                <a:latin typeface="Calibri" panose="020F0502020204030204"/>
                <a:ea typeface="+mn-ea"/>
                <a:cs typeface="+mn-cs"/>
              </a:rPr>
              <a:t>Partie II : </a:t>
            </a:r>
            <a:br>
              <a:rPr kumimoji="0" lang="en-US" sz="4000" i="0" u="none" strike="noStrike" kern="100" cap="none" spc="0" normalizeH="0" baseline="0" noProof="0">
                <a:ln>
                  <a:noFill/>
                </a:ln>
                <a:solidFill>
                  <a:prstClr val="black"/>
                </a:solidFill>
                <a:effectLst/>
                <a:uLnTx/>
                <a:uFillTx/>
                <a:latin typeface="Calibri" panose="020F0502020204030204"/>
                <a:ea typeface="+mn-ea"/>
                <a:cs typeface="+mn-cs"/>
              </a:rPr>
            </a:br>
            <a:r>
              <a:rPr kumimoji="0" lang="fr" sz="4000" i="0" u="none" strike="noStrike" kern="100" cap="none" spc="0" normalizeH="0" baseline="0" noProof="0">
                <a:ln>
                  <a:noFill/>
                </a:ln>
                <a:solidFill>
                  <a:prstClr val="black"/>
                </a:solidFill>
                <a:effectLst/>
                <a:uLnTx/>
                <a:uFillTx/>
                <a:latin typeface="Calibri" panose="020F0502020204030204"/>
                <a:ea typeface="+mn-ea"/>
                <a:cs typeface="+mn-cs"/>
              </a:rPr>
              <a:t>Comment élaborer une demande pour le mécanisme </a:t>
            </a:r>
            <a:r>
              <a:rPr kumimoji="0" lang="fr" sz="4000" i="0" u="none" strike="noStrike" kern="100" cap="none" spc="0" normalizeH="0" baseline="0" noProof="0" err="1">
                <a:ln>
                  <a:noFill/>
                </a:ln>
                <a:solidFill>
                  <a:prstClr val="black"/>
                </a:solidFill>
                <a:effectLst/>
                <a:uLnTx/>
                <a:uFillTx/>
                <a:latin typeface="Calibri" panose="020F0502020204030204"/>
                <a:ea typeface="+mn-ea"/>
                <a:cs typeface="+mn-cs"/>
              </a:rPr>
              <a:t>de mise en relation des AP NBSAP </a:t>
            </a:r>
            <a:r>
              <a:rPr kumimoji="0" lang="fr" sz="4000" i="0" u="none" strike="noStrike" kern="100" cap="none" spc="0" normalizeH="0" baseline="0" noProof="0">
                <a:ln>
                  <a:noFill/>
                </a:ln>
                <a:solidFill>
                  <a:prstClr val="black"/>
                </a:solidFill>
                <a:effectLst/>
                <a:uLnTx/>
                <a:uFillTx/>
                <a:latin typeface="Calibri" panose="020F0502020204030204"/>
                <a:ea typeface="+mn-ea"/>
                <a:cs typeface="+mn-cs"/>
              </a:rPr>
              <a:t>(MMM)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 sz="6000" b="0" i="0" u="none" strike="noStrike" kern="100" cap="none" spc="0" normalizeH="0" baseline="0" noProof="0">
                <a:ln>
                  <a:noFill/>
                </a:ln>
                <a:solidFill>
                  <a:prstClr val="black"/>
                </a:solidFill>
                <a:effectLst/>
                <a:uLnTx/>
                <a:uFillTx/>
                <a:latin typeface="Calibri" panose="020F0502020204030204"/>
                <a:ea typeface="+mn-ea"/>
                <a:cs typeface="+mn-cs"/>
              </a:rPr>
              <a:t> </a:t>
            </a:r>
          </a:p>
        </p:txBody>
      </p:sp>
      <p:sp>
        <p:nvSpPr>
          <p:cNvPr id="5" name="Textfeld 4">
            <a:extLst>
              <a:ext uri="{FF2B5EF4-FFF2-40B4-BE49-F238E27FC236}">
                <a16:creationId xmlns:a16="http://schemas.microsoft.com/office/drawing/2014/main" id="{DE19429C-2B70-E761-70B8-56E0D1AB0313}"/>
              </a:ext>
            </a:extLst>
          </p:cNvPr>
          <p:cNvSpPr txBox="1"/>
          <p:nvPr/>
        </p:nvSpPr>
        <p:spPr>
          <a:xfrm>
            <a:off x="4432767" y="3803921"/>
            <a:ext cx="7759233" cy="2923877"/>
          </a:xfrm>
          <a:prstGeom prst="rect">
            <a:avLst/>
          </a:prstGeom>
          <a:noFill/>
        </p:spPr>
        <p:txBody>
          <a:bodyPr wrap="square" rtlCol="0">
            <a:spAutoFit/>
          </a:bodyPr>
          <a:lstStyle/>
          <a:p>
            <a:pPr marL="342900" indent="-342900">
              <a:buClr>
                <a:schemeClr val="accent2"/>
              </a:buClr>
              <a:buFont typeface="Wingdings" panose="05000000000000000000" pitchFamily="2" charset="2"/>
              <a:buChar char="§"/>
            </a:pP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Quoi</a:t>
            </a: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est</a:t>
            </a: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Le </a:t>
            </a: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NBSAP AP </a:t>
            </a: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MatchMaking</a:t>
            </a: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Mécanisme </a:t>
            </a: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a:t>
            </a:r>
          </a:p>
          <a:p>
            <a:pPr marL="342900" indent="-342900">
              <a:buClr>
                <a:schemeClr val="accent2"/>
              </a:buClr>
              <a:buFont typeface="Wingdings" panose="05000000000000000000" pitchFamily="2" charset="2"/>
              <a:buChar char="§"/>
            </a:pP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Conseils </a:t>
            </a: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et </a:t>
            </a: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réussite</a:t>
            </a: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facteurs</a:t>
            </a:r>
            <a:r>
              <a:rPr lang="fr"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 </a:t>
            </a:r>
            <a:r>
              <a:rPr lang="fr" sz="2600" err="1">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rPr>
              <a:t>pour les demandes </a:t>
            </a:r>
            <a:endParaRPr lang="de-DE" sz="2600">
              <a:solidFill>
                <a:schemeClr val="bg1">
                  <a:lumMod val="75000"/>
                </a:schemeClr>
              </a:solidFill>
              <a:latin typeface="Calibri" panose="020F0502020204030204" pitchFamily="34" charset="0"/>
              <a:ea typeface="Calibri" panose="020F0502020204030204" pitchFamily="34" charset="0"/>
              <a:cs typeface="Calibri" panose="020F0502020204030204" pitchFamily="34" charset="0"/>
            </a:endParaRPr>
          </a:p>
          <a:p>
            <a:pPr marL="342900" indent="-342900">
              <a:buClr>
                <a:schemeClr val="accent2"/>
              </a:buClr>
              <a:buFont typeface="Wingdings" panose="05000000000000000000" pitchFamily="2" charset="2"/>
              <a:buChar char="§"/>
            </a:pPr>
            <a:r>
              <a:rPr lang="fr" sz="2600">
                <a:solidFill>
                  <a:schemeClr val="tx1"/>
                </a:solidFill>
                <a:latin typeface="Calibri" panose="020F0502020204030204" pitchFamily="34" charset="0"/>
                <a:ea typeface="Calibri" panose="020F0502020204030204" pitchFamily="34" charset="0"/>
                <a:cs typeface="Calibri" panose="020F0502020204030204" pitchFamily="34" charset="0"/>
              </a:rPr>
              <a:t>De quel soutien avons-nous besoin de la part de nos partenaires nationaux pour faire émerger des idées et soumettre une demande au MMM ?</a:t>
            </a:r>
            <a:endParaRPr lang="de-DE" sz="2600">
              <a:solidFill>
                <a:schemeClr val="tx1"/>
              </a:solidFill>
              <a:latin typeface="Calibri" panose="020F0502020204030204" pitchFamily="34" charset="0"/>
              <a:ea typeface="Calibri" panose="020F0502020204030204" pitchFamily="34" charset="0"/>
              <a:cs typeface="Calibri" panose="020F0502020204030204" pitchFamily="34" charset="0"/>
            </a:endParaRPr>
          </a:p>
          <a:p>
            <a:pPr>
              <a:buClr>
                <a:schemeClr val="accent2"/>
              </a:buClr>
            </a:pPr>
            <a:endParaRPr lang="de-DE" sz="2600">
              <a:latin typeface="Calibri" panose="020F0502020204030204" pitchFamily="34" charset="0"/>
              <a:ea typeface="Calibri" panose="020F0502020204030204" pitchFamily="34" charset="0"/>
              <a:cs typeface="Calibri" panose="020F0502020204030204" pitchFamily="34" charset="0"/>
            </a:endParaRPr>
          </a:p>
          <a:p>
            <a:endParaRPr lang="de-DE"/>
          </a:p>
          <a:p>
            <a:endParaRPr lang="de-DE"/>
          </a:p>
        </p:txBody>
      </p:sp>
    </p:spTree>
    <p:extLst>
      <p:ext uri="{BB962C8B-B14F-4D97-AF65-F5344CB8AC3E}">
        <p14:creationId xmlns:p14="http://schemas.microsoft.com/office/powerpoint/2010/main" val="16307870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DE838F-3FEA-525B-AC40-F04B25CE4AF0}"/>
              </a:ext>
            </a:extLst>
          </p:cNvPr>
          <p:cNvPicPr>
            <a:picLocks noChangeAspect="1"/>
          </p:cNvPicPr>
          <p:nvPr/>
        </p:nvPicPr>
        <p:blipFill>
          <a:blip r:embed="rId2">
            <a:extLst>
              <a:ext uri="{28A0092B-C50C-407E-A947-70E740481C1C}">
                <a14:useLocalDpi xmlns:a14="http://schemas.microsoft.com/office/drawing/2010/main" val="0"/>
              </a:ext>
            </a:extLst>
          </a:blip>
          <a:srcRect t="24339" r="27864"/>
          <a:stretch>
            <a:fillRect/>
          </a:stretch>
        </p:blipFill>
        <p:spPr>
          <a:xfrm>
            <a:off x="2531166" y="631654"/>
            <a:ext cx="8534400" cy="5594691"/>
          </a:xfrm>
          <a:prstGeom prst="rect">
            <a:avLst/>
          </a:prstGeom>
        </p:spPr>
      </p:pic>
      <p:sp>
        <p:nvSpPr>
          <p:cNvPr id="5" name="Ellipse 4">
            <a:extLst>
              <a:ext uri="{FF2B5EF4-FFF2-40B4-BE49-F238E27FC236}">
                <a16:creationId xmlns:a16="http://schemas.microsoft.com/office/drawing/2014/main" id="{FF3C928A-4600-843A-0A4D-6D8E1539CDF4}"/>
              </a:ext>
            </a:extLst>
          </p:cNvPr>
          <p:cNvSpPr/>
          <p:nvPr/>
        </p:nvSpPr>
        <p:spPr>
          <a:xfrm>
            <a:off x="4492486" y="3869630"/>
            <a:ext cx="609600" cy="490331"/>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8" name="Pfeil: nach rechts 7">
            <a:extLst>
              <a:ext uri="{FF2B5EF4-FFF2-40B4-BE49-F238E27FC236}">
                <a16:creationId xmlns:a16="http://schemas.microsoft.com/office/drawing/2014/main" id="{84B53C32-511F-B381-79D8-17A0EE9507C7}"/>
              </a:ext>
            </a:extLst>
          </p:cNvPr>
          <p:cNvSpPr/>
          <p:nvPr/>
        </p:nvSpPr>
        <p:spPr>
          <a:xfrm>
            <a:off x="887896" y="3743736"/>
            <a:ext cx="2093843" cy="742121"/>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8334089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719D6-D4C4-C2F9-28D6-733ADF1DC4B8}"/>
            </a:ext>
          </a:extLst>
        </p:cNvPr>
        <p:cNvGrpSpPr/>
        <p:nvPr/>
      </p:nvGrpSpPr>
      <p:grpSpPr>
        <a:xfrm>
          <a:off x="0" y="0"/>
          <a:ext cx="0" cy="0"/>
          <a:chOff x="0" y="0"/>
          <a:chExt cx="0" cy="0"/>
        </a:xfrm>
      </p:grpSpPr>
      <p:sp>
        <p:nvSpPr>
          <p:cNvPr id="23" name="Textfeld 22">
            <a:extLst>
              <a:ext uri="{FF2B5EF4-FFF2-40B4-BE49-F238E27FC236}">
                <a16:creationId xmlns:a16="http://schemas.microsoft.com/office/drawing/2014/main" id="{AF1D876D-68FA-138C-AC75-FD87C05C82C5}"/>
              </a:ext>
            </a:extLst>
          </p:cNvPr>
          <p:cNvSpPr txBox="1"/>
          <p:nvPr/>
        </p:nvSpPr>
        <p:spPr>
          <a:xfrm>
            <a:off x="218011" y="4293522"/>
            <a:ext cx="11882451" cy="1998956"/>
          </a:xfrm>
          <a:prstGeom prst="rect">
            <a:avLst/>
          </a:prstGeom>
          <a:solidFill>
            <a:schemeClr val="accent6">
              <a:lumMod val="20000"/>
              <a:lumOff val="80000"/>
            </a:schemeClr>
          </a:solidFill>
          <a:ln>
            <a:solidFill>
              <a:schemeClr val="accent6"/>
            </a:solidFill>
          </a:ln>
        </p:spPr>
        <p:txBody>
          <a:bodyPr wrap="square" rtlCol="0">
            <a:spAutoFit/>
          </a:bodyPr>
          <a:lstStyle/>
          <a:p>
            <a:endParaRPr lang="de-DE"/>
          </a:p>
        </p:txBody>
      </p:sp>
      <p:sp>
        <p:nvSpPr>
          <p:cNvPr id="2" name="Titel 1">
            <a:extLst>
              <a:ext uri="{FF2B5EF4-FFF2-40B4-BE49-F238E27FC236}">
                <a16:creationId xmlns:a16="http://schemas.microsoft.com/office/drawing/2014/main" id="{AC3611BB-CFCD-7860-2F20-89838E38C8AC}"/>
              </a:ext>
            </a:extLst>
          </p:cNvPr>
          <p:cNvSpPr>
            <a:spLocks noGrp="1"/>
          </p:cNvSpPr>
          <p:nvPr>
            <p:ph type="title"/>
          </p:nvPr>
        </p:nvSpPr>
        <p:spPr>
          <a:xfrm>
            <a:off x="159129" y="314757"/>
            <a:ext cx="10552414" cy="903841"/>
          </a:xfrm>
        </p:spPr>
        <p:txBody>
          <a:bodyPr>
            <a:noAutofit/>
          </a:bodyPr>
          <a:lstStyle/>
          <a:p>
            <a:r>
              <a:rPr lang="fr" sz="4000"/>
              <a:t>En nous appuyant sur </a:t>
            </a:r>
            <a:r>
              <a:rPr lang="fr" sz="4000" err="1"/>
              <a:t>notre</a:t>
            </a:r>
            <a:r>
              <a:rPr lang="fr" sz="4000"/>
              <a:t> </a:t>
            </a:r>
            <a:r>
              <a:rPr lang="fr" sz="4000" err="1"/>
              <a:t>précédent</a:t>
            </a:r>
            <a:r>
              <a:rPr lang="fr" sz="4000"/>
              <a:t> </a:t>
            </a:r>
            <a:r>
              <a:rPr lang="fr" sz="4000" err="1"/>
              <a:t>cliniques </a:t>
            </a:r>
            <a:r>
              <a:rPr lang="fr" sz="4000"/>
              <a:t>et </a:t>
            </a:r>
            <a:r>
              <a:rPr lang="fr" sz="4000" err="1"/>
              <a:t>composantes</a:t>
            </a:r>
            <a:r>
              <a:rPr lang="fr" sz="4000"/>
              <a:t> </a:t>
            </a:r>
            <a:r>
              <a:rPr lang="fr" sz="4000" err="1"/>
              <a:t>de</a:t>
            </a:r>
            <a:r>
              <a:rPr lang="fr" sz="4000"/>
              <a:t> </a:t>
            </a:r>
            <a:r>
              <a:rPr lang="fr" sz="4000" err="1"/>
              <a:t>le </a:t>
            </a:r>
            <a:r>
              <a:rPr lang="fr" sz="4000"/>
              <a:t>genre et </a:t>
            </a:r>
            <a:r>
              <a:rPr lang="fr" sz="4000" err="1"/>
              <a:t>la biodiversité</a:t>
            </a:r>
            <a:r>
              <a:rPr lang="fr" sz="4000"/>
              <a:t> </a:t>
            </a:r>
            <a:r>
              <a:rPr lang="fr" sz="4000" err="1"/>
              <a:t>projet</a:t>
            </a:r>
            <a:r>
              <a:rPr lang="fr" sz="4000"/>
              <a:t> </a:t>
            </a:r>
          </a:p>
        </p:txBody>
      </p:sp>
      <p:sp>
        <p:nvSpPr>
          <p:cNvPr id="4" name="Arrow: Chevron 3">
            <a:extLst>
              <a:ext uri="{FF2B5EF4-FFF2-40B4-BE49-F238E27FC236}">
                <a16:creationId xmlns:a16="http://schemas.microsoft.com/office/drawing/2014/main" id="{32E7FEB0-CD62-230E-904C-180DE0DD5193}"/>
              </a:ext>
            </a:extLst>
          </p:cNvPr>
          <p:cNvSpPr/>
          <p:nvPr/>
        </p:nvSpPr>
        <p:spPr>
          <a:xfrm>
            <a:off x="159129" y="2249592"/>
            <a:ext cx="2512819" cy="903841"/>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fr"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Analyse situationnelle </a:t>
            </a:r>
            <a:br>
              <a:rPr kumimoji="0" lang="en-GB"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br>
            <a:r>
              <a:rPr kumimoji="0" lang="fr"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(Clinique 1)</a:t>
            </a:r>
            <a:endParaRPr kumimoji="0" lang="en-CH" sz="1800" b="0" i="0" u="none" strike="noStrike" kern="0" cap="none" spc="0" normalizeH="0" baseline="0" noProof="0">
              <a:ln>
                <a:noFill/>
              </a:ln>
              <a:solidFill>
                <a:prstClr val="black"/>
              </a:solidFill>
              <a:effectLst/>
              <a:uLnTx/>
              <a:uFillTx/>
              <a:latin typeface="Calibri Light" panose="020F0302020204030204"/>
              <a:ea typeface="+mn-ea"/>
              <a:cs typeface="+mn-cs"/>
              <a:sym typeface="Arial"/>
            </a:endParaRPr>
          </a:p>
        </p:txBody>
      </p:sp>
      <p:sp>
        <p:nvSpPr>
          <p:cNvPr id="5" name="Arrow: Chevron 4">
            <a:extLst>
              <a:ext uri="{FF2B5EF4-FFF2-40B4-BE49-F238E27FC236}">
                <a16:creationId xmlns:a16="http://schemas.microsoft.com/office/drawing/2014/main" id="{C1DCDCB5-3F16-EA03-BE1C-56EF4A08C8EC}"/>
              </a:ext>
            </a:extLst>
          </p:cNvPr>
          <p:cNvSpPr/>
          <p:nvPr/>
        </p:nvSpPr>
        <p:spPr>
          <a:xfrm>
            <a:off x="218011" y="3241027"/>
            <a:ext cx="2453937" cy="903841"/>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fr"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Consultations des parties prenantes</a:t>
            </a:r>
          </a:p>
          <a:p>
            <a:pPr lvl="0" algn="ctr" defTabSz="609630">
              <a:defRPr/>
            </a:pPr>
            <a:r>
              <a:rPr lang="fr" sz="1800">
                <a:solidFill>
                  <a:prstClr val="black"/>
                </a:solidFill>
                <a:latin typeface="Calibri Light" panose="020F0302020204030204"/>
              </a:rPr>
              <a:t>(Clinique 2)</a:t>
            </a:r>
            <a:endParaRPr kumimoji="0" lang="en-CH" sz="1800" b="0" i="0" u="none" strike="noStrike" kern="0" cap="none" spc="0" normalizeH="0" baseline="0" noProof="0">
              <a:ln>
                <a:noFill/>
              </a:ln>
              <a:solidFill>
                <a:prstClr val="black"/>
              </a:solidFill>
              <a:effectLst/>
              <a:uLnTx/>
              <a:uFillTx/>
              <a:latin typeface="Calibri Light" panose="020F0302020204030204"/>
              <a:ea typeface="+mn-ea"/>
              <a:cs typeface="+mn-cs"/>
              <a:sym typeface="Arial"/>
            </a:endParaRPr>
          </a:p>
        </p:txBody>
      </p:sp>
      <p:sp>
        <p:nvSpPr>
          <p:cNvPr id="6" name="Arrow: Chevron 5">
            <a:extLst>
              <a:ext uri="{FF2B5EF4-FFF2-40B4-BE49-F238E27FC236}">
                <a16:creationId xmlns:a16="http://schemas.microsoft.com/office/drawing/2014/main" id="{75821D77-4180-F95E-7E85-B251EF9B3C96}"/>
              </a:ext>
            </a:extLst>
          </p:cNvPr>
          <p:cNvSpPr/>
          <p:nvPr/>
        </p:nvSpPr>
        <p:spPr>
          <a:xfrm>
            <a:off x="4047012" y="2223796"/>
            <a:ext cx="3241963" cy="1895275"/>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fr"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Ateliers nationaux</a:t>
            </a:r>
            <a:endParaRPr kumimoji="0" lang="en-GB" sz="1800" b="0" i="0" u="none" strike="noStrike" kern="0" cap="none" spc="0" normalizeH="0" baseline="0" noProof="0">
              <a:ln>
                <a:noFill/>
              </a:ln>
              <a:solidFill>
                <a:prstClr val="black"/>
              </a:solidFill>
              <a:effectLst/>
              <a:uLnTx/>
              <a:uFillTx/>
              <a:latin typeface="Calibri Light" panose="020F0302020204030204"/>
              <a:ea typeface="Calibri Light"/>
              <a:cs typeface="Calibri Light"/>
            </a:endParaRPr>
          </a:p>
        </p:txBody>
      </p:sp>
      <p:sp>
        <p:nvSpPr>
          <p:cNvPr id="9" name="Arrow: Chevron 5">
            <a:extLst>
              <a:ext uri="{FF2B5EF4-FFF2-40B4-BE49-F238E27FC236}">
                <a16:creationId xmlns:a16="http://schemas.microsoft.com/office/drawing/2014/main" id="{16486893-457B-CA6E-D167-F1315068648A}"/>
              </a:ext>
            </a:extLst>
          </p:cNvPr>
          <p:cNvSpPr/>
          <p:nvPr/>
        </p:nvSpPr>
        <p:spPr>
          <a:xfrm>
            <a:off x="6481453" y="2219120"/>
            <a:ext cx="3241963" cy="1904625"/>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fr"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Genre et biodiversité</a:t>
            </a:r>
          </a:p>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fr"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feuille de route</a:t>
            </a:r>
          </a:p>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lang="fr" sz="1800">
                <a:solidFill>
                  <a:prstClr val="black"/>
                </a:solidFill>
                <a:latin typeface="Calibri Light" panose="020F0302020204030204"/>
              </a:rPr>
              <a:t>(Clinique 4)</a:t>
            </a:r>
            <a:endParaRPr kumimoji="0" lang="en-GB" sz="1800" b="0" i="0" u="none" strike="noStrike" kern="0" cap="none" spc="0" normalizeH="0" baseline="0" noProof="0">
              <a:ln>
                <a:noFill/>
              </a:ln>
              <a:solidFill>
                <a:prstClr val="black"/>
              </a:solidFill>
              <a:effectLst/>
              <a:uLnTx/>
              <a:uFillTx/>
              <a:latin typeface="Calibri Light" panose="020F0302020204030204"/>
              <a:ea typeface="Calibri Light"/>
              <a:cs typeface="Calibri Light"/>
            </a:endParaRPr>
          </a:p>
        </p:txBody>
      </p:sp>
      <p:sp>
        <p:nvSpPr>
          <p:cNvPr id="12" name="Textfeld 11">
            <a:extLst>
              <a:ext uri="{FF2B5EF4-FFF2-40B4-BE49-F238E27FC236}">
                <a16:creationId xmlns:a16="http://schemas.microsoft.com/office/drawing/2014/main" id="{C708E8C8-D75E-C970-FF43-1A65E75DFD63}"/>
              </a:ext>
            </a:extLst>
          </p:cNvPr>
          <p:cNvSpPr txBox="1"/>
          <p:nvPr/>
        </p:nvSpPr>
        <p:spPr>
          <a:xfrm>
            <a:off x="2778826" y="2612454"/>
            <a:ext cx="1494312" cy="1169551"/>
          </a:xfrm>
          <a:prstGeom prst="rect">
            <a:avLst/>
          </a:prstGeom>
          <a:solidFill>
            <a:schemeClr val="bg1"/>
          </a:solidFill>
          <a:ln>
            <a:solidFill>
              <a:schemeClr val="accent3"/>
            </a:solidFill>
          </a:ln>
        </p:spPr>
        <p:txBody>
          <a:bodyPr wrap="square" rtlCol="0">
            <a:spAutoFit/>
          </a:bodyPr>
          <a:lstStyle/>
          <a:p>
            <a:r>
              <a:rPr lang="fr">
                <a:latin typeface="Calibri" panose="020F0502020204030204" pitchFamily="34" charset="0"/>
                <a:ea typeface="Times New Roman" panose="02020603050405020304" pitchFamily="18" charset="0"/>
                <a:cs typeface="Calibri" panose="020F0502020204030204" pitchFamily="34" charset="0"/>
              </a:rPr>
              <a:t>Données et informations nationales et locales sur le genre et la biodiversité</a:t>
            </a:r>
            <a:endParaRPr lang="de-DE"/>
          </a:p>
        </p:txBody>
      </p:sp>
      <p:sp>
        <p:nvSpPr>
          <p:cNvPr id="13" name="Textfeld 12">
            <a:extLst>
              <a:ext uri="{FF2B5EF4-FFF2-40B4-BE49-F238E27FC236}">
                <a16:creationId xmlns:a16="http://schemas.microsoft.com/office/drawing/2014/main" id="{312D90C9-B11B-8671-86A2-C87A8861B63B}"/>
              </a:ext>
            </a:extLst>
          </p:cNvPr>
          <p:cNvSpPr txBox="1"/>
          <p:nvPr/>
        </p:nvSpPr>
        <p:spPr>
          <a:xfrm>
            <a:off x="9818911" y="2414769"/>
            <a:ext cx="1937657" cy="738664"/>
          </a:xfrm>
          <a:prstGeom prst="rect">
            <a:avLst/>
          </a:prstGeom>
          <a:solidFill>
            <a:schemeClr val="bg1"/>
          </a:solidFill>
          <a:ln>
            <a:solidFill>
              <a:schemeClr val="accent3"/>
            </a:solidFill>
          </a:ln>
        </p:spPr>
        <p:txBody>
          <a:bodyPr wrap="square" rtlCol="0">
            <a:spAutoFit/>
          </a:bodyPr>
          <a:lstStyle/>
          <a:p>
            <a:r>
              <a:rPr lang="fr">
                <a:latin typeface="Calibri" panose="020F0502020204030204" pitchFamily="34" charset="0"/>
                <a:ea typeface="Times New Roman" panose="02020603050405020304" pitchFamily="18" charset="0"/>
                <a:cs typeface="Calibri" panose="020F0502020204030204" pitchFamily="34" charset="0"/>
              </a:rPr>
              <a:t>Objectifs nationaux en matière d'égalité des sexes et de biodiversité et résultats attendus</a:t>
            </a:r>
            <a:endParaRPr lang="de-DE"/>
          </a:p>
        </p:txBody>
      </p:sp>
      <p:sp>
        <p:nvSpPr>
          <p:cNvPr id="14" name="Textfeld 13">
            <a:extLst>
              <a:ext uri="{FF2B5EF4-FFF2-40B4-BE49-F238E27FC236}">
                <a16:creationId xmlns:a16="http://schemas.microsoft.com/office/drawing/2014/main" id="{019D4BB7-08C8-CB19-B8E8-B1FD27AAB4FA}"/>
              </a:ext>
            </a:extLst>
          </p:cNvPr>
          <p:cNvSpPr txBox="1"/>
          <p:nvPr/>
        </p:nvSpPr>
        <p:spPr>
          <a:xfrm>
            <a:off x="9818911" y="3251966"/>
            <a:ext cx="1937657" cy="307777"/>
          </a:xfrm>
          <a:prstGeom prst="rect">
            <a:avLst/>
          </a:prstGeom>
          <a:solidFill>
            <a:schemeClr val="bg1"/>
          </a:solidFill>
          <a:ln>
            <a:solidFill>
              <a:schemeClr val="accent3"/>
            </a:solidFill>
          </a:ln>
        </p:spPr>
        <p:txBody>
          <a:bodyPr wrap="square" rtlCol="0">
            <a:spAutoFit/>
          </a:bodyPr>
          <a:lstStyle/>
          <a:p>
            <a:r>
              <a:rPr lang="fr">
                <a:latin typeface="Calibri" panose="020F0502020204030204" pitchFamily="34" charset="0"/>
                <a:cs typeface="Calibri" panose="020F0502020204030204" pitchFamily="34" charset="0"/>
              </a:rPr>
              <a:t>Feuilles de route validées</a:t>
            </a:r>
            <a:endParaRPr lang="de-DE"/>
          </a:p>
        </p:txBody>
      </p:sp>
      <p:sp>
        <p:nvSpPr>
          <p:cNvPr id="15" name="Textfeld 14">
            <a:extLst>
              <a:ext uri="{FF2B5EF4-FFF2-40B4-BE49-F238E27FC236}">
                <a16:creationId xmlns:a16="http://schemas.microsoft.com/office/drawing/2014/main" id="{09EA2069-5942-9708-7CC0-24E72F9B3BEE}"/>
              </a:ext>
            </a:extLst>
          </p:cNvPr>
          <p:cNvSpPr txBox="1"/>
          <p:nvPr/>
        </p:nvSpPr>
        <p:spPr>
          <a:xfrm>
            <a:off x="159129" y="1438630"/>
            <a:ext cx="11649693" cy="707886"/>
          </a:xfrm>
          <a:prstGeom prst="rect">
            <a:avLst/>
          </a:prstGeom>
          <a:noFill/>
        </p:spPr>
        <p:txBody>
          <a:bodyPr wrap="square" rtlCol="0">
            <a:spAutoFit/>
          </a:bodyPr>
          <a:lstStyle/>
          <a:p>
            <a:pPr marL="285750" marR="0" lvl="0" indent="-285750" defTabSz="914400" rtl="0" eaLnBrk="1" fontAlgn="auto" latinLnBrk="0" hangingPunct="1">
              <a:lnSpc>
                <a:spcPct val="100000"/>
              </a:lnSpc>
              <a:spcBef>
                <a:spcPts val="0"/>
              </a:spcBef>
              <a:spcAft>
                <a:spcPts val="0"/>
              </a:spcAft>
              <a:buClr>
                <a:schemeClr val="accent2"/>
              </a:buClr>
              <a:buSzTx/>
              <a:buFont typeface="Arial" panose="020B0604020202020204" pitchFamily="34" charset="0"/>
              <a:buChar char="•"/>
              <a:tabLst/>
              <a:defRPr/>
            </a:pP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Précédent</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cliniques </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et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votre </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pays</a:t>
            </a:r>
            <a:r>
              <a:rPr lang="fr" sz="2000" kern="1200">
                <a:solidFill>
                  <a:schemeClr val="tx1"/>
                </a:solidFill>
                <a:latin typeface="Calibri" panose="020F0502020204030204"/>
                <a:ea typeface="+mn-ea"/>
                <a:cs typeface="+mn-cs"/>
              </a:rPr>
              <a:t>​</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travail</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sous</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le</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genre </a:t>
            </a:r>
            <a:r>
              <a:rPr lang="fr" sz="2000" kern="1200">
                <a:solidFill>
                  <a:schemeClr val="tx1"/>
                </a:solidFill>
                <a:latin typeface="Calibri" panose="020F0502020204030204"/>
                <a:ea typeface="+mn-ea"/>
                <a:cs typeface="+mn-cs"/>
              </a:rPr>
              <a: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biodiversité</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projet</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 </a:t>
            </a:r>
            <a:r>
              <a:rPr lang="fr" sz="2000" kern="1200" err="1">
                <a:solidFill>
                  <a:schemeClr val="tx1"/>
                </a:solidFill>
                <a:latin typeface="Calibri" panose="020F0502020204030204"/>
                <a:ea typeface="+mn-ea"/>
                <a:cs typeface="+mn-cs"/>
              </a:rPr>
              <a:t>constructions</a:t>
            </a:r>
            <a:r>
              <a:rPr lang="fr" sz="2000" kern="1200">
                <a:solidFill>
                  <a:schemeClr val="tx1"/>
                </a:solidFill>
                <a:latin typeface="Calibri" panose="020F0502020204030204"/>
                <a:ea typeface="+mn-ea"/>
                <a:cs typeface="+mn-cs"/>
              </a:rPr>
              <a:t> </a:t>
            </a:r>
            <a:r>
              <a:rPr lang="fr" sz="2000" kern="1200" err="1">
                <a:solidFill>
                  <a:schemeClr val="tx1"/>
                </a:solidFill>
                <a:latin typeface="Calibri" panose="020F0502020204030204"/>
                <a:ea typeface="+mn-ea"/>
                <a:cs typeface="+mn-cs"/>
              </a:rPr>
              <a:t>le</a:t>
            </a:r>
            <a:r>
              <a:rPr lang="fr" sz="2000" kern="1200">
                <a:solidFill>
                  <a:schemeClr val="tx1"/>
                </a:solidFill>
                <a:latin typeface="Calibri" panose="020F0502020204030204"/>
                <a:ea typeface="+mn-ea"/>
                <a:cs typeface="+mn-cs"/>
              </a:rPr>
              <a:t> </a:t>
            </a:r>
            <a:r>
              <a:rPr lang="fr" sz="2000" kern="1200" err="1">
                <a:solidFill>
                  <a:schemeClr val="tx1"/>
                </a:solidFill>
                <a:latin typeface="Calibri" panose="020F0502020204030204"/>
                <a:ea typeface="+mn-ea"/>
                <a:cs typeface="+mn-cs"/>
              </a:rPr>
              <a:t>fondation</a:t>
            </a:r>
            <a:r>
              <a:rPr lang="fr" sz="2000" kern="1200">
                <a:solidFill>
                  <a:schemeClr val="tx1"/>
                </a:solidFill>
                <a:latin typeface="Calibri" panose="020F0502020204030204"/>
                <a:ea typeface="+mn-ea"/>
                <a:cs typeface="+mn-cs"/>
              </a:rPr>
              <a:t> </a:t>
            </a:r>
            <a:r>
              <a:rPr lang="fr" sz="2000" kern="1200" err="1">
                <a:solidFill>
                  <a:schemeClr val="tx1"/>
                </a:solidFill>
                <a:latin typeface="Calibri" panose="020F0502020204030204"/>
                <a:ea typeface="+mn-ea"/>
                <a:cs typeface="+mn-cs"/>
              </a:rPr>
              <a:t>pour</a:t>
            </a:r>
            <a:r>
              <a:rPr lang="fr" sz="2000" kern="1200">
                <a:solidFill>
                  <a:schemeClr val="tx1"/>
                </a:solidFill>
                <a:latin typeface="Calibri" panose="020F0502020204030204"/>
                <a:ea typeface="+mn-ea"/>
                <a:cs typeface="+mn-cs"/>
              </a:rPr>
              <a:t> </a:t>
            </a:r>
            <a:r>
              <a:rPr lang="fr" sz="2000" kern="1200" err="1">
                <a:solidFill>
                  <a:schemeClr val="tx1"/>
                </a:solidFill>
                <a:latin typeface="Calibri" panose="020F0502020204030204"/>
                <a:ea typeface="+mn-ea"/>
                <a:cs typeface="+mn-cs"/>
              </a:rPr>
              <a:t>développement </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du genre et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de la biodiversité</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projets </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a:t>
            </a:r>
          </a:p>
        </p:txBody>
      </p:sp>
      <p:sp>
        <p:nvSpPr>
          <p:cNvPr id="18" name="Pfeil: nach unten 17">
            <a:extLst>
              <a:ext uri="{FF2B5EF4-FFF2-40B4-BE49-F238E27FC236}">
                <a16:creationId xmlns:a16="http://schemas.microsoft.com/office/drawing/2014/main" id="{A936F6EF-B503-288E-5BA2-99B12A95AAF8}"/>
              </a:ext>
            </a:extLst>
          </p:cNvPr>
          <p:cNvSpPr/>
          <p:nvPr/>
        </p:nvSpPr>
        <p:spPr>
          <a:xfrm>
            <a:off x="3875573" y="4507729"/>
            <a:ext cx="3906982" cy="659964"/>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4EE9CBE1-802B-9E0F-30D3-96B1B340216C}"/>
              </a:ext>
            </a:extLst>
          </p:cNvPr>
          <p:cNvSpPr txBox="1"/>
          <p:nvPr/>
        </p:nvSpPr>
        <p:spPr>
          <a:xfrm>
            <a:off x="1431235" y="5270769"/>
            <a:ext cx="4262983" cy="1200329"/>
          </a:xfrm>
          <a:prstGeom prst="rect">
            <a:avLst/>
          </a:prstGeom>
          <a:solidFill>
            <a:schemeClr val="tx2"/>
          </a:solidFill>
        </p:spPr>
        <p:txBody>
          <a:bodyPr wrap="square" rtlCol="0">
            <a:spAutoFit/>
          </a:bodyPr>
          <a:lstStyle/>
          <a:p>
            <a:r>
              <a:rPr lang="fr" sz="1800" b="1">
                <a:latin typeface="Calibri Light"/>
                <a:ea typeface="Aptos" panose="020B0004020202020204" pitchFamily="34" charset="0"/>
                <a:cs typeface="Times New Roman"/>
              </a:rPr>
              <a:t>Partie I : </a:t>
            </a:r>
            <a:br>
              <a:rPr lang="en-US" sz="1800" b="1">
                <a:latin typeface="Calibri Light"/>
                <a:ea typeface="Aptos" panose="020B0004020202020204" pitchFamily="34" charset="0"/>
                <a:cs typeface="Times New Roman"/>
              </a:rPr>
            </a:br>
            <a:r>
              <a:rPr lang="fr" sz="1800" b="1">
                <a:latin typeface="Calibri Light"/>
                <a:ea typeface="Aptos" panose="020B0004020202020204" pitchFamily="34" charset="0"/>
                <a:cs typeface="Times New Roman"/>
              </a:rPr>
              <a:t>Aperçu du soutien à la mobilisation pour les projets genre-biodiversité</a:t>
            </a:r>
          </a:p>
          <a:p>
            <a:r>
              <a:rPr lang="fr" sz="1800" b="1">
                <a:latin typeface="Calibri Light"/>
                <a:cs typeface="Times New Roman"/>
              </a:rPr>
              <a:t>Paysage des opportunités de financement</a:t>
            </a:r>
            <a:endParaRPr lang="de-DE" b="1"/>
          </a:p>
        </p:txBody>
      </p:sp>
      <p:sp>
        <p:nvSpPr>
          <p:cNvPr id="21" name="Textfeld 20">
            <a:extLst>
              <a:ext uri="{FF2B5EF4-FFF2-40B4-BE49-F238E27FC236}">
                <a16:creationId xmlns:a16="http://schemas.microsoft.com/office/drawing/2014/main" id="{E53911BE-F566-107D-C1F8-61211C48B6B8}"/>
              </a:ext>
            </a:extLst>
          </p:cNvPr>
          <p:cNvSpPr txBox="1"/>
          <p:nvPr/>
        </p:nvSpPr>
        <p:spPr>
          <a:xfrm>
            <a:off x="5983973" y="5268896"/>
            <a:ext cx="6116489" cy="1200329"/>
          </a:xfrm>
          <a:prstGeom prst="rect">
            <a:avLst/>
          </a:prstGeom>
          <a:solidFill>
            <a:schemeClr val="tx2"/>
          </a:solidFill>
        </p:spPr>
        <p:txBody>
          <a:bodyPr wrap="square">
            <a:spAutoFit/>
          </a:bodyPr>
          <a:lstStyle/>
          <a:p>
            <a:r>
              <a:rPr lang="fr" sz="1800" b="1">
                <a:latin typeface="Calibri Light"/>
                <a:cs typeface="Times New Roman"/>
              </a:rPr>
              <a:t>Partie II : </a:t>
            </a:r>
            <a:br>
              <a:rPr lang="en-US" sz="1800" b="1">
                <a:latin typeface="Calibri Light"/>
                <a:cs typeface="Times New Roman"/>
              </a:rPr>
            </a:br>
            <a:r>
              <a:rPr lang="fr" sz="1800" b="1">
                <a:latin typeface="Calibri Light"/>
                <a:cs typeface="Times New Roman"/>
              </a:rPr>
              <a:t>Élaborer des demandes sur le genre et la biodiversité pour le </a:t>
            </a:r>
            <a:br>
              <a:rPr lang="en-US" sz="1800" b="1">
                <a:latin typeface="Calibri Light"/>
                <a:cs typeface="Times New Roman"/>
              </a:rPr>
            </a:br>
            <a:r>
              <a:rPr lang="fr" sz="1800" b="1">
                <a:latin typeface="Calibri Light"/>
                <a:cs typeface="Times New Roman"/>
              </a:rPr>
              <a:t>mécanisme </a:t>
            </a:r>
            <a:br>
              <a:rPr lang="en-US" sz="1800" b="1">
                <a:latin typeface="Calibri Light"/>
                <a:cs typeface="Times New Roman"/>
              </a:rPr>
            </a:br>
            <a:r>
              <a:rPr lang="fr" sz="1800" b="1" err="1">
                <a:latin typeface="Calibri Light"/>
                <a:cs typeface="Times New Roman"/>
              </a:rPr>
              <a:t>de jumelage </a:t>
            </a:r>
            <a:r>
              <a:rPr lang="fr" sz="1800" b="1">
                <a:latin typeface="Calibri Light"/>
                <a:cs typeface="Times New Roman"/>
              </a:rPr>
              <a:t>des partenariats de l’accélérateur NBSAP ( </a:t>
            </a:r>
            <a:r>
              <a:rPr lang="fr" sz="1800" b="1" i="1">
                <a:latin typeface="Calibri Light"/>
                <a:cs typeface="Times New Roman"/>
              </a:rPr>
              <a:t>1 dossier de demande élaboré et soumis au mécanisme de jumelage des partenariats de l’accélérateur NBSAP </a:t>
            </a:r>
            <a:r>
              <a:rPr lang="fr" sz="1800" b="1">
                <a:latin typeface="Calibri Light"/>
                <a:cs typeface="Times New Roman"/>
              </a:rPr>
              <a:t>)</a:t>
            </a:r>
            <a:endParaRPr lang="de-DE" sz="1800" b="1">
              <a:latin typeface="Calibri Light"/>
              <a:cs typeface="Times New Roman"/>
            </a:endParaRPr>
          </a:p>
        </p:txBody>
      </p:sp>
      <p:sp>
        <p:nvSpPr>
          <p:cNvPr id="24" name="Textfeld 23">
            <a:extLst>
              <a:ext uri="{FF2B5EF4-FFF2-40B4-BE49-F238E27FC236}">
                <a16:creationId xmlns:a16="http://schemas.microsoft.com/office/drawing/2014/main" id="{14CED643-EACD-0DE1-258E-259F11EA4DDC}"/>
              </a:ext>
            </a:extLst>
          </p:cNvPr>
          <p:cNvSpPr txBox="1"/>
          <p:nvPr/>
        </p:nvSpPr>
        <p:spPr>
          <a:xfrm>
            <a:off x="218011" y="4353545"/>
            <a:ext cx="2596589" cy="769441"/>
          </a:xfrm>
          <a:prstGeom prst="rect">
            <a:avLst/>
          </a:prstGeom>
          <a:noFill/>
        </p:spPr>
        <p:txBody>
          <a:bodyPr wrap="square" rtlCol="0">
            <a:spAutoFit/>
          </a:bodyPr>
          <a:lstStyle/>
          <a:p>
            <a:r>
              <a:rPr lang="fr" sz="2200">
                <a:solidFill>
                  <a:schemeClr val="tx1"/>
                </a:solidFill>
              </a:rPr>
              <a:t>Focus </a:t>
            </a:r>
            <a:r>
              <a:rPr lang="fr" sz="2200" err="1">
                <a:solidFill>
                  <a:schemeClr val="tx1"/>
                </a:solidFill>
              </a:rPr>
              <a:t>de</a:t>
            </a:r>
            <a:r>
              <a:rPr lang="fr" sz="2200">
                <a:solidFill>
                  <a:schemeClr val="tx1"/>
                </a:solidFill>
              </a:rPr>
              <a:t> </a:t>
            </a:r>
            <a:r>
              <a:rPr lang="fr" sz="2200" err="1">
                <a:solidFill>
                  <a:schemeClr val="tx1"/>
                </a:solidFill>
              </a:rPr>
              <a:t>aujourd'hui</a:t>
            </a:r>
            <a:r>
              <a:rPr lang="fr" sz="2200">
                <a:solidFill>
                  <a:schemeClr val="tx1"/>
                </a:solidFill>
              </a:rPr>
              <a:t> </a:t>
            </a:r>
            <a:r>
              <a:rPr lang="fr" sz="2200" err="1">
                <a:solidFill>
                  <a:schemeClr val="tx1"/>
                </a:solidFill>
              </a:rPr>
              <a:t>clinique</a:t>
            </a:r>
            <a:r>
              <a:rPr lang="fr" sz="2200">
                <a:solidFill>
                  <a:schemeClr val="tx1"/>
                </a:solidFill>
              </a:rPr>
              <a:t> </a:t>
            </a:r>
            <a:r>
              <a:rPr lang="fr" sz="2200" err="1">
                <a:solidFill>
                  <a:schemeClr val="tx1"/>
                </a:solidFill>
              </a:rPr>
              <a:t>événement</a:t>
            </a:r>
            <a:endParaRPr lang="de-DE" sz="2200">
              <a:solidFill>
                <a:schemeClr val="tx1"/>
              </a:solidFill>
            </a:endParaRPr>
          </a:p>
        </p:txBody>
      </p:sp>
    </p:spTree>
    <p:extLst>
      <p:ext uri="{BB962C8B-B14F-4D97-AF65-F5344CB8AC3E}">
        <p14:creationId xmlns:p14="http://schemas.microsoft.com/office/powerpoint/2010/main" val="1261827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8" grpId="0" animBg="1"/>
      <p:bldP spid="19" grpId="0" animBg="1"/>
      <p:bldP spid="21" grpId="0" animBg="1"/>
      <p:bldP spid="2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1F593-6383-4902-189E-BBF6EECBCBAB}"/>
            </a:ext>
          </a:extLst>
        </p:cNvPr>
        <p:cNvGrpSpPr/>
        <p:nvPr/>
      </p:nvGrpSpPr>
      <p:grpSpPr>
        <a:xfrm>
          <a:off x="0" y="0"/>
          <a:ext cx="0" cy="0"/>
          <a:chOff x="0" y="0"/>
          <a:chExt cx="0" cy="0"/>
        </a:xfrm>
      </p:grpSpPr>
      <p:sp>
        <p:nvSpPr>
          <p:cNvPr id="6" name="Titel 5">
            <a:extLst>
              <a:ext uri="{FF2B5EF4-FFF2-40B4-BE49-F238E27FC236}">
                <a16:creationId xmlns:a16="http://schemas.microsoft.com/office/drawing/2014/main" id="{63B54952-4B25-0C4A-3928-A6170CF8F27D}"/>
              </a:ext>
            </a:extLst>
          </p:cNvPr>
          <p:cNvSpPr>
            <a:spLocks noGrp="1"/>
          </p:cNvSpPr>
          <p:nvPr>
            <p:ph type="title" idx="4294967295"/>
          </p:nvPr>
        </p:nvSpPr>
        <p:spPr>
          <a:xfrm>
            <a:off x="432816" y="214155"/>
            <a:ext cx="10058400" cy="701675"/>
          </a:xfrm>
        </p:spPr>
        <p:txBody>
          <a:bodyPr>
            <a:normAutofit/>
          </a:bodyPr>
          <a:lstStyle/>
          <a:p>
            <a:r>
              <a:rPr lang="fr" sz="4000" err="1"/>
              <a:t>Développement </a:t>
            </a:r>
            <a:r>
              <a:rPr lang="fr" sz="4000"/>
              <a:t>et </a:t>
            </a:r>
            <a:r>
              <a:rPr lang="fr" sz="4000" err="1"/>
              <a:t>validation des requêtes </a:t>
            </a:r>
            <a:endParaRPr lang="de-DE" sz="4000"/>
          </a:p>
        </p:txBody>
      </p:sp>
      <p:sp>
        <p:nvSpPr>
          <p:cNvPr id="7" name="Inhaltsplatzhalter 6">
            <a:extLst>
              <a:ext uri="{FF2B5EF4-FFF2-40B4-BE49-F238E27FC236}">
                <a16:creationId xmlns:a16="http://schemas.microsoft.com/office/drawing/2014/main" id="{3FA0969F-4BE0-E625-A261-741A0716D063}"/>
              </a:ext>
            </a:extLst>
          </p:cNvPr>
          <p:cNvSpPr>
            <a:spLocks noGrp="1"/>
          </p:cNvSpPr>
          <p:nvPr>
            <p:ph idx="4294967295"/>
          </p:nvPr>
        </p:nvSpPr>
        <p:spPr>
          <a:xfrm>
            <a:off x="5869317" y="1241755"/>
            <a:ext cx="6099049" cy="4374489"/>
          </a:xfrm>
        </p:spPr>
        <p:txBody>
          <a:bodyPr>
            <a:normAutofit/>
          </a:bodyPr>
          <a:lstStyle/>
          <a:p>
            <a:pPr marL="0" indent="0">
              <a:buNone/>
            </a:pPr>
            <a:r>
              <a:rPr lang="fr" sz="2200" b="1">
                <a:latin typeface="Calibri Light" panose="020F0302020204030204" pitchFamily="34" charset="0"/>
                <a:cs typeface="Calibri Light" panose="020F0302020204030204" pitchFamily="34" charset="0"/>
              </a:rPr>
              <a:t>Comment pouvons-nous vous aider ?</a:t>
            </a:r>
          </a:p>
          <a:p>
            <a:pPr marL="507478" indent="-342900">
              <a:buFont typeface="Arial" panose="020B0604020202020204" pitchFamily="34" charset="0"/>
              <a:buChar char="•"/>
            </a:pPr>
            <a:r>
              <a:rPr lang="fr" sz="2400">
                <a:solidFill>
                  <a:schemeClr val="tx1"/>
                </a:solidFill>
                <a:latin typeface="Calibri Light" panose="020F0302020204030204" pitchFamily="34" charset="0"/>
                <a:cs typeface="Calibri Light" panose="020F0302020204030204" pitchFamily="34" charset="0"/>
              </a:rPr>
              <a:t>Atelier thématique </a:t>
            </a:r>
            <a:r>
              <a:rPr lang="fr" sz="2400" baseline="30000">
                <a:solidFill>
                  <a:schemeClr val="tx1"/>
                </a:solidFill>
                <a:latin typeface="Calibri Light" panose="020F0302020204030204" pitchFamily="34" charset="0"/>
                <a:ea typeface="Aptos" panose="020B0004020202020204" pitchFamily="34" charset="0"/>
                <a:cs typeface="Times New Roman" panose="02020603050405020304" pitchFamily="18" charset="0"/>
              </a:rPr>
              <a:t>du </a:t>
            </a:r>
            <a:r>
              <a:rPr lang="fr" sz="2400">
                <a:solidFill>
                  <a:schemeClr val="tx1"/>
                </a:solidFill>
                <a:latin typeface="Calibri Light" panose="020F0302020204030204" pitchFamily="34" charset="0"/>
                <a:ea typeface="Aptos" panose="020B0004020202020204" pitchFamily="34" charset="0"/>
                <a:cs typeface="Times New Roman" panose="02020603050405020304" pitchFamily="18" charset="0"/>
              </a:rPr>
              <a:t>24 mars </a:t>
            </a:r>
            <a:r>
              <a:rPr lang="fr" sz="2400">
                <a:solidFill>
                  <a:schemeClr val="tx1"/>
                </a:solidFill>
                <a:latin typeface="Calibri Light" panose="020F0302020204030204" pitchFamily="34" charset="0"/>
                <a:ea typeface="Aptos" panose="020B0004020202020204" pitchFamily="34" charset="0"/>
                <a:cs typeface="Calibri Light" panose="020F0302020204030204" pitchFamily="34" charset="0"/>
              </a:rPr>
              <a:t>2026 : </a:t>
            </a:r>
            <a:br>
              <a:rPr lang="en-US" sz="2400">
                <a:solidFill>
                  <a:schemeClr val="tx1"/>
                </a:solidFill>
                <a:latin typeface="Calibri Light" panose="020F0302020204030204" pitchFamily="34" charset="0"/>
                <a:ea typeface="Aptos" panose="020B0004020202020204" pitchFamily="34" charset="0"/>
                <a:cs typeface="Calibri Light" panose="020F0302020204030204" pitchFamily="34" charset="0"/>
              </a:rPr>
            </a:br>
            <a:r>
              <a:rPr lang="fr" sz="2400">
                <a:solidFill>
                  <a:schemeClr val="tx1"/>
                </a:solidFill>
                <a:latin typeface="Calibri Light" panose="020F0302020204030204" pitchFamily="34" charset="0"/>
                <a:cs typeface="Calibri Light" panose="020F0302020204030204" pitchFamily="34" charset="0"/>
              </a:rPr>
              <a:t>« Mobiliser le soutien</a:t>
            </a:r>
            <a:r>
              <a:rPr lang="fr" sz="2400" b="1">
                <a:solidFill>
                  <a:schemeClr val="tx1"/>
                </a:solidFill>
                <a:latin typeface="Calibri Light" panose="020F0302020204030204" pitchFamily="34" charset="0"/>
                <a:ea typeface="Aptos" panose="020B0004020202020204" pitchFamily="34" charset="0"/>
                <a:cs typeface="Times New Roman" panose="02020603050405020304" pitchFamily="18" charset="0"/>
              </a:rPr>
              <a:t> : </a:t>
            </a:r>
            <a:r>
              <a:rPr lang="fr" sz="2400">
                <a:solidFill>
                  <a:schemeClr val="tx1"/>
                </a:solidFill>
                <a:latin typeface="Calibri Light" panose="020F0302020204030204" pitchFamily="34" charset="0"/>
                <a:ea typeface="Aptos" panose="020B0004020202020204" pitchFamily="34" charset="0"/>
                <a:cs typeface="Times New Roman" panose="02020603050405020304" pitchFamily="18" charset="0"/>
              </a:rPr>
              <a:t>conseils et outils pour élaborer des propositions de mobilisation de ressources pour les projets genre-biodiversité »</a:t>
            </a:r>
          </a:p>
          <a:p>
            <a:pPr marL="507478" indent="-342900">
              <a:buFont typeface="Arial" panose="020B0604020202020204" pitchFamily="34" charset="0"/>
              <a:buChar char="•"/>
            </a:pPr>
            <a:r>
              <a:rPr lang="fr" sz="2400">
                <a:solidFill>
                  <a:schemeClr val="tx1"/>
                </a:solidFill>
                <a:latin typeface="Calibri Light" panose="020F0302020204030204" pitchFamily="34" charset="0"/>
                <a:cs typeface="Calibri Light" panose="020F0302020204030204" pitchFamily="34" charset="0"/>
              </a:rPr>
              <a:t>Note d'orientation pour l'élaboration et la validation d'une demande au mécanisme </a:t>
            </a:r>
            <a:r>
              <a:rPr lang="fr" sz="2400" err="1">
                <a:solidFill>
                  <a:schemeClr val="tx1"/>
                </a:solidFill>
                <a:latin typeface="Calibri Light" panose="020F0302020204030204" pitchFamily="34" charset="0"/>
                <a:ea typeface="Aptos" panose="020B0004020202020204" pitchFamily="34" charset="0"/>
                <a:cs typeface="Times New Roman" panose="02020603050405020304" pitchFamily="18" charset="0"/>
              </a:rPr>
              <a:t>de jumelage </a:t>
            </a:r>
            <a:r>
              <a:rPr lang="fr" sz="2400">
                <a:solidFill>
                  <a:schemeClr val="tx1"/>
                </a:solidFill>
                <a:latin typeface="Calibri Light" panose="020F0302020204030204" pitchFamily="34" charset="0"/>
                <a:ea typeface="Aptos" panose="020B0004020202020204" pitchFamily="34" charset="0"/>
                <a:cs typeface="Times New Roman" panose="02020603050405020304" pitchFamily="18" charset="0"/>
              </a:rPr>
              <a:t>des AP du NBSAP , incluant </a:t>
            </a:r>
            <a:r>
              <a:rPr lang="fr" sz="2400">
                <a:solidFill>
                  <a:schemeClr val="tx1"/>
                </a:solidFill>
                <a:latin typeface="Calibri Light" panose="020F0302020204030204" pitchFamily="34" charset="0"/>
                <a:cs typeface="Calibri Light" panose="020F0302020204030204" pitchFamily="34" charset="0"/>
              </a:rPr>
              <a:t>des informations générales sur les lacunes et les facteurs de réussite</a:t>
            </a:r>
          </a:p>
          <a:p>
            <a:pPr marL="507478" indent="-342900">
              <a:buFont typeface="Arial" panose="020B0604020202020204" pitchFamily="34" charset="0"/>
              <a:buChar char="•"/>
            </a:pPr>
            <a:r>
              <a:rPr lang="fr" sz="2400">
                <a:solidFill>
                  <a:schemeClr val="tx1"/>
                </a:solidFill>
                <a:latin typeface="Calibri Light" panose="020F0302020204030204" pitchFamily="34" charset="0"/>
                <a:cs typeface="Calibri Light" panose="020F0302020204030204" pitchFamily="34" charset="0"/>
              </a:rPr>
              <a:t>Échanges et soutien bilatéraux</a:t>
            </a:r>
          </a:p>
          <a:p>
            <a:pPr marL="507478" indent="-342900">
              <a:buFont typeface="Arial" panose="020B0604020202020204" pitchFamily="34" charset="0"/>
              <a:buChar char="•"/>
            </a:pPr>
            <a:endParaRPr lang="en-US" sz="2400">
              <a:solidFill>
                <a:schemeClr val="tx1"/>
              </a:solidFill>
              <a:latin typeface="Calibri Light" panose="020F0302020204030204" pitchFamily="34" charset="0"/>
              <a:cs typeface="Calibri Light" panose="020F0302020204030204" pitchFamily="34" charset="0"/>
            </a:endParaRPr>
          </a:p>
          <a:p>
            <a:pPr marL="507478" indent="-342900">
              <a:buFont typeface="Arial" panose="020B0604020202020204" pitchFamily="34" charset="0"/>
              <a:buChar char="•"/>
            </a:pPr>
            <a:endParaRPr lang="en-US" sz="2400">
              <a:solidFill>
                <a:schemeClr val="tx1"/>
              </a:solidFill>
              <a:latin typeface="Calibri Light" panose="020F0302020204030204" pitchFamily="34" charset="0"/>
              <a:ea typeface="Aptos" panose="020B0004020202020204" pitchFamily="34" charset="0"/>
              <a:cs typeface="Times New Roman" panose="02020603050405020304" pitchFamily="18" charset="0"/>
            </a:endParaRPr>
          </a:p>
          <a:p>
            <a:pPr marL="507478" indent="-342900">
              <a:buFont typeface="Arial" panose="020B0604020202020204" pitchFamily="34" charset="0"/>
              <a:buChar char="•"/>
            </a:pPr>
            <a:endParaRPr lang="en-US" sz="2400">
              <a:solidFill>
                <a:schemeClr val="tx1"/>
              </a:solidFill>
              <a:latin typeface="Calibri Light" panose="020F0302020204030204" pitchFamily="34" charset="0"/>
              <a:cs typeface="Calibri Light" panose="020F0302020204030204" pitchFamily="34" charset="0"/>
            </a:endParaRPr>
          </a:p>
          <a:p>
            <a:endParaRPr lang="de-DE"/>
          </a:p>
        </p:txBody>
      </p:sp>
      <p:graphicFrame>
        <p:nvGraphicFramePr>
          <p:cNvPr id="12" name="TextBox 13">
            <a:extLst>
              <a:ext uri="{FF2B5EF4-FFF2-40B4-BE49-F238E27FC236}">
                <a16:creationId xmlns:a16="http://schemas.microsoft.com/office/drawing/2014/main" id="{3B0A7006-987F-015E-B329-CA53D69853DA}"/>
              </a:ext>
            </a:extLst>
          </p:cNvPr>
          <p:cNvGraphicFramePr/>
          <p:nvPr>
            <p:extLst>
              <p:ext uri="{D42A27DB-BD31-4B8C-83A1-F6EECF244321}">
                <p14:modId xmlns:p14="http://schemas.microsoft.com/office/powerpoint/2010/main" val="1120800109"/>
              </p:ext>
            </p:extLst>
          </p:nvPr>
        </p:nvGraphicFramePr>
        <p:xfrm>
          <a:off x="428384" y="1556358"/>
          <a:ext cx="4868011" cy="43744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Textfeld 17">
            <a:extLst>
              <a:ext uri="{FF2B5EF4-FFF2-40B4-BE49-F238E27FC236}">
                <a16:creationId xmlns:a16="http://schemas.microsoft.com/office/drawing/2014/main" id="{4D6771EF-7AFE-B06E-63A3-E5C31A44F385}"/>
              </a:ext>
            </a:extLst>
          </p:cNvPr>
          <p:cNvSpPr txBox="1"/>
          <p:nvPr/>
        </p:nvSpPr>
        <p:spPr>
          <a:xfrm>
            <a:off x="318637" y="1340914"/>
            <a:ext cx="6099048"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 sz="2200" b="1" i="0" u="none" strike="noStrike" kern="1200" cap="none" spc="0" normalizeH="0" baseline="0" noProof="0">
                <a:ln>
                  <a:noFill/>
                </a:ln>
                <a:solidFill>
                  <a:prstClr val="black"/>
                </a:solidFill>
                <a:effectLst/>
                <a:uLnTx/>
                <a:uFillTx/>
                <a:latin typeface="Calibri Light" panose="020F0302020204030204" pitchFamily="34" charset="0"/>
                <a:ea typeface="+mn-ea"/>
                <a:cs typeface="Calibri Light" panose="020F0302020204030204" pitchFamily="34" charset="0"/>
              </a:rPr>
              <a:t>De quoi a-t-on besoin ?</a:t>
            </a:r>
          </a:p>
        </p:txBody>
      </p:sp>
      <p:cxnSp>
        <p:nvCxnSpPr>
          <p:cNvPr id="2" name="Gerader Verbinder 1">
            <a:extLst>
              <a:ext uri="{FF2B5EF4-FFF2-40B4-BE49-F238E27FC236}">
                <a16:creationId xmlns:a16="http://schemas.microsoft.com/office/drawing/2014/main" id="{D45B660C-1E2C-E4C9-182C-27A288120E34}"/>
              </a:ext>
            </a:extLst>
          </p:cNvPr>
          <p:cNvCxnSpPr>
            <a:cxnSpLocks/>
          </p:cNvCxnSpPr>
          <p:nvPr/>
        </p:nvCxnSpPr>
        <p:spPr>
          <a:xfrm>
            <a:off x="5569500" y="1018310"/>
            <a:ext cx="0" cy="4952011"/>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7648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p:bldGraphic spid="12" grpId="0">
        <p:bldAsOne/>
      </p:bldGraphic>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0075E-894F-D50F-04EC-D16CC85E37BD}"/>
            </a:ext>
          </a:extLst>
        </p:cNvPr>
        <p:cNvGrpSpPr/>
        <p:nvPr/>
      </p:nvGrpSpPr>
      <p:grpSpPr>
        <a:xfrm>
          <a:off x="0" y="0"/>
          <a:ext cx="0" cy="0"/>
          <a:chOff x="0" y="0"/>
          <a:chExt cx="0" cy="0"/>
        </a:xfrm>
      </p:grpSpPr>
      <p:pic>
        <p:nvPicPr>
          <p:cNvPr id="13" name="Picture 12" descr="A bird flying in the sky&#10;&#10;AI-generated content may be incorrect.">
            <a:extLst>
              <a:ext uri="{FF2B5EF4-FFF2-40B4-BE49-F238E27FC236}">
                <a16:creationId xmlns:a16="http://schemas.microsoft.com/office/drawing/2014/main" id="{4AAC3355-B2D2-4861-F3B7-8492D95DA2D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15177" y="5171771"/>
            <a:ext cx="1619285" cy="1072673"/>
          </a:xfrm>
          <a:prstGeom prst="rect">
            <a:avLst/>
          </a:prstGeom>
        </p:spPr>
      </p:pic>
      <p:pic>
        <p:nvPicPr>
          <p:cNvPr id="11" name="Picture 10" descr="An old person smiling at the camera&#10;&#10;AI-generated content may be incorrect.">
            <a:extLst>
              <a:ext uri="{FF2B5EF4-FFF2-40B4-BE49-F238E27FC236}">
                <a16:creationId xmlns:a16="http://schemas.microsoft.com/office/drawing/2014/main" id="{B5A23B9D-A1D2-3D89-E78B-FCEA80EACFD6}"/>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15177" y="3695391"/>
            <a:ext cx="1613491" cy="1209911"/>
          </a:xfrm>
          <a:prstGeom prst="rect">
            <a:avLst/>
          </a:prstGeom>
        </p:spPr>
      </p:pic>
      <p:pic>
        <p:nvPicPr>
          <p:cNvPr id="2" name="Picture 1" descr="A person standing in front of a sign&#10;&#10;AI-generated content may be incorrect.">
            <a:extLst>
              <a:ext uri="{FF2B5EF4-FFF2-40B4-BE49-F238E27FC236}">
                <a16:creationId xmlns:a16="http://schemas.microsoft.com/office/drawing/2014/main" id="{ACC84D09-D463-967E-608E-0B19893858D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15178" y="820845"/>
            <a:ext cx="1613491" cy="1076779"/>
          </a:xfrm>
          <a:prstGeom prst="rect">
            <a:avLst/>
          </a:prstGeom>
        </p:spPr>
      </p:pic>
      <p:sp>
        <p:nvSpPr>
          <p:cNvPr id="3" name="Content Placeholder 2">
            <a:extLst>
              <a:ext uri="{FF2B5EF4-FFF2-40B4-BE49-F238E27FC236}">
                <a16:creationId xmlns:a16="http://schemas.microsoft.com/office/drawing/2014/main" id="{B27C188E-59FA-95DE-C534-8C8B1BE8F113}"/>
              </a:ext>
            </a:extLst>
          </p:cNvPr>
          <p:cNvSpPr>
            <a:spLocks noGrp="1"/>
          </p:cNvSpPr>
          <p:nvPr>
            <p:ph type="body" idx="1"/>
          </p:nvPr>
        </p:nvSpPr>
        <p:spPr/>
        <p:txBody>
          <a:bodyPr>
            <a:normAutofit/>
          </a:bodyPr>
          <a:lstStyle/>
          <a:p>
            <a:pPr marL="0" indent="0">
              <a:lnSpc>
                <a:spcPct val="200000"/>
              </a:lnSpc>
              <a:spcBef>
                <a:spcPts val="800"/>
              </a:spcBef>
              <a:buNone/>
            </a:pPr>
            <a:endParaRPr lang="en-CH" sz="1867">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2D40D5B3-A14E-E6C4-EEAB-509AA54A9F66}"/>
              </a:ext>
            </a:extLst>
          </p:cNvPr>
          <p:cNvSpPr txBox="1"/>
          <p:nvPr/>
        </p:nvSpPr>
        <p:spPr>
          <a:xfrm>
            <a:off x="4109546" y="2295442"/>
            <a:ext cx="8082455" cy="2263953"/>
          </a:xfrm>
          <a:prstGeom prst="rect">
            <a:avLst/>
          </a:prstGeom>
          <a:noFill/>
        </p:spPr>
        <p:txBody>
          <a:bodyPr wrap="square" rtlCol="0">
            <a:spAutoFit/>
          </a:bodyPr>
          <a:lstStyle/>
          <a:p>
            <a:pPr algn="ctr" defTabSz="914446">
              <a:lnSpc>
                <a:spcPct val="107000"/>
              </a:lnSpc>
              <a:spcAft>
                <a:spcPts val="800"/>
              </a:spcAft>
              <a:defRPr/>
            </a:pPr>
            <a:r>
              <a:rPr lang="fr" sz="13801" kern="100">
                <a:solidFill>
                  <a:prstClr val="black"/>
                </a:solidFill>
                <a:latin typeface="Calibri" panose="020F0502020204030204"/>
              </a:rPr>
              <a:t>Questions et réponses</a:t>
            </a:r>
            <a:endParaRPr lang="en-US" sz="11501" kern="100">
              <a:solidFill>
                <a:prstClr val="black"/>
              </a:solidFill>
              <a:latin typeface="Calibri" panose="020F0502020204030204" pitchFamily="34" charset="0"/>
              <a:ea typeface="Calibri" panose="020F0502020204030204" pitchFamily="34" charset="0"/>
              <a:cs typeface="Arial" panose="020B0604020202020204" pitchFamily="34" charset="0"/>
            </a:endParaRPr>
          </a:p>
        </p:txBody>
      </p:sp>
      <p:pic>
        <p:nvPicPr>
          <p:cNvPr id="16" name="Picture 15" descr="A snake on a branch&#10;&#10;AI-generated content may be incorrect.">
            <a:extLst>
              <a:ext uri="{FF2B5EF4-FFF2-40B4-BE49-F238E27FC236}">
                <a16:creationId xmlns:a16="http://schemas.microsoft.com/office/drawing/2014/main" id="{6BEE916D-A3B1-4365-56CB-7A40D739A7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15177" y="2164092"/>
            <a:ext cx="1613491" cy="1214112"/>
          </a:xfrm>
          <a:prstGeom prst="rect">
            <a:avLst/>
          </a:prstGeom>
        </p:spPr>
      </p:pic>
    </p:spTree>
    <p:extLst>
      <p:ext uri="{BB962C8B-B14F-4D97-AF65-F5344CB8AC3E}">
        <p14:creationId xmlns:p14="http://schemas.microsoft.com/office/powerpoint/2010/main" val="8384366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85BA6-6DBC-C6F4-3DE6-7A093F32DFD3}"/>
            </a:ext>
          </a:extLst>
        </p:cNvPr>
        <p:cNvGrpSpPr/>
        <p:nvPr/>
      </p:nvGrpSpPr>
      <p:grpSpPr>
        <a:xfrm>
          <a:off x="0" y="0"/>
          <a:ext cx="0" cy="0"/>
          <a:chOff x="0" y="0"/>
          <a:chExt cx="0" cy="0"/>
        </a:xfrm>
      </p:grpSpPr>
      <p:pic>
        <p:nvPicPr>
          <p:cNvPr id="13" name="Picture 12" descr="A bird flying in the sky&#10;&#10;AI-generated content may be incorrect.">
            <a:extLst>
              <a:ext uri="{FF2B5EF4-FFF2-40B4-BE49-F238E27FC236}">
                <a16:creationId xmlns:a16="http://schemas.microsoft.com/office/drawing/2014/main" id="{C86AF040-D195-8549-1A7A-C888F433267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15177" y="5171771"/>
            <a:ext cx="1619285" cy="1072673"/>
          </a:xfrm>
          <a:prstGeom prst="rect">
            <a:avLst/>
          </a:prstGeom>
        </p:spPr>
      </p:pic>
      <p:pic>
        <p:nvPicPr>
          <p:cNvPr id="11" name="Picture 10" descr="An old person smiling at the camera&#10;&#10;AI-generated content may be incorrect.">
            <a:extLst>
              <a:ext uri="{FF2B5EF4-FFF2-40B4-BE49-F238E27FC236}">
                <a16:creationId xmlns:a16="http://schemas.microsoft.com/office/drawing/2014/main" id="{111AE4D2-AE82-4090-5130-4DA24DE83773}"/>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215177" y="3695391"/>
            <a:ext cx="1613491" cy="1209911"/>
          </a:xfrm>
          <a:prstGeom prst="rect">
            <a:avLst/>
          </a:prstGeom>
        </p:spPr>
      </p:pic>
      <p:pic>
        <p:nvPicPr>
          <p:cNvPr id="2" name="Picture 1" descr="A person standing in front of a sign&#10;&#10;AI-generated content may be incorrect.">
            <a:extLst>
              <a:ext uri="{FF2B5EF4-FFF2-40B4-BE49-F238E27FC236}">
                <a16:creationId xmlns:a16="http://schemas.microsoft.com/office/drawing/2014/main" id="{4A6389AF-7C53-910C-CA93-539F2A31119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15178" y="820845"/>
            <a:ext cx="1613491" cy="1076779"/>
          </a:xfrm>
          <a:prstGeom prst="rect">
            <a:avLst/>
          </a:prstGeom>
        </p:spPr>
      </p:pic>
      <p:sp>
        <p:nvSpPr>
          <p:cNvPr id="3" name="Content Placeholder 2">
            <a:extLst>
              <a:ext uri="{FF2B5EF4-FFF2-40B4-BE49-F238E27FC236}">
                <a16:creationId xmlns:a16="http://schemas.microsoft.com/office/drawing/2014/main" id="{BD34133D-9E02-C175-864D-A70C5385E858}"/>
              </a:ext>
            </a:extLst>
          </p:cNvPr>
          <p:cNvSpPr>
            <a:spLocks noGrp="1"/>
          </p:cNvSpPr>
          <p:nvPr>
            <p:ph type="body" idx="1"/>
          </p:nvPr>
        </p:nvSpPr>
        <p:spPr/>
        <p:txBody>
          <a:bodyPr>
            <a:normAutofit/>
          </a:bodyPr>
          <a:lstStyle/>
          <a:p>
            <a:pPr marL="0" indent="0">
              <a:lnSpc>
                <a:spcPct val="200000"/>
              </a:lnSpc>
              <a:spcBef>
                <a:spcPts val="800"/>
              </a:spcBef>
              <a:buNone/>
            </a:pPr>
            <a:endParaRPr lang="en-CH" sz="1867">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A69974E4-9566-B7F8-A579-1FEDBE903BA7}"/>
              </a:ext>
            </a:extLst>
          </p:cNvPr>
          <p:cNvSpPr txBox="1"/>
          <p:nvPr/>
        </p:nvSpPr>
        <p:spPr>
          <a:xfrm>
            <a:off x="4109546" y="2295442"/>
            <a:ext cx="8082455" cy="879087"/>
          </a:xfrm>
          <a:prstGeom prst="rect">
            <a:avLst/>
          </a:prstGeom>
          <a:noFill/>
        </p:spPr>
        <p:txBody>
          <a:bodyPr wrap="square" lIns="91440" tIns="45720" rIns="91440" bIns="45720" rtlCol="0" anchor="t">
            <a:spAutoFit/>
          </a:bodyPr>
          <a:lstStyle/>
          <a:p>
            <a:pPr algn="ctr" defTabSz="914446">
              <a:lnSpc>
                <a:spcPct val="107000"/>
              </a:lnSpc>
              <a:spcAft>
                <a:spcPts val="800"/>
              </a:spcAft>
              <a:defRPr/>
            </a:pPr>
            <a:r>
              <a:rPr lang="fr" sz="5000" kern="100">
                <a:solidFill>
                  <a:prstClr val="black"/>
                </a:solidFill>
                <a:latin typeface="Calibri"/>
                <a:ea typeface="Calibri"/>
              </a:rPr>
              <a:t>Partage d'expérience</a:t>
            </a:r>
          </a:p>
        </p:txBody>
      </p:sp>
      <p:pic>
        <p:nvPicPr>
          <p:cNvPr id="16" name="Picture 15" descr="A snake on a branch&#10;&#10;AI-generated content may be incorrect.">
            <a:extLst>
              <a:ext uri="{FF2B5EF4-FFF2-40B4-BE49-F238E27FC236}">
                <a16:creationId xmlns:a16="http://schemas.microsoft.com/office/drawing/2014/main" id="{7C40A3EA-C25F-F088-21CF-8BA124CDED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15177" y="2164092"/>
            <a:ext cx="1613491" cy="1214112"/>
          </a:xfrm>
          <a:prstGeom prst="rect">
            <a:avLst/>
          </a:prstGeom>
        </p:spPr>
      </p:pic>
    </p:spTree>
    <p:extLst>
      <p:ext uri="{BB962C8B-B14F-4D97-AF65-F5344CB8AC3E}">
        <p14:creationId xmlns:p14="http://schemas.microsoft.com/office/powerpoint/2010/main" val="11000746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8C7052D-BBE7-70D5-027F-D416E18D04F9}"/>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038B8727-D318-4B70-B353-C390602FF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defTabSz="304815">
              <a:buClrTx/>
            </a:pPr>
            <a:endParaRPr lang="en-US" sz="1200" kern="1200">
              <a:solidFill>
                <a:prstClr val="white"/>
              </a:solidFill>
              <a:latin typeface="Calibri" panose="020F0502020204030204"/>
            </a:endParaRPr>
          </a:p>
        </p:txBody>
      </p:sp>
      <p:sp>
        <p:nvSpPr>
          <p:cNvPr id="24" name="Rectangle 23">
            <a:extLst>
              <a:ext uri="{FF2B5EF4-FFF2-40B4-BE49-F238E27FC236}">
                <a16:creationId xmlns:a16="http://schemas.microsoft.com/office/drawing/2014/main" id="{1B0C8367-28B6-4EF1-B182-01BEC9872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304815">
              <a:buClrTx/>
            </a:pPr>
            <a:endParaRPr lang="de-DE" sz="1200" kern="1200">
              <a:solidFill>
                <a:prstClr val="white"/>
              </a:solidFill>
              <a:latin typeface="Calibri" panose="020F0502020204030204"/>
            </a:endParaRPr>
          </a:p>
        </p:txBody>
      </p:sp>
      <p:sp>
        <p:nvSpPr>
          <p:cNvPr id="17" name="Title 1">
            <a:extLst>
              <a:ext uri="{FF2B5EF4-FFF2-40B4-BE49-F238E27FC236}">
                <a16:creationId xmlns:a16="http://schemas.microsoft.com/office/drawing/2014/main" id="{F141F849-870B-6480-7307-8E0AD890A5A6}"/>
              </a:ext>
            </a:extLst>
          </p:cNvPr>
          <p:cNvSpPr>
            <a:spLocks noGrp="1"/>
          </p:cNvSpPr>
          <p:nvPr>
            <p:ph type="title"/>
          </p:nvPr>
        </p:nvSpPr>
        <p:spPr>
          <a:xfrm>
            <a:off x="234305" y="1718065"/>
            <a:ext cx="3514403" cy="2103875"/>
          </a:xfrm>
        </p:spPr>
        <p:txBody>
          <a:bodyPr vert="horz" lIns="60960" tIns="30480" rIns="60960" bIns="30480" rtlCol="0" anchor="b">
            <a:normAutofit fontScale="90000"/>
          </a:bodyPr>
          <a:lstStyle/>
          <a:p>
            <a:pPr defTabSz="609630"/>
            <a:r>
              <a:rPr lang="fr" sz="3000" b="1" spc="-33">
                <a:solidFill>
                  <a:srgbClr val="FFFFFF"/>
                </a:solidFill>
              </a:rPr>
              <a:t>Une approche sociétale globale dans les demandes MMM</a:t>
            </a:r>
            <a:br>
              <a:rPr lang="en-US" sz="3000" b="1" spc="-33"/>
            </a:br>
            <a:br>
              <a:rPr lang="en-US" sz="2400" b="1" spc="-33"/>
            </a:br>
            <a:r>
              <a:rPr lang="fr" sz="2200" b="1" spc="-33">
                <a:solidFill>
                  <a:srgbClr val="FFFFFF"/>
                </a:solidFill>
              </a:rPr>
              <a:t> </a:t>
            </a:r>
            <a:r>
              <a:rPr lang="fr" sz="2200" b="1" spc="-33">
                <a:solidFill>
                  <a:srgbClr val="FFFFFF"/>
                </a:solidFill>
                <a:sym typeface="Wingdings" panose="05000000000000000000" pitchFamily="2" charset="2"/>
              </a:rPr>
              <a:t> </a:t>
            </a:r>
            <a:r>
              <a:rPr lang="fr" sz="2200" b="1" spc="-33">
                <a:solidFill>
                  <a:srgbClr val="FFFFFF"/>
                </a:solidFill>
              </a:rPr>
              <a:t>Référence à l’intégration d’une approche sociétale globale, mais peu de demandes incluent des activités sensibles au genre ou transformatrices en matière de genre</a:t>
            </a:r>
            <a:br>
              <a:rPr lang="en-US" sz="3050" b="1" spc="-33"/>
            </a:br>
            <a:br>
              <a:rPr lang="en-US" sz="3050" b="1" spc="-33"/>
            </a:br>
            <a:endParaRPr lang="en-US" sz="3067" b="1" spc="-33">
              <a:solidFill>
                <a:srgbClr val="FFFFFF"/>
              </a:solidFill>
            </a:endParaRPr>
          </a:p>
        </p:txBody>
      </p:sp>
      <p:sp>
        <p:nvSpPr>
          <p:cNvPr id="26" name="Rectangle 25">
            <a:extLst>
              <a:ext uri="{FF2B5EF4-FFF2-40B4-BE49-F238E27FC236}">
                <a16:creationId xmlns:a16="http://schemas.microsoft.com/office/drawing/2014/main" id="{649E3F4C-17F5-49E4-B05F-80C6B348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defTabSz="304815">
              <a:buClrTx/>
            </a:pPr>
            <a:endParaRPr lang="de-DE" sz="1200" kern="1200">
              <a:solidFill>
                <a:prstClr val="white"/>
              </a:solidFill>
              <a:latin typeface="Calibri" panose="020F0502020204030204"/>
            </a:endParaRPr>
          </a:p>
        </p:txBody>
      </p:sp>
      <p:sp>
        <p:nvSpPr>
          <p:cNvPr id="5" name="Freeform 3">
            <a:extLst>
              <a:ext uri="{FF2B5EF4-FFF2-40B4-BE49-F238E27FC236}">
                <a16:creationId xmlns:a16="http://schemas.microsoft.com/office/drawing/2014/main" id="{1BE013EE-4497-B236-5C0D-BD5AB506A714}"/>
              </a:ext>
            </a:extLst>
          </p:cNvPr>
          <p:cNvSpPr/>
          <p:nvPr/>
        </p:nvSpPr>
        <p:spPr>
          <a:xfrm>
            <a:off x="10308483" y="305744"/>
            <a:ext cx="1379619" cy="8983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a:stretch>
              <a:fillRect/>
            </a:stretch>
          </a:blipFill>
        </p:spPr>
        <p:txBody>
          <a:bodyPr/>
          <a:lstStyle/>
          <a:p>
            <a:pPr defTabSz="304815">
              <a:buClrTx/>
            </a:pPr>
            <a:endParaRPr lang="en-CA" sz="1200" kern="1200">
              <a:solidFill>
                <a:prstClr val="black"/>
              </a:solidFill>
              <a:latin typeface="Calibri" panose="020F0502020204030204" pitchFamily="34" charset="0"/>
              <a:ea typeface="+mn-ea"/>
              <a:cs typeface="Calibri" panose="020F0502020204030204" pitchFamily="34" charset="0"/>
            </a:endParaRPr>
          </a:p>
        </p:txBody>
      </p:sp>
      <p:pic>
        <p:nvPicPr>
          <p:cNvPr id="16" name="Grafik 15">
            <a:extLst>
              <a:ext uri="{FF2B5EF4-FFF2-40B4-BE49-F238E27FC236}">
                <a16:creationId xmlns:a16="http://schemas.microsoft.com/office/drawing/2014/main" id="{956BD9C3-0B45-6919-EEE5-B6234E23B345}"/>
              </a:ext>
            </a:extLst>
          </p:cNvPr>
          <p:cNvPicPr>
            <a:picLocks noChangeAspect="1"/>
          </p:cNvPicPr>
          <p:nvPr/>
        </p:nvPicPr>
        <p:blipFill>
          <a:blip r:embed="rId4"/>
          <a:stretch>
            <a:fillRect/>
          </a:stretch>
        </p:blipFill>
        <p:spPr>
          <a:xfrm>
            <a:off x="5117432" y="0"/>
            <a:ext cx="6786991" cy="6830405"/>
          </a:xfrm>
          <a:prstGeom prst="rect">
            <a:avLst/>
          </a:prstGeom>
        </p:spPr>
      </p:pic>
      <p:sp>
        <p:nvSpPr>
          <p:cNvPr id="18" name="Textfeld 17">
            <a:extLst>
              <a:ext uri="{FF2B5EF4-FFF2-40B4-BE49-F238E27FC236}">
                <a16:creationId xmlns:a16="http://schemas.microsoft.com/office/drawing/2014/main" id="{97863CF5-D75A-FCD7-D953-B4591B378E5F}"/>
              </a:ext>
            </a:extLst>
          </p:cNvPr>
          <p:cNvSpPr txBox="1"/>
          <p:nvPr/>
        </p:nvSpPr>
        <p:spPr>
          <a:xfrm>
            <a:off x="239952" y="3533336"/>
            <a:ext cx="3632478" cy="3170099"/>
          </a:xfrm>
          <a:prstGeom prst="rect">
            <a:avLst/>
          </a:prstGeom>
          <a:solidFill>
            <a:schemeClr val="accent1">
              <a:lumMod val="20000"/>
              <a:lumOff val="80000"/>
            </a:schemeClr>
          </a:solidFill>
        </p:spPr>
        <p:txBody>
          <a:bodyPr wrap="square" lIns="91440" tIns="45720" rIns="91440" bIns="45720" rtlCol="0" anchor="t">
            <a:spAutoFit/>
          </a:bodyPr>
          <a:lstStyle/>
          <a:p>
            <a:pPr marL="457200" indent="-457200" defTabSz="304815">
              <a:buClrTx/>
              <a:buFont typeface="Arial" panose="020B0604020202020204" pitchFamily="34" charset="0"/>
              <a:buChar char="•"/>
            </a:pPr>
            <a:r>
              <a:rPr lang="fr" sz="2000" kern="1200">
                <a:solidFill>
                  <a:prstClr val="black"/>
                </a:solidFill>
                <a:latin typeface="Calibri" panose="020F0502020204030204"/>
                <a:ea typeface="+mn-ea"/>
                <a:cs typeface="+mn-cs"/>
              </a:rPr>
              <a:t>28 des 48 demandes MMM fondées sur des projets mentionnent au moins une des trois dimensions d'inclusion dans leur section Activités proposées</a:t>
            </a:r>
            <a:endParaRPr lang="en-US" sz="2000" kern="1200">
              <a:solidFill>
                <a:prstClr val="black"/>
              </a:solidFill>
              <a:latin typeface="Calibri" panose="020F0502020204030204"/>
              <a:ea typeface="Calibri"/>
              <a:cs typeface="Calibri"/>
            </a:endParaRPr>
          </a:p>
          <a:p>
            <a:pPr marL="457200" indent="-457200" defTabSz="304815">
              <a:buClrTx/>
              <a:buFont typeface="Arial" panose="020B0604020202020204" pitchFamily="34" charset="0"/>
              <a:buChar char="•"/>
            </a:pPr>
            <a:r>
              <a:rPr lang="fr" sz="2000" kern="1200">
                <a:solidFill>
                  <a:prstClr val="black"/>
                </a:solidFill>
                <a:latin typeface="Calibri" panose="020F0502020204030204"/>
                <a:ea typeface="+mn-ea"/>
                <a:cs typeface="+mn-cs"/>
              </a:rPr>
              <a:t>Le genre est principalement mentionné avec les catégories Jeunesse et Droits de propriété intellectuelle et de droit local ; seules 6 demandes mentionnent exclusivement le genre.</a:t>
            </a:r>
            <a:endParaRPr lang="de-DE" sz="2000" kern="1200">
              <a:solidFill>
                <a:prstClr val="black"/>
              </a:solidFill>
              <a:latin typeface="Calibri" panose="020F0502020204030204"/>
              <a:ea typeface="+mn-ea"/>
              <a:cs typeface="+mn-cs"/>
            </a:endParaRPr>
          </a:p>
        </p:txBody>
      </p:sp>
      <p:sp>
        <p:nvSpPr>
          <p:cNvPr id="19" name="Textfeld 22">
            <a:extLst>
              <a:ext uri="{FF2B5EF4-FFF2-40B4-BE49-F238E27FC236}">
                <a16:creationId xmlns:a16="http://schemas.microsoft.com/office/drawing/2014/main" id="{78A220A1-F759-3B9C-EDAB-5541D24C9F77}"/>
              </a:ext>
            </a:extLst>
          </p:cNvPr>
          <p:cNvSpPr txBox="1"/>
          <p:nvPr/>
        </p:nvSpPr>
        <p:spPr>
          <a:xfrm rot="16200000">
            <a:off x="10091076" y="4490730"/>
            <a:ext cx="4071501" cy="35900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defTabSz="304815">
              <a:buClrTx/>
            </a:pPr>
            <a:r>
              <a:rPr lang="fr" sz="933" i="1">
                <a:solidFill>
                  <a:prstClr val="black"/>
                </a:solidFill>
                <a:latin typeface="Calibri" panose="020F0502020204030204"/>
              </a:rPr>
              <a:t>L'IA </a:t>
            </a:r>
            <a:r>
              <a:rPr lang="fr" sz="933" i="1" err="1">
                <a:solidFill>
                  <a:prstClr val="black"/>
                </a:solidFill>
                <a:latin typeface="Calibri" panose="020F0502020204030204"/>
              </a:rPr>
              <a:t>assistée</a:t>
            </a:r>
            <a:r>
              <a:rPr lang="fr" sz="933" i="1">
                <a:solidFill>
                  <a:prstClr val="black"/>
                </a:solidFill>
                <a:latin typeface="Calibri" panose="020F0502020204030204"/>
              </a:rPr>
              <a:t> </a:t>
            </a:r>
            <a:r>
              <a:rPr lang="fr" sz="933" i="1" err="1">
                <a:solidFill>
                  <a:prstClr val="black"/>
                </a:solidFill>
                <a:latin typeface="Calibri" panose="020F0502020204030204"/>
              </a:rPr>
              <a:t>analyse</a:t>
            </a:r>
            <a:r>
              <a:rPr lang="fr" sz="933" i="1">
                <a:solidFill>
                  <a:prstClr val="black"/>
                </a:solidFill>
                <a:latin typeface="Calibri" panose="020F0502020204030204"/>
              </a:rPr>
              <a:t> </a:t>
            </a:r>
            <a:r>
              <a:rPr lang="fr" sz="933" i="1" err="1">
                <a:solidFill>
                  <a:prstClr val="black"/>
                </a:solidFill>
                <a:latin typeface="Calibri" panose="020F0502020204030204"/>
              </a:rPr>
              <a:t>de</a:t>
            </a:r>
            <a:r>
              <a:rPr lang="fr" sz="933" i="1">
                <a:solidFill>
                  <a:prstClr val="black"/>
                </a:solidFill>
                <a:latin typeface="Calibri" panose="020F0502020204030204"/>
              </a:rPr>
              <a:t> </a:t>
            </a:r>
            <a:r>
              <a:rPr lang="fr" sz="933" i="1" err="1">
                <a:solidFill>
                  <a:prstClr val="black"/>
                </a:solidFill>
                <a:latin typeface="Calibri" panose="020F0502020204030204"/>
              </a:rPr>
              <a:t>demandes </a:t>
            </a:r>
            <a:r>
              <a:rPr lang="fr" sz="933" i="1">
                <a:solidFill>
                  <a:prstClr val="black"/>
                </a:solidFill>
                <a:latin typeface="Calibri" panose="020F0502020204030204"/>
              </a:rPr>
              <a:t>MMM </a:t>
            </a:r>
            <a:r>
              <a:rPr lang="fr" sz="933" i="1" err="1">
                <a:solidFill>
                  <a:prstClr val="black"/>
                </a:solidFill>
                <a:latin typeface="Calibri" panose="020F0502020204030204"/>
              </a:rPr>
              <a:t>basées sur des projets</a:t>
            </a:r>
            <a:r>
              <a:rPr lang="fr" sz="933" i="1">
                <a:solidFill>
                  <a:prstClr val="black"/>
                </a:solidFill>
                <a:latin typeface="Calibri" panose="020F0502020204030204"/>
              </a:rPr>
              <a:t> </a:t>
            </a:r>
            <a:r>
              <a:rPr lang="fr" sz="933" i="1" err="1">
                <a:solidFill>
                  <a:prstClr val="black"/>
                </a:solidFill>
                <a:latin typeface="Calibri" panose="020F0502020204030204"/>
              </a:rPr>
              <a:t>comme</a:t>
            </a:r>
            <a:r>
              <a:rPr lang="fr" sz="933" i="1">
                <a:solidFill>
                  <a:prstClr val="black"/>
                </a:solidFill>
                <a:latin typeface="Calibri" panose="020F0502020204030204"/>
              </a:rPr>
              <a:t> </a:t>
            </a:r>
            <a:r>
              <a:rPr lang="fr" sz="933" i="1" err="1">
                <a:solidFill>
                  <a:prstClr val="black"/>
                </a:solidFill>
                <a:latin typeface="Calibri" panose="020F0502020204030204"/>
              </a:rPr>
              <a:t>du </a:t>
            </a:r>
            <a:r>
              <a:rPr lang="fr" sz="933" i="1">
                <a:solidFill>
                  <a:prstClr val="black"/>
                </a:solidFill>
                <a:latin typeface="Calibri" panose="020F0502020204030204"/>
              </a:rPr>
              <a:t>3 mars 2026</a:t>
            </a:r>
            <a:endParaRPr lang="en-US" sz="933" i="1">
              <a:solidFill>
                <a:prstClr val="black"/>
              </a:solidFill>
              <a:latin typeface="Calibri" panose="020F0502020204030204"/>
            </a:endParaRPr>
          </a:p>
          <a:p>
            <a:pPr defTabSz="304815">
              <a:buClrTx/>
            </a:pPr>
            <a:r>
              <a:rPr lang="fr" sz="800" i="1">
                <a:solidFill>
                  <a:prstClr val="black"/>
                </a:solidFill>
                <a:latin typeface="Calibri" panose="020F0502020204030204"/>
              </a:rPr>
              <a:t> </a:t>
            </a:r>
            <a:endParaRPr lang="en-AU" sz="800">
              <a:solidFill>
                <a:prstClr val="black"/>
              </a:solidFill>
              <a:latin typeface="Calibri" panose="020F0502020204030204"/>
            </a:endParaRPr>
          </a:p>
        </p:txBody>
      </p:sp>
    </p:spTree>
    <p:extLst>
      <p:ext uri="{BB962C8B-B14F-4D97-AF65-F5344CB8AC3E}">
        <p14:creationId xmlns:p14="http://schemas.microsoft.com/office/powerpoint/2010/main" val="1300060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5425E48-23BE-2559-E719-D5F1BB71AAD4}"/>
            </a:ext>
          </a:extLst>
        </p:cNvPr>
        <p:cNvGrpSpPr/>
        <p:nvPr/>
      </p:nvGrpSpPr>
      <p:grpSpPr>
        <a:xfrm>
          <a:off x="0" y="0"/>
          <a:ext cx="0" cy="0"/>
          <a:chOff x="0" y="0"/>
          <a:chExt cx="0" cy="0"/>
        </a:xfrm>
      </p:grpSpPr>
      <p:sp useBgFill="1">
        <p:nvSpPr>
          <p:cNvPr id="1066" name="Rectangle 1057">
            <a:extLst>
              <a:ext uri="{FF2B5EF4-FFF2-40B4-BE49-F238E27FC236}">
                <a16:creationId xmlns:a16="http://schemas.microsoft.com/office/drawing/2014/main" id="{038B8727-D318-4B70-B353-C390602FF3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algn="ctr"/>
            <a:endParaRPr lang="en-US" sz="800"/>
          </a:p>
        </p:txBody>
      </p:sp>
      <p:sp>
        <p:nvSpPr>
          <p:cNvPr id="1067" name="Rectangle 1059">
            <a:extLst>
              <a:ext uri="{FF2B5EF4-FFF2-40B4-BE49-F238E27FC236}">
                <a16:creationId xmlns:a16="http://schemas.microsoft.com/office/drawing/2014/main" id="{1B0C8367-28B6-4EF1-B182-01BEC98727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endParaRPr lang="de-DE" sz="800"/>
          </a:p>
        </p:txBody>
      </p:sp>
      <p:sp>
        <p:nvSpPr>
          <p:cNvPr id="17" name="Title 1">
            <a:extLst>
              <a:ext uri="{FF2B5EF4-FFF2-40B4-BE49-F238E27FC236}">
                <a16:creationId xmlns:a16="http://schemas.microsoft.com/office/drawing/2014/main" id="{ACF918EF-050D-3EC1-1FD1-AD962ADFA505}"/>
              </a:ext>
            </a:extLst>
          </p:cNvPr>
          <p:cNvSpPr>
            <a:spLocks noGrp="1"/>
          </p:cNvSpPr>
          <p:nvPr>
            <p:ph type="title"/>
          </p:nvPr>
        </p:nvSpPr>
        <p:spPr>
          <a:xfrm>
            <a:off x="492370" y="516835"/>
            <a:ext cx="3084844" cy="2103875"/>
          </a:xfrm>
        </p:spPr>
        <p:txBody>
          <a:bodyPr vert="horz" lIns="60960" tIns="30480" rIns="60960" bIns="30480" rtlCol="0">
            <a:normAutofit fontScale="90000"/>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defTabSz="609630"/>
            <a:r>
              <a:rPr lang="fr" sz="3067" b="1" spc="-33">
                <a:solidFill>
                  <a:srgbClr val="FFFFFF"/>
                </a:solidFill>
              </a:rPr>
              <a:t>L'inclusion sociale dans MMM demande </a:t>
            </a:r>
            <a:br>
              <a:rPr lang="en-US" sz="3067" b="1" spc="-33">
                <a:solidFill>
                  <a:srgbClr val="FFFFFF"/>
                </a:solidFill>
              </a:rPr>
            </a:br>
            <a:br>
              <a:rPr lang="en-US" sz="3067" b="1" spc="-33">
                <a:solidFill>
                  <a:srgbClr val="FFFFFF"/>
                </a:solidFill>
              </a:rPr>
            </a:br>
            <a:r>
              <a:rPr lang="fr" sz="3067" b="1" spc="-33">
                <a:solidFill>
                  <a:srgbClr val="FFFFFF"/>
                </a:solidFill>
              </a:rPr>
              <a:t>une perspective qualitative</a:t>
            </a:r>
            <a:br>
              <a:rPr lang="en-US" sz="3067" b="1" spc="-33">
                <a:solidFill>
                  <a:srgbClr val="FFFFFF"/>
                </a:solidFill>
              </a:rPr>
            </a:br>
            <a:br>
              <a:rPr lang="en-US" sz="3067" b="1" spc="-33">
                <a:solidFill>
                  <a:srgbClr val="FFFFFF"/>
                </a:solidFill>
              </a:rPr>
            </a:br>
            <a:endParaRPr lang="en-US" sz="3067" spc="-33">
              <a:solidFill>
                <a:srgbClr val="FFFFFF"/>
              </a:solidFill>
            </a:endParaRPr>
          </a:p>
        </p:txBody>
      </p:sp>
      <p:sp>
        <p:nvSpPr>
          <p:cNvPr id="1068" name="Rectangle 1061">
            <a:extLst>
              <a:ext uri="{FF2B5EF4-FFF2-40B4-BE49-F238E27FC236}">
                <a16:creationId xmlns:a16="http://schemas.microsoft.com/office/drawing/2014/main" id="{649E3F4C-17F5-49E4-B05F-80C6B348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endParaRPr lang="de-DE" sz="800"/>
          </a:p>
        </p:txBody>
      </p:sp>
      <p:sp>
        <p:nvSpPr>
          <p:cNvPr id="5" name="Freeform 3">
            <a:extLst>
              <a:ext uri="{FF2B5EF4-FFF2-40B4-BE49-F238E27FC236}">
                <a16:creationId xmlns:a16="http://schemas.microsoft.com/office/drawing/2014/main" id="{48763545-E52F-E303-6B34-55636C717014}"/>
              </a:ext>
            </a:extLst>
          </p:cNvPr>
          <p:cNvSpPr/>
          <p:nvPr/>
        </p:nvSpPr>
        <p:spPr>
          <a:xfrm>
            <a:off x="10308483" y="305744"/>
            <a:ext cx="1379619" cy="8983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a:stretch>
              <a:fillRect/>
            </a:stretch>
          </a:blipFill>
        </p:spPr>
        <p:txBody>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endParaRPr lang="en-CA" sz="800">
              <a:latin typeface="Calibri" panose="020F0502020204030204" pitchFamily="34" charset="0"/>
              <a:cs typeface="Calibri" panose="020F0502020204030204" pitchFamily="34" charset="0"/>
            </a:endParaRPr>
          </a:p>
        </p:txBody>
      </p:sp>
      <p:pic>
        <p:nvPicPr>
          <p:cNvPr id="1034" name="Picture 10">
            <a:extLst>
              <a:ext uri="{FF2B5EF4-FFF2-40B4-BE49-F238E27FC236}">
                <a16:creationId xmlns:a16="http://schemas.microsoft.com/office/drawing/2014/main" id="{1BD32CA1-A74D-FFB1-9DFE-BBF7C6A4CE0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799"/>
          <a:stretch>
            <a:fillRect/>
          </a:stretch>
        </p:blipFill>
        <p:spPr bwMode="auto">
          <a:xfrm>
            <a:off x="4295478" y="69124"/>
            <a:ext cx="7472201" cy="6572694"/>
          </a:xfrm>
          <a:prstGeom prst="rect">
            <a:avLst/>
          </a:prstGeom>
          <a:noFill/>
          <a:extLst>
            <a:ext uri="{909E8E84-426E-40DD-AFC4-6F175D3DCCD1}">
              <a14:hiddenFill xmlns:a14="http://schemas.microsoft.com/office/drawing/2010/main">
                <a:solidFill>
                  <a:srgbClr val="FFFFFF"/>
                </a:solidFill>
              </a14:hiddenFill>
            </a:ext>
          </a:extLst>
        </p:spPr>
      </p:pic>
      <p:sp>
        <p:nvSpPr>
          <p:cNvPr id="14" name="Textfeld 13">
            <a:extLst>
              <a:ext uri="{FF2B5EF4-FFF2-40B4-BE49-F238E27FC236}">
                <a16:creationId xmlns:a16="http://schemas.microsoft.com/office/drawing/2014/main" id="{5A74FCF2-9316-3FB3-3AF7-AB595D77D2C2}"/>
              </a:ext>
            </a:extLst>
          </p:cNvPr>
          <p:cNvSpPr txBox="1"/>
          <p:nvPr/>
        </p:nvSpPr>
        <p:spPr>
          <a:xfrm>
            <a:off x="287578" y="2919664"/>
            <a:ext cx="3354462" cy="1734064"/>
          </a:xfrm>
          <a:prstGeom prst="rect">
            <a:avLst/>
          </a:prstGeom>
          <a:solidFill>
            <a:schemeClr val="accent1">
              <a:lumMod val="20000"/>
              <a:lumOff val="80000"/>
            </a:schemeClr>
          </a:solid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r>
              <a:rPr lang="fr" sz="2667" b="1"/>
              <a:t>Passer d'une approche sensible au genre à une approche réactive au genre et transformatrice en matière de genre</a:t>
            </a:r>
            <a:endParaRPr lang="de-DE" sz="2667" b="1"/>
          </a:p>
        </p:txBody>
      </p:sp>
      <p:sp>
        <p:nvSpPr>
          <p:cNvPr id="15" name="Textfeld 14">
            <a:extLst>
              <a:ext uri="{FF2B5EF4-FFF2-40B4-BE49-F238E27FC236}">
                <a16:creationId xmlns:a16="http://schemas.microsoft.com/office/drawing/2014/main" id="{479106D2-D3B3-1929-4D06-E4CE5DBDE7C6}"/>
              </a:ext>
            </a:extLst>
          </p:cNvPr>
          <p:cNvSpPr txBox="1"/>
          <p:nvPr/>
        </p:nvSpPr>
        <p:spPr>
          <a:xfrm>
            <a:off x="4348750" y="6572180"/>
            <a:ext cx="1757635" cy="215444"/>
          </a:xfrm>
          <a:prstGeom prst="rect">
            <a:avLst/>
          </a:prstGeom>
          <a:solidFill>
            <a:schemeClr val="bg1">
              <a:lumMod val="85000"/>
            </a:schemeClr>
          </a:solid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algn="ctr"/>
            <a:r>
              <a:rPr lang="fr" sz="800" b="1"/>
              <a:t>Sensible au genre</a:t>
            </a:r>
          </a:p>
        </p:txBody>
      </p:sp>
      <p:sp>
        <p:nvSpPr>
          <p:cNvPr id="16" name="Textfeld 15">
            <a:extLst>
              <a:ext uri="{FF2B5EF4-FFF2-40B4-BE49-F238E27FC236}">
                <a16:creationId xmlns:a16="http://schemas.microsoft.com/office/drawing/2014/main" id="{9AA3A1E5-9B0E-D72A-8B08-262C67AFC573}"/>
              </a:ext>
            </a:extLst>
          </p:cNvPr>
          <p:cNvSpPr txBox="1"/>
          <p:nvPr/>
        </p:nvSpPr>
        <p:spPr>
          <a:xfrm>
            <a:off x="6201214" y="6582875"/>
            <a:ext cx="3618985" cy="215444"/>
          </a:xfrm>
          <a:prstGeom prst="rect">
            <a:avLst/>
          </a:prstGeom>
          <a:solidFill>
            <a:srgbClr val="92D050"/>
          </a:solid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algn="ctr"/>
            <a:r>
              <a:rPr lang="fr" sz="800" b="1"/>
              <a:t>sensible au genre</a:t>
            </a:r>
          </a:p>
        </p:txBody>
      </p:sp>
      <p:sp>
        <p:nvSpPr>
          <p:cNvPr id="18" name="Textfeld 17">
            <a:extLst>
              <a:ext uri="{FF2B5EF4-FFF2-40B4-BE49-F238E27FC236}">
                <a16:creationId xmlns:a16="http://schemas.microsoft.com/office/drawing/2014/main" id="{8B702DA1-5265-4944-B952-CF7FD3836E67}"/>
              </a:ext>
            </a:extLst>
          </p:cNvPr>
          <p:cNvSpPr txBox="1"/>
          <p:nvPr/>
        </p:nvSpPr>
        <p:spPr>
          <a:xfrm>
            <a:off x="9895196" y="6582875"/>
            <a:ext cx="1789804" cy="215444"/>
          </a:xfrm>
          <a:prstGeom prst="rect">
            <a:avLst/>
          </a:prstGeom>
          <a:solidFill>
            <a:srgbClr val="00B050"/>
          </a:solid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algn="ctr"/>
            <a:r>
              <a:rPr lang="fr" sz="800" b="1"/>
              <a:t>Transformation des genres</a:t>
            </a:r>
          </a:p>
        </p:txBody>
      </p:sp>
      <p:sp>
        <p:nvSpPr>
          <p:cNvPr id="19" name="Textfeld 22">
            <a:extLst>
              <a:ext uri="{FF2B5EF4-FFF2-40B4-BE49-F238E27FC236}">
                <a16:creationId xmlns:a16="http://schemas.microsoft.com/office/drawing/2014/main" id="{FEE1E6C2-7517-FE85-DF13-EC119ADD1A3A}"/>
              </a:ext>
            </a:extLst>
          </p:cNvPr>
          <p:cNvSpPr txBox="1"/>
          <p:nvPr/>
        </p:nvSpPr>
        <p:spPr>
          <a:xfrm rot="16200000">
            <a:off x="10091076" y="4439402"/>
            <a:ext cx="4071501" cy="461665"/>
          </a:xfrm>
          <a:prstGeom prst="rect">
            <a:avLst/>
          </a:prstGeom>
          <a:no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r>
              <a:rPr lang="fr" sz="800" i="1"/>
              <a:t>Sources des images : Cadre Reach-benefit-empower-transform (RBET) : Adam R et Njogu L (2023) adapté de (Johnson et al., 2017) et ( </a:t>
            </a:r>
            <a:r>
              <a:rPr lang="fr" sz="800" i="1" err="1"/>
              <a:t>Mcdougall </a:t>
            </a:r>
            <a:r>
              <a:rPr lang="fr" sz="800" i="1"/>
              <a:t>et al., 2021b).</a:t>
            </a:r>
          </a:p>
          <a:p>
            <a:r>
              <a:rPr lang="fr" sz="800" i="1"/>
              <a:t> </a:t>
            </a:r>
            <a:endParaRPr lang="en-AU" sz="800"/>
          </a:p>
        </p:txBody>
      </p:sp>
      <p:sp>
        <p:nvSpPr>
          <p:cNvPr id="8" name="Textfeld 7">
            <a:extLst>
              <a:ext uri="{FF2B5EF4-FFF2-40B4-BE49-F238E27FC236}">
                <a16:creationId xmlns:a16="http://schemas.microsoft.com/office/drawing/2014/main" id="{3EDB10AA-2962-0A41-E05E-CAB2A7092CEF}"/>
              </a:ext>
            </a:extLst>
          </p:cNvPr>
          <p:cNvSpPr txBox="1"/>
          <p:nvPr/>
        </p:nvSpPr>
        <p:spPr>
          <a:xfrm>
            <a:off x="4349500" y="2460978"/>
            <a:ext cx="1756886" cy="2287806"/>
          </a:xfrm>
          <a:prstGeom prst="rect">
            <a:avLst/>
          </a:prstGeom>
          <a:solidFill>
            <a:schemeClr val="bg1">
              <a:lumMod val="95000"/>
            </a:schemeClr>
          </a:solid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algn="ctr"/>
            <a:endParaRPr lang="de-DE" sz="1600"/>
          </a:p>
          <a:p>
            <a:pPr algn="ctr"/>
            <a:endParaRPr lang="de-DE" sz="1000"/>
          </a:p>
          <a:p>
            <a:pPr algn="ctr"/>
            <a:endParaRPr lang="de-DE" sz="1600"/>
          </a:p>
          <a:p>
            <a:pPr algn="ctr"/>
            <a:r>
              <a:rPr lang="fr" sz="1600" b="1" noProof="0"/>
              <a:t>Inclure les femmes dans les activités du projet.</a:t>
            </a:r>
          </a:p>
          <a:p>
            <a:endParaRPr lang="en-GB" sz="1467" noProof="0"/>
          </a:p>
          <a:p>
            <a:endParaRPr lang="de-DE" sz="1467"/>
          </a:p>
          <a:p>
            <a:endParaRPr lang="de-DE" sz="1467"/>
          </a:p>
          <a:p>
            <a:endParaRPr lang="de-DE" sz="1467"/>
          </a:p>
          <a:p>
            <a:endParaRPr lang="de-DE" sz="800"/>
          </a:p>
        </p:txBody>
      </p:sp>
      <p:sp>
        <p:nvSpPr>
          <p:cNvPr id="9" name="Textfeld 8">
            <a:extLst>
              <a:ext uri="{FF2B5EF4-FFF2-40B4-BE49-F238E27FC236}">
                <a16:creationId xmlns:a16="http://schemas.microsoft.com/office/drawing/2014/main" id="{E53CD752-352F-F963-B79F-DFFA7CFC49C2}"/>
              </a:ext>
            </a:extLst>
          </p:cNvPr>
          <p:cNvSpPr txBox="1"/>
          <p:nvPr/>
        </p:nvSpPr>
        <p:spPr>
          <a:xfrm>
            <a:off x="6201214" y="2054578"/>
            <a:ext cx="1756886" cy="2800767"/>
          </a:xfrm>
          <a:prstGeom prst="rect">
            <a:avLst/>
          </a:prstGeom>
          <a:solidFill>
            <a:schemeClr val="bg1">
              <a:lumMod val="95000"/>
            </a:schemeClr>
          </a:solid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algn="ctr"/>
            <a:r>
              <a:rPr lang="fr" sz="1600" b="1" noProof="0"/>
              <a:t>Tenir compte des besoins, des préférences et des contraintes liés au genre afin de garantir que les femmes bénéficient des activités du projet.</a:t>
            </a:r>
          </a:p>
          <a:p>
            <a:pPr algn="ctr"/>
            <a:r>
              <a:rPr lang="fr" sz="1600" b="1" noProof="0"/>
              <a:t>(par exemple, améliorer la sécurité alimentaire, les revenus, la santé)</a:t>
            </a:r>
            <a:endParaRPr lang="en-GB" sz="1467" b="1" noProof="0"/>
          </a:p>
        </p:txBody>
      </p:sp>
      <p:sp>
        <p:nvSpPr>
          <p:cNvPr id="10" name="Textfeld 9">
            <a:extLst>
              <a:ext uri="{FF2B5EF4-FFF2-40B4-BE49-F238E27FC236}">
                <a16:creationId xmlns:a16="http://schemas.microsoft.com/office/drawing/2014/main" id="{A5ED58BA-E91B-86AB-639F-5A639A52D72A}"/>
              </a:ext>
            </a:extLst>
          </p:cNvPr>
          <p:cNvSpPr txBox="1"/>
          <p:nvPr/>
        </p:nvSpPr>
        <p:spPr>
          <a:xfrm>
            <a:off x="8063313" y="1702108"/>
            <a:ext cx="1756886" cy="3139321"/>
          </a:xfrm>
          <a:prstGeom prst="rect">
            <a:avLst/>
          </a:prstGeom>
          <a:solidFill>
            <a:schemeClr val="bg1">
              <a:lumMod val="95000"/>
            </a:schemeClr>
          </a:solid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algn="ctr"/>
            <a:endParaRPr lang="de-DE" sz="1600"/>
          </a:p>
          <a:p>
            <a:pPr algn="ctr"/>
            <a:endParaRPr lang="en-GB" sz="1600" noProof="0"/>
          </a:p>
          <a:p>
            <a:pPr algn="ctr"/>
            <a:endParaRPr lang="en-GB" sz="1600" b="1"/>
          </a:p>
          <a:p>
            <a:pPr algn="ctr"/>
            <a:r>
              <a:rPr lang="fr" sz="1600" b="1" noProof="0"/>
              <a:t>Renforcer la capacité des femmes à faire des choix de vie stratégiques et à mettre ces choix en œuvre.</a:t>
            </a:r>
          </a:p>
          <a:p>
            <a:pPr algn="ctr"/>
            <a:endParaRPr lang="en-GB" sz="1467" b="1" noProof="0"/>
          </a:p>
          <a:p>
            <a:pPr algn="ctr"/>
            <a:endParaRPr lang="en-GB" sz="1000" b="1" noProof="0"/>
          </a:p>
          <a:p>
            <a:pPr algn="ctr"/>
            <a:endParaRPr lang="en-GB" sz="1467" b="1" noProof="0"/>
          </a:p>
          <a:p>
            <a:endParaRPr lang="de-DE" sz="800"/>
          </a:p>
        </p:txBody>
      </p:sp>
      <p:sp>
        <p:nvSpPr>
          <p:cNvPr id="11" name="Textfeld 10">
            <a:extLst>
              <a:ext uri="{FF2B5EF4-FFF2-40B4-BE49-F238E27FC236}">
                <a16:creationId xmlns:a16="http://schemas.microsoft.com/office/drawing/2014/main" id="{478EB621-A7A6-AEE4-B425-FEE72E5CFE9C}"/>
              </a:ext>
            </a:extLst>
          </p:cNvPr>
          <p:cNvSpPr txBox="1"/>
          <p:nvPr/>
        </p:nvSpPr>
        <p:spPr>
          <a:xfrm>
            <a:off x="9891538" y="1216781"/>
            <a:ext cx="1789804" cy="3555012"/>
          </a:xfrm>
          <a:prstGeom prst="rect">
            <a:avLst/>
          </a:prstGeom>
          <a:solidFill>
            <a:schemeClr val="bg1">
              <a:lumMod val="95000"/>
            </a:schemeClr>
          </a:solidFill>
        </p:spPr>
        <p:txBody>
          <a:bodyPr wrap="square" lIns="91440" tIns="45720" rIns="91440" bIns="45720" rtlCol="0" anchor="t">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pPr algn="ctr"/>
            <a:endParaRPr lang="de-DE" sz="1600"/>
          </a:p>
          <a:p>
            <a:pPr algn="ctr"/>
            <a:endParaRPr lang="en-GB" sz="1600" noProof="0"/>
          </a:p>
          <a:p>
            <a:pPr algn="ctr"/>
            <a:endParaRPr lang="en-GB" sz="1600" b="1" noProof="0"/>
          </a:p>
          <a:p>
            <a:pPr algn="ctr"/>
            <a:r>
              <a:rPr lang="fr" sz="1600" b="1"/>
              <a:t>Œuvre à un changement profond et durable, notamment en faisant évoluer les normes et les politiques en matière de genre.</a:t>
            </a:r>
            <a:endParaRPr lang="en-GB" sz="1600" b="1" noProof="0"/>
          </a:p>
          <a:p>
            <a:pPr algn="ctr"/>
            <a:endParaRPr lang="en-GB" sz="1467" b="1" noProof="0"/>
          </a:p>
          <a:p>
            <a:pPr algn="ctr"/>
            <a:endParaRPr lang="en-GB" sz="1450" b="1">
              <a:ea typeface="Calibri"/>
              <a:cs typeface="Calibri"/>
            </a:endParaRPr>
          </a:p>
          <a:p>
            <a:pPr algn="ctr"/>
            <a:endParaRPr lang="en-GB" sz="1450" b="1" noProof="0">
              <a:ea typeface="Calibri" panose="020F0502020204030204"/>
              <a:cs typeface="Calibri" panose="020F0502020204030204"/>
            </a:endParaRPr>
          </a:p>
          <a:p>
            <a:pPr algn="ctr"/>
            <a:endParaRPr lang="en-GB" sz="1467" b="1">
              <a:ea typeface="Calibri" panose="020F0502020204030204"/>
              <a:cs typeface="Calibri" panose="020F0502020204030204"/>
            </a:endParaRPr>
          </a:p>
          <a:p>
            <a:pPr algn="ctr"/>
            <a:endParaRPr lang="en-GB" sz="1467">
              <a:ea typeface="Calibri" panose="020F0502020204030204"/>
              <a:cs typeface="Calibri" panose="020F0502020204030204"/>
            </a:endParaRPr>
          </a:p>
          <a:p>
            <a:endParaRPr lang="de-DE" sz="800">
              <a:ea typeface="Calibri" panose="020F0502020204030204"/>
              <a:cs typeface="Calibri" panose="020F0502020204030204"/>
            </a:endParaRPr>
          </a:p>
        </p:txBody>
      </p:sp>
      <p:sp>
        <p:nvSpPr>
          <p:cNvPr id="12" name="Textfeld 11">
            <a:extLst>
              <a:ext uri="{FF2B5EF4-FFF2-40B4-BE49-F238E27FC236}">
                <a16:creationId xmlns:a16="http://schemas.microsoft.com/office/drawing/2014/main" id="{F3C3B5AC-FA00-25B4-A689-39B0BB1ECC86}"/>
              </a:ext>
            </a:extLst>
          </p:cNvPr>
          <p:cNvSpPr txBox="1"/>
          <p:nvPr/>
        </p:nvSpPr>
        <p:spPr>
          <a:xfrm rot="16200000">
            <a:off x="3376131" y="4922684"/>
            <a:ext cx="1678498" cy="297454"/>
          </a:xfrm>
          <a:prstGeom prst="rect">
            <a:avLst/>
          </a:prstGeom>
          <a:noFill/>
        </p:spPr>
        <p:txBody>
          <a:bodyPr wrap="square" rtlCol="0">
            <a:spAutoFit/>
          </a:bodyPr>
          <a:lstStyle>
            <a:defPPr>
              <a:defRPr lang="en-US"/>
            </a:defPPr>
            <a:lvl1pPr marL="0" algn="l" defTabSz="304770" rtl="0" eaLnBrk="1" latinLnBrk="0" hangingPunct="1">
              <a:defRPr sz="1200" kern="1200">
                <a:solidFill>
                  <a:schemeClr val="tx1"/>
                </a:solidFill>
                <a:latin typeface="+mn-lt"/>
                <a:ea typeface="+mn-ea"/>
                <a:cs typeface="+mn-cs"/>
              </a:defRPr>
            </a:lvl1pPr>
            <a:lvl2pPr marL="304770" algn="l" defTabSz="304770" rtl="0" eaLnBrk="1" latinLnBrk="0" hangingPunct="1">
              <a:defRPr sz="1200" kern="1200">
                <a:solidFill>
                  <a:schemeClr val="tx1"/>
                </a:solidFill>
                <a:latin typeface="+mn-lt"/>
                <a:ea typeface="+mn-ea"/>
                <a:cs typeface="+mn-cs"/>
              </a:defRPr>
            </a:lvl2pPr>
            <a:lvl3pPr marL="609539" algn="l" defTabSz="304770" rtl="0" eaLnBrk="1" latinLnBrk="0" hangingPunct="1">
              <a:defRPr sz="1200" kern="1200">
                <a:solidFill>
                  <a:schemeClr val="tx1"/>
                </a:solidFill>
                <a:latin typeface="+mn-lt"/>
                <a:ea typeface="+mn-ea"/>
                <a:cs typeface="+mn-cs"/>
              </a:defRPr>
            </a:lvl3pPr>
            <a:lvl4pPr marL="914309" algn="l" defTabSz="304770" rtl="0" eaLnBrk="1" latinLnBrk="0" hangingPunct="1">
              <a:defRPr sz="1200" kern="1200">
                <a:solidFill>
                  <a:schemeClr val="tx1"/>
                </a:solidFill>
                <a:latin typeface="+mn-lt"/>
                <a:ea typeface="+mn-ea"/>
                <a:cs typeface="+mn-cs"/>
              </a:defRPr>
            </a:lvl4pPr>
            <a:lvl5pPr marL="1219078" algn="l" defTabSz="304770" rtl="0" eaLnBrk="1" latinLnBrk="0" hangingPunct="1">
              <a:defRPr sz="1200" kern="1200">
                <a:solidFill>
                  <a:schemeClr val="tx1"/>
                </a:solidFill>
                <a:latin typeface="+mn-lt"/>
                <a:ea typeface="+mn-ea"/>
                <a:cs typeface="+mn-cs"/>
              </a:defRPr>
            </a:lvl5pPr>
            <a:lvl6pPr marL="1523848" algn="l" defTabSz="304770" rtl="0" eaLnBrk="1" latinLnBrk="0" hangingPunct="1">
              <a:defRPr sz="1200" kern="1200">
                <a:solidFill>
                  <a:schemeClr val="tx1"/>
                </a:solidFill>
                <a:latin typeface="+mn-lt"/>
                <a:ea typeface="+mn-ea"/>
                <a:cs typeface="+mn-cs"/>
              </a:defRPr>
            </a:lvl6pPr>
            <a:lvl7pPr marL="1828617" algn="l" defTabSz="304770" rtl="0" eaLnBrk="1" latinLnBrk="0" hangingPunct="1">
              <a:defRPr sz="1200" kern="1200">
                <a:solidFill>
                  <a:schemeClr val="tx1"/>
                </a:solidFill>
                <a:latin typeface="+mn-lt"/>
                <a:ea typeface="+mn-ea"/>
                <a:cs typeface="+mn-cs"/>
              </a:defRPr>
            </a:lvl7pPr>
            <a:lvl8pPr marL="2133387" algn="l" defTabSz="304770" rtl="0" eaLnBrk="1" latinLnBrk="0" hangingPunct="1">
              <a:defRPr sz="1200" kern="1200">
                <a:solidFill>
                  <a:schemeClr val="tx1"/>
                </a:solidFill>
                <a:latin typeface="+mn-lt"/>
                <a:ea typeface="+mn-ea"/>
                <a:cs typeface="+mn-cs"/>
              </a:defRPr>
            </a:lvl8pPr>
            <a:lvl9pPr marL="2438156" algn="l" defTabSz="304770" rtl="0" eaLnBrk="1" latinLnBrk="0" hangingPunct="1">
              <a:defRPr sz="1200" kern="1200">
                <a:solidFill>
                  <a:schemeClr val="tx1"/>
                </a:solidFill>
                <a:latin typeface="+mn-lt"/>
                <a:ea typeface="+mn-ea"/>
                <a:cs typeface="+mn-cs"/>
              </a:defRPr>
            </a:lvl9pPr>
          </a:lstStyle>
          <a:p>
            <a:r>
              <a:rPr lang="fr" sz="1333" b="1" noProof="0"/>
              <a:t>Indicateurs</a:t>
            </a:r>
            <a:endParaRPr lang="de-DE" sz="1333" b="1"/>
          </a:p>
        </p:txBody>
      </p:sp>
    </p:spTree>
    <p:extLst>
      <p:ext uri="{BB962C8B-B14F-4D97-AF65-F5344CB8AC3E}">
        <p14:creationId xmlns:p14="http://schemas.microsoft.com/office/powerpoint/2010/main" val="1376672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3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E991C5FE-F56A-E346-315C-C18939675ABF}"/>
              </a:ext>
            </a:extLst>
          </p:cNvPr>
          <p:cNvSpPr txBox="1">
            <a:spLocks/>
          </p:cNvSpPr>
          <p:nvPr/>
        </p:nvSpPr>
        <p:spPr>
          <a:xfrm>
            <a:off x="397564" y="121442"/>
            <a:ext cx="10758115" cy="903841"/>
          </a:xfrm>
          <a:prstGeom prst="rect">
            <a:avLst/>
          </a:prstGeom>
        </p:spPr>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933" b="0" i="0" u="none" strike="noStrike" cap="none">
                <a:solidFill>
                  <a:srgbClr val="000000"/>
                </a:solidFill>
                <a:latin typeface="Arial"/>
                <a:ea typeface="Arial"/>
                <a:cs typeface="Arial"/>
                <a:sym typeface="Arial"/>
              </a:defRPr>
            </a:lvl9pPr>
          </a:lstStyle>
          <a:p>
            <a:r>
              <a:rPr lang="fr" sz="4000">
                <a:latin typeface="Calibri" panose="020F0502020204030204" pitchFamily="34" charset="0"/>
                <a:ea typeface="Calibri" panose="020F0502020204030204" pitchFamily="34" charset="0"/>
                <a:cs typeface="Calibri" panose="020F0502020204030204" pitchFamily="34" charset="0"/>
              </a:rPr>
              <a:t>Exemple : Mise en œuvre de la Route des femmes dans le cadre du Plan d’action colombien pour la biodiversité à l’horizon 2030</a:t>
            </a:r>
          </a:p>
        </p:txBody>
      </p:sp>
      <p:graphicFrame>
        <p:nvGraphicFramePr>
          <p:cNvPr id="6" name="Tabelle 5">
            <a:extLst>
              <a:ext uri="{FF2B5EF4-FFF2-40B4-BE49-F238E27FC236}">
                <a16:creationId xmlns:a16="http://schemas.microsoft.com/office/drawing/2014/main" id="{60F4208D-39FD-8137-1E9F-5CEE227325C4}"/>
              </a:ext>
            </a:extLst>
          </p:cNvPr>
          <p:cNvGraphicFramePr>
            <a:graphicFrameLocks noGrp="1"/>
          </p:cNvGraphicFramePr>
          <p:nvPr>
            <p:extLst>
              <p:ext uri="{D42A27DB-BD31-4B8C-83A1-F6EECF244321}">
                <p14:modId xmlns:p14="http://schemas.microsoft.com/office/powerpoint/2010/main" val="722779525"/>
              </p:ext>
            </p:extLst>
          </p:nvPr>
        </p:nvGraphicFramePr>
        <p:xfrm>
          <a:off x="397564" y="1504557"/>
          <a:ext cx="11489635" cy="4328160"/>
        </p:xfrm>
        <a:graphic>
          <a:graphicData uri="http://schemas.openxmlformats.org/drawingml/2006/table">
            <a:tbl>
              <a:tblPr firstRow="1" bandRow="1">
                <a:tableStyleId>{69CF1AB2-1976-4502-BF36-3FF5EA218861}</a:tableStyleId>
              </a:tblPr>
              <a:tblGrid>
                <a:gridCol w="1590262">
                  <a:extLst>
                    <a:ext uri="{9D8B030D-6E8A-4147-A177-3AD203B41FA5}">
                      <a16:colId xmlns:a16="http://schemas.microsoft.com/office/drawing/2014/main" val="3658483879"/>
                    </a:ext>
                  </a:extLst>
                </a:gridCol>
                <a:gridCol w="9899373">
                  <a:extLst>
                    <a:ext uri="{9D8B030D-6E8A-4147-A177-3AD203B41FA5}">
                      <a16:colId xmlns:a16="http://schemas.microsoft.com/office/drawing/2014/main" val="2678724126"/>
                    </a:ext>
                  </a:extLst>
                </a:gridCol>
              </a:tblGrid>
              <a:tr h="370840">
                <a:tc>
                  <a:txBody>
                    <a:bodyPr/>
                    <a:lstStyle/>
                    <a:p>
                      <a:r>
                        <a:rPr kumimoji="0" lang="fr" sz="20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Fournisseurs</a:t>
                      </a:r>
                      <a:endParaRPr lang="de-DE"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kumimoji="0" lang="fr" sz="20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ONU Femmes Colombie et financé par l'AAA</a:t>
                      </a:r>
                      <a:endParaRPr lang="de-DE" sz="200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697096991"/>
                  </a:ext>
                </a:extLst>
              </a:tr>
              <a:tr h="370840">
                <a:tc>
                  <a:txBody>
                    <a:bodyPr/>
                    <a:lstStyle/>
                    <a:p>
                      <a:r>
                        <a:rPr kumimoji="0" lang="fr" sz="2000" b="1"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Sujet</a:t>
                      </a:r>
                      <a:endParaRPr lang="de-DE"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l" defTabSz="914400" rtl="0" eaLnBrk="1" fontAlgn="auto" latinLnBrk="0" hangingPunct="1">
                        <a:lnSpc>
                          <a:spcPct val="100000"/>
                        </a:lnSpc>
                        <a:spcBef>
                          <a:spcPts val="0"/>
                        </a:spcBef>
                        <a:spcAft>
                          <a:spcPts val="0"/>
                        </a:spcAft>
                        <a:buClr>
                          <a:srgbClr val="58B6C0"/>
                        </a:buClr>
                        <a:buSzTx/>
                        <a:buFont typeface="Arial"/>
                        <a:buNone/>
                        <a:tabLst/>
                        <a:defRPr/>
                      </a:pPr>
                      <a:r>
                        <a:rPr kumimoji="0" lang="fr" sz="2000" b="0" i="0" u="none" strike="noStrike" kern="0" cap="none" spc="0" normalizeH="0" baseline="0" noProof="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Institutionnaliser la participation des groupes de femmes à la mise en œuvre du NBSAP</a:t>
                      </a:r>
                      <a:endParaRPr lang="de-DE" sz="200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3423920847"/>
                  </a:ext>
                </a:extLst>
              </a:tr>
              <a:tr h="370840">
                <a:tc>
                  <a:txBody>
                    <a:bodyPr/>
                    <a:lstStyle/>
                    <a:p>
                      <a:r>
                        <a:rPr lang="fr" sz="2000" b="1">
                          <a:latin typeface="Calibri" panose="020F0502020204030204" pitchFamily="34" charset="0"/>
                          <a:ea typeface="Calibri" panose="020F0502020204030204" pitchFamily="34" charset="0"/>
                          <a:cs typeface="Calibri" panose="020F0502020204030204" pitchFamily="34" charset="0"/>
                        </a:rPr>
                        <a:t>But</a:t>
                      </a:r>
                      <a:endParaRPr lang="de-DE"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fr" sz="2000">
                          <a:latin typeface="Calibri" panose="020F0502020204030204" pitchFamily="34" charset="0"/>
                          <a:ea typeface="Calibri" panose="020F0502020204030204" pitchFamily="34" charset="0"/>
                          <a:cs typeface="Calibri" panose="020F0502020204030204" pitchFamily="34" charset="0"/>
                        </a:rPr>
                        <a:t>En autonomisant les femmes par </a:t>
                      </a:r>
                      <a:r>
                        <a:rPr lang="fr" sz="2000" b="1">
                          <a:latin typeface="Calibri" panose="020F0502020204030204" pitchFamily="34" charset="0"/>
                          <a:ea typeface="Calibri" panose="020F0502020204030204" pitchFamily="34" charset="0"/>
                          <a:cs typeface="Calibri" panose="020F0502020204030204" pitchFamily="34" charset="0"/>
                        </a:rPr>
                        <a:t>l'éducation, les réseaux et le soutien direct aux initiatives en faveur de la biodiversité </a:t>
                      </a:r>
                      <a:r>
                        <a:rPr lang="fr" sz="2000">
                          <a:latin typeface="Calibri" panose="020F0502020204030204" pitchFamily="34" charset="0"/>
                          <a:ea typeface="Calibri" panose="020F0502020204030204" pitchFamily="34" charset="0"/>
                          <a:cs typeface="Calibri" panose="020F0502020204030204" pitchFamily="34" charset="0"/>
                        </a:rPr>
                        <a:t>, </a:t>
                      </a:r>
                      <a:r>
                        <a:rPr lang="fr" sz="2000">
                          <a:latin typeface="Calibri" panose="020F0502020204030204" pitchFamily="34" charset="0"/>
                          <a:ea typeface="Calibri" panose="020F0502020204030204" pitchFamily="34" charset="0"/>
                          <a:cs typeface="Calibri" panose="020F0502020204030204" pitchFamily="34" charset="0"/>
                          <a:sym typeface="Wingdings" panose="05000000000000000000" pitchFamily="2" charset="2"/>
                        </a:rPr>
                        <a:t>on </a:t>
                      </a:r>
                      <a:r>
                        <a:rPr lang="fr" sz="2000">
                          <a:latin typeface="Calibri" panose="020F0502020204030204" pitchFamily="34" charset="0"/>
                          <a:ea typeface="Calibri" panose="020F0502020204030204" pitchFamily="34" charset="0"/>
                          <a:cs typeface="Calibri" panose="020F0502020204030204" pitchFamily="34" charset="0"/>
                        </a:rPr>
                        <a:t>favorise l'action collective, le renforcement de la gouvernance, de la communication et de la mise en œuvre locale, permettant ainsi à la Colombie d'atteindre ses objectifs du Plan d'action pour la biodiversité 2030, avec un impact communautaire mesurable et des engagements internationaux renforcés.</a:t>
                      </a:r>
                      <a:endParaRPr lang="de-DE" sz="2000">
                        <a:latin typeface="Calibri" panose="020F0502020204030204" pitchFamily="34" charset="0"/>
                        <a:ea typeface="Calibri" panose="020F0502020204030204" pitchFamily="34" charset="0"/>
                        <a:cs typeface="Calibri" panose="020F0502020204030204" pitchFamily="34" charset="0"/>
                      </a:endParaRPr>
                    </a:p>
                  </a:txBody>
                  <a:tcPr/>
                </a:tc>
                <a:extLst>
                  <a:ext uri="{0D108BD9-81ED-4DB2-BD59-A6C34878D82A}">
                    <a16:rowId xmlns:a16="http://schemas.microsoft.com/office/drawing/2014/main" val="1988468549"/>
                  </a:ext>
                </a:extLst>
              </a:tr>
              <a:tr h="370840">
                <a:tc>
                  <a:txBody>
                    <a:bodyPr/>
                    <a:lstStyle/>
                    <a:p>
                      <a:r>
                        <a:rPr lang="fr" sz="2000" b="1">
                          <a:latin typeface="Calibri" panose="020F0502020204030204" pitchFamily="34" charset="0"/>
                          <a:ea typeface="Calibri" panose="020F0502020204030204" pitchFamily="34" charset="0"/>
                          <a:cs typeface="Calibri" panose="020F0502020204030204" pitchFamily="34" charset="0"/>
                        </a:rPr>
                        <a:t>Activités sélectionnées</a:t>
                      </a:r>
                      <a:endParaRPr lang="de-DE" sz="200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342900" indent="-342900">
                        <a:buClr>
                          <a:schemeClr val="accent2"/>
                        </a:buClr>
                        <a:buFont typeface="Arial" panose="020B0604020202020204" pitchFamily="34" charset="0"/>
                        <a:buChar char="•"/>
                      </a:pPr>
                      <a:r>
                        <a:rPr lang="fr" sz="2000" b="0" i="0" u="none" strike="noStrike" cap="none" baseline="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 pédagogique pour la </a:t>
                      </a:r>
                      <a:r>
                        <a:rPr lang="fr" sz="2000" b="1" i="0" u="none" strike="noStrike" cap="none" baseline="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diffusion du Plan d’action Genre et Biodiversité (PAGB) de la NBSAP </a:t>
                      </a:r>
                      <a:r>
                        <a:rPr lang="fr" sz="2000" b="0" i="0" u="none" strike="noStrike" cap="none" baseline="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t>
                      </a:r>
                      <a:r>
                        <a:rPr lang="fr" sz="2000" b="0" i="0" u="none" strike="noStrike" baseline="0">
                          <a:solidFill>
                            <a:srgbClr val="000000"/>
                          </a:solidFill>
                          <a:latin typeface="Calibri" panose="020F0502020204030204" pitchFamily="34" charset="0"/>
                          <a:ea typeface="Calibri" panose="020F0502020204030204" pitchFamily="34" charset="0"/>
                          <a:cs typeface="Calibri" panose="020F0502020204030204" pitchFamily="34" charset="0"/>
                        </a:rPr>
                        <a:t> </a:t>
                      </a:r>
                    </a:p>
                    <a:p>
                      <a:pPr marL="342900" indent="-342900">
                        <a:buClr>
                          <a:schemeClr val="accent2"/>
                        </a:buClr>
                        <a:buFont typeface="Arial" panose="020B0604020202020204" pitchFamily="34" charset="0"/>
                        <a:buChar char="•"/>
                      </a:pPr>
                      <a:r>
                        <a:rPr lang="fr" sz="2000" b="0" i="0" u="none" strike="noStrike" baseline="0">
                          <a:solidFill>
                            <a:srgbClr val="000000"/>
                          </a:solidFill>
                          <a:latin typeface="Calibri" panose="020F0502020204030204" pitchFamily="34" charset="0"/>
                          <a:ea typeface="Calibri" panose="020F0502020204030204" pitchFamily="34" charset="0"/>
                          <a:cs typeface="Calibri" panose="020F0502020204030204" pitchFamily="34" charset="0"/>
                        </a:rPr>
                        <a:t>Concevoir et mettre en place une </a:t>
                      </a:r>
                      <a:r>
                        <a:rPr lang="fr" sz="2000" b="1" i="0" u="none" strike="noStrike" baseline="0">
                          <a:solidFill>
                            <a:srgbClr val="000000"/>
                          </a:solidFill>
                          <a:latin typeface="Calibri" panose="020F0502020204030204" pitchFamily="34" charset="0"/>
                          <a:ea typeface="Calibri" panose="020F0502020204030204" pitchFamily="34" charset="0"/>
                          <a:cs typeface="Calibri" panose="020F0502020204030204" pitchFamily="34" charset="0"/>
                        </a:rPr>
                        <a:t>école de multiplicatrices pour femmes</a:t>
                      </a:r>
                      <a:r>
                        <a:rPr lang="fr" sz="1000" b="0" i="0" u="none" strike="noStrike" baseline="0">
                          <a:solidFill>
                            <a:srgbClr val="000000"/>
                          </a:solidFill>
                          <a:latin typeface="Arial" panose="020B0604020202020204" pitchFamily="34" charset="0"/>
                        </a:rPr>
                        <a:t> </a:t>
                      </a:r>
                    </a:p>
                    <a:p>
                      <a:pPr marL="342900" lvl="7" indent="-342900">
                        <a:buClr>
                          <a:schemeClr val="accent2"/>
                        </a:buClr>
                        <a:buFont typeface="Arial" panose="020B0604020202020204" pitchFamily="34" charset="0"/>
                        <a:buChar char="•"/>
                      </a:pPr>
                      <a:r>
                        <a:rPr lang="fr" sz="2000" b="0" i="0" u="none" strike="noStrike" baseline="0">
                          <a:solidFill>
                            <a:srgbClr val="000000"/>
                          </a:solidFill>
                          <a:latin typeface="Calibri" panose="020F0502020204030204" pitchFamily="34" charset="0"/>
                          <a:ea typeface="Calibri" panose="020F0502020204030204" pitchFamily="34" charset="0"/>
                          <a:cs typeface="Calibri" panose="020F0502020204030204" pitchFamily="34" charset="0"/>
                        </a:rPr>
                        <a:t>Consolider un </a:t>
                      </a:r>
                      <a:r>
                        <a:rPr lang="fr" sz="2000" b="1" i="0" u="none" strike="noStrike" baseline="0">
                          <a:solidFill>
                            <a:srgbClr val="000000"/>
                          </a:solidFill>
                          <a:latin typeface="Calibri" panose="020F0502020204030204" pitchFamily="34" charset="0"/>
                          <a:ea typeface="Calibri" panose="020F0502020204030204" pitchFamily="34" charset="0"/>
                          <a:cs typeface="Calibri" panose="020F0502020204030204" pitchFamily="34" charset="0"/>
                        </a:rPr>
                        <a:t>réseau national de femmes gardiennes de la biodiversité</a:t>
                      </a:r>
                      <a:r>
                        <a:rPr lang="fr" sz="2000" b="0" i="0" u="none" strike="noStrike" baseline="0">
                          <a:solidFill>
                            <a:srgbClr val="000000"/>
                          </a:solidFill>
                          <a:latin typeface="Calibri" panose="020F0502020204030204" pitchFamily="34" charset="0"/>
                          <a:ea typeface="Calibri" panose="020F0502020204030204" pitchFamily="34" charset="0"/>
                          <a:cs typeface="Calibri" panose="020F0502020204030204" pitchFamily="34" charset="0"/>
                        </a:rPr>
                        <a:t> : formaliser le dialogue, les programmes de plaidoyer et les alliances qui alimentent les outils de planification et améliorent la cohérence</a:t>
                      </a:r>
                    </a:p>
                    <a:p>
                      <a:pPr marL="342900" lvl="7" indent="-342900">
                        <a:buClr>
                          <a:schemeClr val="accent2"/>
                        </a:buClr>
                        <a:buFont typeface="Arial" panose="020B0604020202020204" pitchFamily="34" charset="0"/>
                        <a:buChar char="•"/>
                      </a:pPr>
                      <a:r>
                        <a:rPr lang="fr" sz="2000" b="0" i="0" u="none" strike="noStrike" cap="none" baseline="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Renforcer </a:t>
                      </a:r>
                      <a:r>
                        <a:rPr lang="fr" sz="2000" b="1" i="0" u="none" strike="noStrike" cap="none" baseline="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les processus communautaires de conservation de la biodiversité menés par les femmes </a:t>
                      </a:r>
                      <a:r>
                        <a:rPr lang="fr" sz="2000" b="0" i="0" u="none" strike="noStrike" cap="none" baseline="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grâce au financement, à l'appui technique, à la formation et au partage d'expériences</a:t>
                      </a:r>
                    </a:p>
                  </a:txBody>
                  <a:tcPr/>
                </a:tc>
                <a:extLst>
                  <a:ext uri="{0D108BD9-81ED-4DB2-BD59-A6C34878D82A}">
                    <a16:rowId xmlns:a16="http://schemas.microsoft.com/office/drawing/2014/main" val="2000451526"/>
                  </a:ext>
                </a:extLst>
              </a:tr>
            </a:tbl>
          </a:graphicData>
        </a:graphic>
      </p:graphicFrame>
    </p:spTree>
    <p:extLst>
      <p:ext uri="{BB962C8B-B14F-4D97-AF65-F5344CB8AC3E}">
        <p14:creationId xmlns:p14="http://schemas.microsoft.com/office/powerpoint/2010/main" val="10077007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72260-5C9E-40F9-9BB9-744C55CE9EF7}"/>
            </a:ext>
          </a:extLst>
        </p:cNvPr>
        <p:cNvGrpSpPr/>
        <p:nvPr/>
      </p:nvGrpSpPr>
      <p:grpSpPr>
        <a:xfrm>
          <a:off x="0" y="0"/>
          <a:ext cx="0" cy="0"/>
          <a:chOff x="0" y="0"/>
          <a:chExt cx="0" cy="0"/>
        </a:xfrm>
      </p:grpSpPr>
      <p:pic>
        <p:nvPicPr>
          <p:cNvPr id="4" name="Picture 3" descr="A person feeding sheep in a pen&#10;&#10;AI-generated content may be incorrect.">
            <a:extLst>
              <a:ext uri="{FF2B5EF4-FFF2-40B4-BE49-F238E27FC236}">
                <a16:creationId xmlns:a16="http://schemas.microsoft.com/office/drawing/2014/main" id="{563F7F03-9B20-675C-376B-4F47735E98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27919" y="5215597"/>
            <a:ext cx="1580341" cy="1052100"/>
          </a:xfrm>
          <a:prstGeom prst="rect">
            <a:avLst/>
          </a:prstGeom>
        </p:spPr>
      </p:pic>
      <p:pic>
        <p:nvPicPr>
          <p:cNvPr id="6" name="Picture 5" descr="A swampy area with trees and water&#10;&#10;AI-generated content may be incorrect.">
            <a:extLst>
              <a:ext uri="{FF2B5EF4-FFF2-40B4-BE49-F238E27FC236}">
                <a16:creationId xmlns:a16="http://schemas.microsoft.com/office/drawing/2014/main" id="{8BCC448B-F4AA-D0AE-DD58-365E46109BD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60034" y="3759118"/>
            <a:ext cx="1564483" cy="1041543"/>
          </a:xfrm>
          <a:prstGeom prst="rect">
            <a:avLst/>
          </a:prstGeom>
        </p:spPr>
      </p:pic>
      <p:pic>
        <p:nvPicPr>
          <p:cNvPr id="2" name="Picture 1" descr="A group of women in yellow shirts&#10;&#10;AI-generated content may be incorrect.">
            <a:extLst>
              <a:ext uri="{FF2B5EF4-FFF2-40B4-BE49-F238E27FC236}">
                <a16:creationId xmlns:a16="http://schemas.microsoft.com/office/drawing/2014/main" id="{ACBFD4FD-8436-A278-EBA4-46884C20A1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255882" y="2325766"/>
            <a:ext cx="1572786" cy="1049614"/>
          </a:xfrm>
          <a:prstGeom prst="rect">
            <a:avLst/>
          </a:prstGeom>
        </p:spPr>
      </p:pic>
      <p:pic>
        <p:nvPicPr>
          <p:cNvPr id="5" name="Picture 4" descr="A person preparing fish on the beach&#10;&#10;AI-generated content may be incorrect.">
            <a:extLst>
              <a:ext uri="{FF2B5EF4-FFF2-40B4-BE49-F238E27FC236}">
                <a16:creationId xmlns:a16="http://schemas.microsoft.com/office/drawing/2014/main" id="{6EC70DA2-8FFF-6259-5762-D093463F050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07512" y="826786"/>
            <a:ext cx="1629246" cy="1084659"/>
          </a:xfrm>
          <a:prstGeom prst="rect">
            <a:avLst/>
          </a:prstGeom>
        </p:spPr>
      </p:pic>
      <p:sp>
        <p:nvSpPr>
          <p:cNvPr id="3" name="Content Placeholder 2">
            <a:extLst>
              <a:ext uri="{FF2B5EF4-FFF2-40B4-BE49-F238E27FC236}">
                <a16:creationId xmlns:a16="http://schemas.microsoft.com/office/drawing/2014/main" id="{D1244A9E-2828-2903-2182-252D95D6A0F2}"/>
              </a:ext>
            </a:extLst>
          </p:cNvPr>
          <p:cNvSpPr>
            <a:spLocks noGrp="1"/>
          </p:cNvSpPr>
          <p:nvPr>
            <p:ph type="body" idx="1"/>
          </p:nvPr>
        </p:nvSpPr>
        <p:spPr/>
        <p:txBody>
          <a:bodyPr>
            <a:normAutofit/>
          </a:bodyPr>
          <a:lstStyle/>
          <a:p>
            <a:pPr marL="0" indent="0">
              <a:lnSpc>
                <a:spcPct val="200000"/>
              </a:lnSpc>
              <a:spcBef>
                <a:spcPts val="800"/>
              </a:spcBef>
              <a:buNone/>
            </a:pPr>
            <a:endParaRPr lang="en-CH" sz="1867">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sp>
        <p:nvSpPr>
          <p:cNvPr id="9" name="TextBox 8">
            <a:extLst>
              <a:ext uri="{FF2B5EF4-FFF2-40B4-BE49-F238E27FC236}">
                <a16:creationId xmlns:a16="http://schemas.microsoft.com/office/drawing/2014/main" id="{040342C0-9169-B898-9A76-CE4AA7011716}"/>
              </a:ext>
            </a:extLst>
          </p:cNvPr>
          <p:cNvSpPr txBox="1"/>
          <p:nvPr/>
        </p:nvSpPr>
        <p:spPr>
          <a:xfrm>
            <a:off x="4120055" y="2138725"/>
            <a:ext cx="8071945" cy="3508653"/>
          </a:xfrm>
          <a:prstGeom prst="rect">
            <a:avLst/>
          </a:prstGeom>
          <a:noFill/>
        </p:spPr>
        <p:txBody>
          <a:bodyPr wrap="square" rtlCol="0">
            <a:spAutoFit/>
          </a:bodyPr>
          <a:lstStyle/>
          <a:p>
            <a:pPr algn="ctr" defTabSz="914446">
              <a:defRPr/>
            </a:pPr>
            <a:r>
              <a:rPr lang="fr" sz="5400" kern="100">
                <a:solidFill>
                  <a:prstClr val="black"/>
                </a:solidFill>
                <a:latin typeface="Calibri" panose="020F0502020204030204"/>
              </a:rPr>
              <a:t>Prochain thème</a:t>
            </a:r>
          </a:p>
          <a:p>
            <a:pPr algn="ctr" defTabSz="914446">
              <a:defRPr/>
            </a:pPr>
            <a:r>
              <a:rPr lang="fr" sz="5400" kern="100">
                <a:solidFill>
                  <a:prstClr val="black"/>
                </a:solidFill>
                <a:latin typeface="Calibri" panose="020F0502020204030204"/>
              </a:rPr>
              <a:t>Clinique du travail</a:t>
            </a:r>
            <a:endParaRPr lang="en-US" sz="48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914446">
              <a:defRPr/>
            </a:pPr>
            <a:endParaRPr lang="en-US" sz="5400" kern="100">
              <a:solidFill>
                <a:prstClr val="black"/>
              </a:solidFill>
              <a:latin typeface="Calibri" panose="020F0502020204030204" pitchFamily="34" charset="0"/>
              <a:ea typeface="Calibri" panose="020F0502020204030204" pitchFamily="34" charset="0"/>
              <a:cs typeface="Arial" panose="020B0604020202020204" pitchFamily="34" charset="0"/>
            </a:endParaRPr>
          </a:p>
          <a:p>
            <a:pPr algn="ctr" defTabSz="914446">
              <a:defRPr/>
            </a:pPr>
            <a:endParaRPr lang="en-US" sz="6000">
              <a:solidFill>
                <a:prstClr val="black"/>
              </a:solidFill>
              <a:latin typeface="Calibri" panose="020F0502020204030204"/>
            </a:endParaRPr>
          </a:p>
        </p:txBody>
      </p:sp>
    </p:spTree>
    <p:extLst>
      <p:ext uri="{BB962C8B-B14F-4D97-AF65-F5344CB8AC3E}">
        <p14:creationId xmlns:p14="http://schemas.microsoft.com/office/powerpoint/2010/main" val="35165103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F2EC9-3AF4-56D3-030E-2F8FC39C0010}"/>
            </a:ext>
          </a:extLst>
        </p:cNvPr>
        <p:cNvGrpSpPr/>
        <p:nvPr/>
      </p:nvGrpSpPr>
      <p:grpSpPr>
        <a:xfrm>
          <a:off x="0" y="0"/>
          <a:ext cx="0" cy="0"/>
          <a:chOff x="0" y="0"/>
          <a:chExt cx="0" cy="0"/>
        </a:xfrm>
      </p:grpSpPr>
      <p:sp>
        <p:nvSpPr>
          <p:cNvPr id="89" name="Freeform 9">
            <a:extLst>
              <a:ext uri="{FF2B5EF4-FFF2-40B4-BE49-F238E27FC236}">
                <a16:creationId xmlns:a16="http://schemas.microsoft.com/office/drawing/2014/main" id="{477EC157-216C-59F1-7A8F-D9473F9B6CCC}"/>
              </a:ext>
            </a:extLst>
          </p:cNvPr>
          <p:cNvSpPr/>
          <p:nvPr/>
        </p:nvSpPr>
        <p:spPr>
          <a:xfrm>
            <a:off x="1" y="6172200"/>
            <a:ext cx="12191997" cy="6858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609660">
              <a:defRPr/>
            </a:pPr>
            <a:endParaRPr lang="en-US" sz="933">
              <a:solidFill>
                <a:srgbClr val="322929"/>
              </a:solidFill>
              <a:latin typeface="Aptos" panose="02110004020202020204"/>
            </a:endParaRPr>
          </a:p>
        </p:txBody>
      </p:sp>
      <p:grpSp>
        <p:nvGrpSpPr>
          <p:cNvPr id="3" name="Group 2">
            <a:extLst>
              <a:ext uri="{FF2B5EF4-FFF2-40B4-BE49-F238E27FC236}">
                <a16:creationId xmlns:a16="http://schemas.microsoft.com/office/drawing/2014/main" id="{51232314-50E6-D4CD-74E7-1A956B916F67}"/>
              </a:ext>
            </a:extLst>
          </p:cNvPr>
          <p:cNvGrpSpPr/>
          <p:nvPr/>
        </p:nvGrpSpPr>
        <p:grpSpPr>
          <a:xfrm rot="19609980">
            <a:off x="-3341001" y="8180094"/>
            <a:ext cx="5004142" cy="3746387"/>
            <a:chOff x="-1065426" y="6644636"/>
            <a:chExt cx="6886922" cy="5155944"/>
          </a:xfrm>
        </p:grpSpPr>
        <p:sp>
          <p:nvSpPr>
            <p:cNvPr id="4" name="Freeform 5">
              <a:extLst>
                <a:ext uri="{FF2B5EF4-FFF2-40B4-BE49-F238E27FC236}">
                  <a16:creationId xmlns:a16="http://schemas.microsoft.com/office/drawing/2014/main" id="{131AE5B9-2BBE-ACDC-BDB1-391D856F772B}"/>
                </a:ext>
              </a:extLst>
            </p:cNvPr>
            <p:cNvSpPr/>
            <p:nvPr/>
          </p:nvSpPr>
          <p:spPr>
            <a:xfrm rot="-1881176">
              <a:off x="-1065426" y="6644636"/>
              <a:ext cx="3667316" cy="4114800"/>
            </a:xfrm>
            <a:custGeom>
              <a:avLst/>
              <a:gdLst/>
              <a:ahLst/>
              <a:cxnLst/>
              <a:rect l="l" t="t" r="r" b="b"/>
              <a:pathLst>
                <a:path w="3667316" h="4114800">
                  <a:moveTo>
                    <a:pt x="0" y="0"/>
                  </a:moveTo>
                  <a:lnTo>
                    <a:pt x="3667316" y="0"/>
                  </a:lnTo>
                  <a:lnTo>
                    <a:pt x="3667316" y="4114800"/>
                  </a:lnTo>
                  <a:lnTo>
                    <a:pt x="0" y="4114800"/>
                  </a:lnTo>
                  <a:lnTo>
                    <a:pt x="0" y="0"/>
                  </a:lnTo>
                  <a:close/>
                </a:path>
              </a:pathLst>
            </a:custGeom>
            <a:blipFill>
              <a:blip/>
              <a:stretch>
                <a:fillRect/>
              </a:stretch>
            </a:blipFill>
          </p:spPr>
          <p:txBody>
            <a:bodyPr/>
            <a:lstStyle/>
            <a:p>
              <a:pPr defTabSz="914446">
                <a:defRPr/>
              </a:pPr>
              <a:endParaRPr lang="en-US" sz="1800">
                <a:solidFill>
                  <a:srgbClr val="322929"/>
                </a:solidFill>
                <a:latin typeface="Aptos" panose="02110004020202020204"/>
              </a:endParaRPr>
            </a:p>
          </p:txBody>
        </p:sp>
        <p:sp>
          <p:nvSpPr>
            <p:cNvPr id="5" name="Freeform 7">
              <a:extLst>
                <a:ext uri="{FF2B5EF4-FFF2-40B4-BE49-F238E27FC236}">
                  <a16:creationId xmlns:a16="http://schemas.microsoft.com/office/drawing/2014/main" id="{237D6ACA-ABDC-5C51-93E0-D379AE416666}"/>
                </a:ext>
              </a:extLst>
            </p:cNvPr>
            <p:cNvSpPr/>
            <p:nvPr/>
          </p:nvSpPr>
          <p:spPr>
            <a:xfrm>
              <a:off x="2293055" y="7685780"/>
              <a:ext cx="3528441" cy="4114800"/>
            </a:xfrm>
            <a:custGeom>
              <a:avLst/>
              <a:gdLst/>
              <a:ahLst/>
              <a:cxnLst/>
              <a:rect l="l" t="t" r="r" b="b"/>
              <a:pathLst>
                <a:path w="3528441" h="4114800">
                  <a:moveTo>
                    <a:pt x="0" y="0"/>
                  </a:moveTo>
                  <a:lnTo>
                    <a:pt x="3528441" y="0"/>
                  </a:lnTo>
                  <a:lnTo>
                    <a:pt x="3528441" y="4114800"/>
                  </a:lnTo>
                  <a:lnTo>
                    <a:pt x="0" y="4114800"/>
                  </a:lnTo>
                  <a:lnTo>
                    <a:pt x="0" y="0"/>
                  </a:lnTo>
                  <a:close/>
                </a:path>
              </a:pathLst>
            </a:custGeom>
            <a:blipFill>
              <a:blip/>
              <a:stretch>
                <a:fillRect/>
              </a:stretch>
            </a:blipFill>
          </p:spPr>
          <p:txBody>
            <a:bodyPr/>
            <a:lstStyle/>
            <a:p>
              <a:pPr defTabSz="914446">
                <a:defRPr/>
              </a:pPr>
              <a:endParaRPr lang="en-US" sz="1800">
                <a:solidFill>
                  <a:srgbClr val="322929"/>
                </a:solidFill>
                <a:latin typeface="Aptos" panose="02110004020202020204"/>
              </a:endParaRPr>
            </a:p>
          </p:txBody>
        </p:sp>
      </p:grpSp>
      <p:sp>
        <p:nvSpPr>
          <p:cNvPr id="7" name="Google Shape;89;g328e14af98b_2_2">
            <a:extLst>
              <a:ext uri="{FF2B5EF4-FFF2-40B4-BE49-F238E27FC236}">
                <a16:creationId xmlns:a16="http://schemas.microsoft.com/office/drawing/2014/main" id="{200344A0-3DA5-B2D0-4738-E355027DF0BC}"/>
              </a:ext>
            </a:extLst>
          </p:cNvPr>
          <p:cNvSpPr txBox="1"/>
          <p:nvPr/>
        </p:nvSpPr>
        <p:spPr>
          <a:xfrm>
            <a:off x="775802" y="320838"/>
            <a:ext cx="10640393" cy="1169525"/>
          </a:xfrm>
          <a:prstGeom prst="rect">
            <a:avLst/>
          </a:prstGeom>
          <a:noFill/>
          <a:ln>
            <a:noFill/>
          </a:ln>
        </p:spPr>
        <p:txBody>
          <a:bodyPr spcFirstLastPara="1" wrap="square" lIns="60950" tIns="30467" rIns="60950" bIns="30467" anchor="t" anchorCtr="0">
            <a:spAutoFit/>
          </a:bodyPr>
          <a:lstStyle/>
          <a:p>
            <a:pPr defTabSz="609660">
              <a:defRPr/>
            </a:pPr>
            <a:r>
              <a:rPr lang="fr" sz="3600" b="1">
                <a:solidFill>
                  <a:prstClr val="black"/>
                </a:solidFill>
                <a:latin typeface="Calibri Light" panose="020F0302020204030204" pitchFamily="34" charset="0"/>
                <a:cs typeface="Calibri Light" panose="020F0302020204030204" pitchFamily="34" charset="0"/>
              </a:rPr>
              <a:t>Plan de renforcement des capacités : Clinique de travail thématique</a:t>
            </a:r>
          </a:p>
          <a:p>
            <a:pPr defTabSz="609660">
              <a:defRPr/>
            </a:pPr>
            <a:endParaRPr sz="3600" b="1">
              <a:solidFill>
                <a:prstClr val="black"/>
              </a:solidFill>
              <a:latin typeface="Calibri Light" panose="020F0302020204030204" pitchFamily="34" charset="0"/>
              <a:cs typeface="Calibri Light" panose="020F0302020204030204" pitchFamily="34" charset="0"/>
            </a:endParaRPr>
          </a:p>
        </p:txBody>
      </p:sp>
      <p:cxnSp>
        <p:nvCxnSpPr>
          <p:cNvPr id="8" name="Straight Connector 7">
            <a:extLst>
              <a:ext uri="{FF2B5EF4-FFF2-40B4-BE49-F238E27FC236}">
                <a16:creationId xmlns:a16="http://schemas.microsoft.com/office/drawing/2014/main" id="{12395A8A-0257-BF71-59F0-C66F6CFB2F07}"/>
              </a:ext>
            </a:extLst>
          </p:cNvPr>
          <p:cNvCxnSpPr/>
          <p:nvPr/>
        </p:nvCxnSpPr>
        <p:spPr>
          <a:xfrm>
            <a:off x="563147" y="1041400"/>
            <a:ext cx="993994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0" name="Rounded Rectangle 19">
            <a:extLst>
              <a:ext uri="{FF2B5EF4-FFF2-40B4-BE49-F238E27FC236}">
                <a16:creationId xmlns:a16="http://schemas.microsoft.com/office/drawing/2014/main" id="{0C8486CD-9C69-9DEE-CBE9-92A2DFA427E5}"/>
              </a:ext>
            </a:extLst>
          </p:cNvPr>
          <p:cNvSpPr/>
          <p:nvPr/>
        </p:nvSpPr>
        <p:spPr>
          <a:xfrm>
            <a:off x="2610282" y="3425825"/>
            <a:ext cx="9103033" cy="1019175"/>
          </a:xfrm>
          <a:prstGeom prst="round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defTabSz="914446">
              <a:lnSpc>
                <a:spcPct val="107000"/>
              </a:lnSpc>
              <a:spcAft>
                <a:spcPts val="800"/>
              </a:spcAft>
            </a:pPr>
            <a:endParaRPr lang="en-US" sz="1733" b="1">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a:p>
            <a:pPr algn="just" defTabSz="914446">
              <a:lnSpc>
                <a:spcPct val="107000"/>
              </a:lnSpc>
              <a:spcAft>
                <a:spcPts val="800"/>
              </a:spcAft>
            </a:pPr>
            <a:r>
              <a:rPr lang="fr" sz="1733" b="1">
                <a:solidFill>
                  <a:srgbClr val="000000"/>
                </a:solidFill>
                <a:latin typeface="Calibri Light" panose="020F0302020204030204" pitchFamily="34" charset="0"/>
                <a:ea typeface="Aptos" panose="020B0004020202020204" pitchFamily="34" charset="0"/>
                <a:cs typeface="Times New Roman" panose="02020603050405020304" pitchFamily="18" charset="0"/>
              </a:rPr>
              <a:t>Mettre en lumière la valeur ajoutée du genre : </a:t>
            </a:r>
            <a:r>
              <a:rPr lang="fr" sz="1733">
                <a:solidFill>
                  <a:srgbClr val="000000"/>
                </a:solidFill>
                <a:latin typeface="Calibri Light" panose="020F0302020204030204" pitchFamily="34" charset="0"/>
                <a:ea typeface="Aptos" panose="020B0004020202020204" pitchFamily="34" charset="0"/>
                <a:cs typeface="Times New Roman" panose="02020603050405020304" pitchFamily="18" charset="0"/>
              </a:rPr>
              <a:t>Conseils pour systématiser les études de cas et documenter les impacts des solutions fondées sur la nature sur le genre</a:t>
            </a:r>
          </a:p>
          <a:p>
            <a:pPr algn="just" defTabSz="914446">
              <a:lnSpc>
                <a:spcPct val="107000"/>
              </a:lnSpc>
              <a:spcAft>
                <a:spcPts val="800"/>
              </a:spcAft>
            </a:pPr>
            <a:endParaRPr lang="en-US" sz="1733">
              <a:solidFill>
                <a:prstClr val="black"/>
              </a:solidFill>
              <a:latin typeface="Calibri Light" panose="020F0302020204030204" pitchFamily="34" charset="0"/>
              <a:ea typeface="Aptos" panose="020B0004020202020204" pitchFamily="34" charset="0"/>
              <a:cs typeface="Times New Roman" panose="02020603050405020304" pitchFamily="18" charset="0"/>
            </a:endParaRPr>
          </a:p>
        </p:txBody>
      </p:sp>
      <p:sp>
        <p:nvSpPr>
          <p:cNvPr id="21" name="Rounded Rectangle 20">
            <a:extLst>
              <a:ext uri="{FF2B5EF4-FFF2-40B4-BE49-F238E27FC236}">
                <a16:creationId xmlns:a16="http://schemas.microsoft.com/office/drawing/2014/main" id="{76D45E10-50C3-B5D3-7426-7A1AEBF6A9A6}"/>
              </a:ext>
            </a:extLst>
          </p:cNvPr>
          <p:cNvSpPr/>
          <p:nvPr/>
        </p:nvSpPr>
        <p:spPr>
          <a:xfrm>
            <a:off x="478685" y="3438253"/>
            <a:ext cx="1908915" cy="959789"/>
          </a:xfrm>
          <a:prstGeom prst="round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446"/>
            <a:r>
              <a:rPr lang="fr" sz="1800" b="1">
                <a:solidFill>
                  <a:prstClr val="black"/>
                </a:solidFill>
                <a:latin typeface="Calibri" panose="020F0502020204030204"/>
              </a:rPr>
              <a:t>31 mars</a:t>
            </a:r>
          </a:p>
        </p:txBody>
      </p:sp>
      <p:sp>
        <p:nvSpPr>
          <p:cNvPr id="10" name="Freeform 3">
            <a:extLst>
              <a:ext uri="{FF2B5EF4-FFF2-40B4-BE49-F238E27FC236}">
                <a16:creationId xmlns:a16="http://schemas.microsoft.com/office/drawing/2014/main" id="{93272496-FC7D-8538-46F1-31723BBB3AFC}"/>
              </a:ext>
            </a:extLst>
          </p:cNvPr>
          <p:cNvSpPr/>
          <p:nvPr/>
        </p:nvSpPr>
        <p:spPr>
          <a:xfrm>
            <a:off x="10764306" y="201520"/>
            <a:ext cx="1048846" cy="707847"/>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304831">
              <a:defRPr/>
            </a:pPr>
            <a:endParaRPr lang="en-CA" sz="933">
              <a:solidFill>
                <a:prstClr val="black"/>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862654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A3F665-BBC3-EFDF-68BC-16348D7D38FF}"/>
            </a:ext>
          </a:extLst>
        </p:cNvPr>
        <p:cNvGrpSpPr/>
        <p:nvPr/>
      </p:nvGrpSpPr>
      <p:grpSpPr>
        <a:xfrm>
          <a:off x="0" y="0"/>
          <a:ext cx="0" cy="0"/>
          <a:chOff x="0" y="0"/>
          <a:chExt cx="0" cy="0"/>
        </a:xfrm>
      </p:grpSpPr>
      <p:sp>
        <p:nvSpPr>
          <p:cNvPr id="8" name="Freeform 9">
            <a:extLst>
              <a:ext uri="{FF2B5EF4-FFF2-40B4-BE49-F238E27FC236}">
                <a16:creationId xmlns:a16="http://schemas.microsoft.com/office/drawing/2014/main" id="{1B72CDAD-05F5-4FF5-838C-2971C54F9E4C}"/>
              </a:ext>
            </a:extLst>
          </p:cNvPr>
          <p:cNvSpPr/>
          <p:nvPr/>
        </p:nvSpPr>
        <p:spPr>
          <a:xfrm>
            <a:off x="1" y="6172200"/>
            <a:ext cx="12191997" cy="685800"/>
          </a:xfrm>
          <a:custGeom>
            <a:avLst/>
            <a:gdLst/>
            <a:ahLst/>
            <a:cxnLst/>
            <a:rect l="l" t="t" r="r" b="b"/>
            <a:pathLst>
              <a:path w="4816592" h="270933">
                <a:moveTo>
                  <a:pt x="0" y="0"/>
                </a:moveTo>
                <a:lnTo>
                  <a:pt x="4816592" y="0"/>
                </a:lnTo>
                <a:lnTo>
                  <a:pt x="4816592" y="270933"/>
                </a:lnTo>
                <a:lnTo>
                  <a:pt x="0" y="270933"/>
                </a:lnTo>
                <a:close/>
              </a:path>
            </a:pathLst>
          </a:custGeom>
          <a:solidFill>
            <a:srgbClr val="57B6C0"/>
          </a:solidFill>
        </p:spPr>
        <p:txBody>
          <a:bodyPr/>
          <a:lstStyle/>
          <a:p>
            <a:pPr defTabSz="609660"/>
            <a:endParaRPr lang="en-US" sz="933">
              <a:solidFill>
                <a:srgbClr val="322929"/>
              </a:solidFill>
              <a:latin typeface="Aptos" panose="02110004020202020204"/>
            </a:endParaRPr>
          </a:p>
        </p:txBody>
      </p:sp>
      <p:sp>
        <p:nvSpPr>
          <p:cNvPr id="25" name="TextBox 25">
            <a:extLst>
              <a:ext uri="{FF2B5EF4-FFF2-40B4-BE49-F238E27FC236}">
                <a16:creationId xmlns:a16="http://schemas.microsoft.com/office/drawing/2014/main" id="{6A2DE3D8-D10C-4116-50D3-C6D973693989}"/>
              </a:ext>
            </a:extLst>
          </p:cNvPr>
          <p:cNvSpPr txBox="1"/>
          <p:nvPr/>
        </p:nvSpPr>
        <p:spPr>
          <a:xfrm>
            <a:off x="9963887" y="725688"/>
            <a:ext cx="1382765" cy="1502427"/>
          </a:xfrm>
          <a:prstGeom prst="rect">
            <a:avLst/>
          </a:prstGeom>
        </p:spPr>
        <p:txBody>
          <a:bodyPr lIns="33867" tIns="33867" rIns="33867" bIns="33867" rtlCol="0" anchor="ctr"/>
          <a:lstStyle/>
          <a:p>
            <a:pPr algn="ctr" defTabSz="609660">
              <a:lnSpc>
                <a:spcPts val="2333"/>
              </a:lnSpc>
            </a:pPr>
            <a:endParaRPr sz="933">
              <a:solidFill>
                <a:srgbClr val="322929"/>
              </a:solidFill>
              <a:latin typeface="Aptos" panose="02110004020202020204"/>
            </a:endParaRPr>
          </a:p>
        </p:txBody>
      </p:sp>
      <p:sp>
        <p:nvSpPr>
          <p:cNvPr id="10" name="Freeform 3">
            <a:extLst>
              <a:ext uri="{FF2B5EF4-FFF2-40B4-BE49-F238E27FC236}">
                <a16:creationId xmlns:a16="http://schemas.microsoft.com/office/drawing/2014/main" id="{CB210E33-B894-B1B2-2791-CB3389F2D36A}"/>
              </a:ext>
            </a:extLst>
          </p:cNvPr>
          <p:cNvSpPr/>
          <p:nvPr/>
        </p:nvSpPr>
        <p:spPr>
          <a:xfrm>
            <a:off x="10314431" y="146948"/>
            <a:ext cx="1379619" cy="898358"/>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pPr defTabSz="304831"/>
            <a:endParaRPr lang="en-CA" sz="933">
              <a:solidFill>
                <a:prstClr val="black"/>
              </a:solidFill>
              <a:latin typeface="Calibri" panose="020F0502020204030204" pitchFamily="34" charset="0"/>
              <a:cs typeface="Calibri" panose="020F0502020204030204" pitchFamily="34" charset="0"/>
            </a:endParaRPr>
          </a:p>
        </p:txBody>
      </p:sp>
      <p:sp>
        <p:nvSpPr>
          <p:cNvPr id="11" name="TextBox 27">
            <a:extLst>
              <a:ext uri="{FF2B5EF4-FFF2-40B4-BE49-F238E27FC236}">
                <a16:creationId xmlns:a16="http://schemas.microsoft.com/office/drawing/2014/main" id="{E47BB207-CC99-D765-7BA1-801640345C1C}"/>
              </a:ext>
            </a:extLst>
          </p:cNvPr>
          <p:cNvSpPr txBox="1"/>
          <p:nvPr/>
        </p:nvSpPr>
        <p:spPr>
          <a:xfrm>
            <a:off x="-150549" y="1758094"/>
            <a:ext cx="12191997" cy="4154984"/>
          </a:xfrm>
          <a:prstGeom prst="rect">
            <a:avLst/>
          </a:prstGeom>
        </p:spPr>
        <p:txBody>
          <a:bodyPr wrap="square" lIns="0" tIns="0" rIns="0" bIns="0" rtlCol="0" anchor="t">
            <a:spAutoFit/>
          </a:bodyPr>
          <a:lstStyle/>
          <a:p>
            <a:pPr algn="ctr" defTabSz="609660">
              <a:spcBef>
                <a:spcPct val="0"/>
              </a:spcBef>
            </a:pPr>
            <a:r>
              <a:rPr lang="fr" sz="5400" b="1">
                <a:solidFill>
                  <a:srgbClr val="134E1A"/>
                </a:solidFill>
                <a:latin typeface="Aptos Display" panose="02110004020202020204"/>
                <a:sym typeface="Akzidenz-Grotesk Heavy"/>
              </a:rPr>
              <a:t>Merci!</a:t>
            </a:r>
          </a:p>
          <a:p>
            <a:pPr algn="ctr" defTabSz="609660">
              <a:spcBef>
                <a:spcPct val="0"/>
              </a:spcBef>
            </a:pPr>
            <a:r>
              <a:rPr lang="fr" sz="5400" b="1">
                <a:solidFill>
                  <a:srgbClr val="134E1A"/>
                </a:solidFill>
                <a:latin typeface="Aptos Display" panose="02110004020202020204"/>
                <a:sym typeface="Akzidenz-Grotesk Heavy"/>
              </a:rPr>
              <a:t>Merci !</a:t>
            </a:r>
          </a:p>
          <a:p>
            <a:pPr algn="ctr" defTabSz="609660">
              <a:spcBef>
                <a:spcPct val="0"/>
              </a:spcBef>
            </a:pPr>
            <a:r>
              <a:rPr lang="fr" sz="5400" b="1">
                <a:solidFill>
                  <a:srgbClr val="134E1A"/>
                </a:solidFill>
                <a:latin typeface="Aptos Display" panose="02110004020202020204"/>
                <a:sym typeface="Akzidenz-Grotesk Heavy"/>
              </a:rPr>
              <a:t>Merci !</a:t>
            </a:r>
          </a:p>
          <a:p>
            <a:pPr algn="ctr" defTabSz="609660">
              <a:spcBef>
                <a:spcPct val="0"/>
              </a:spcBef>
            </a:pPr>
            <a:r>
              <a:rPr lang="fr" sz="5400" b="1">
                <a:solidFill>
                  <a:srgbClr val="134E1A"/>
                </a:solidFill>
                <a:latin typeface="Aptos Display" panose="02110004020202020204"/>
                <a:sym typeface="Akzidenz-Grotesk Heavy"/>
              </a:rPr>
              <a:t>Спасибо !</a:t>
            </a:r>
            <a:r>
              <a:rPr lang="fr" sz="5400" b="1">
                <a:solidFill>
                  <a:srgbClr val="134E1A"/>
                </a:solidFill>
                <a:latin typeface="Aptos Display" panose="02110004020202020204"/>
                <a:cs typeface="Cordia New" panose="020B0304020202020204" pitchFamily="34" charset="-34"/>
                <a:sym typeface="Akzidenz-Grotesk Heavy"/>
              </a:rPr>
              <a:t> </a:t>
            </a:r>
            <a:endParaRPr lang="en-US" sz="5400" b="1">
              <a:solidFill>
                <a:srgbClr val="134E1A"/>
              </a:solidFill>
              <a:latin typeface="Aptos Display" panose="02110004020202020204"/>
              <a:sym typeface="Akzidenz-Grotesk Heavy"/>
            </a:endParaRPr>
          </a:p>
          <a:p>
            <a:pPr algn="ctr" defTabSz="609660">
              <a:spcBef>
                <a:spcPct val="0"/>
              </a:spcBef>
            </a:pPr>
            <a:r>
              <a:rPr lang="fr" sz="5400" b="1">
                <a:solidFill>
                  <a:srgbClr val="134E1A"/>
                </a:solidFill>
                <a:latin typeface="Aptos Display" panose="02110004020202020204"/>
                <a:cs typeface="Cordia New" panose="020B0304020202020204" pitchFamily="34" charset="-34"/>
                <a:sym typeface="Akzidenz-Grotesk Heavy"/>
              </a:rPr>
              <a:t>ขอบคุณ </a:t>
            </a:r>
            <a:r>
              <a:rPr lang="fr" sz="5400" b="1">
                <a:solidFill>
                  <a:srgbClr val="134E1A"/>
                </a:solidFill>
                <a:latin typeface="Aptos Display" panose="02110004020202020204"/>
                <a:sym typeface="Akzidenz-Grotesk Heavy"/>
              </a:rPr>
              <a:t>!</a:t>
            </a:r>
          </a:p>
        </p:txBody>
      </p:sp>
      <p:pic>
        <p:nvPicPr>
          <p:cNvPr id="13" name="Picture 12" descr="A group of women in yellow shirts&#10;&#10;AI-generated content may be incorrect.">
            <a:extLst>
              <a:ext uri="{FF2B5EF4-FFF2-40B4-BE49-F238E27FC236}">
                <a16:creationId xmlns:a16="http://schemas.microsoft.com/office/drawing/2014/main" id="{CBFF1332-A16C-796F-CB98-F4AC8EAB155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619214" y="3031548"/>
            <a:ext cx="1572786" cy="1049614"/>
          </a:xfrm>
          <a:prstGeom prst="rect">
            <a:avLst/>
          </a:prstGeom>
        </p:spPr>
      </p:pic>
      <p:pic>
        <p:nvPicPr>
          <p:cNvPr id="15" name="Picture 14" descr="A person sweeping the ground&#10;&#10;AI-generated content may be incorrect.">
            <a:extLst>
              <a:ext uri="{FF2B5EF4-FFF2-40B4-BE49-F238E27FC236}">
                <a16:creationId xmlns:a16="http://schemas.microsoft.com/office/drawing/2014/main" id="{C1199D3B-0B92-EFFD-835D-119C0EDDD17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549" y="5092928"/>
            <a:ext cx="1621157" cy="1079272"/>
          </a:xfrm>
          <a:prstGeom prst="rect">
            <a:avLst/>
          </a:prstGeom>
        </p:spPr>
      </p:pic>
      <p:pic>
        <p:nvPicPr>
          <p:cNvPr id="23" name="Picture 22" descr="A orangutan in the jungle&#10;&#10;AI-generated content may be incorrect.">
            <a:extLst>
              <a:ext uri="{FF2B5EF4-FFF2-40B4-BE49-F238E27FC236}">
                <a16:creationId xmlns:a16="http://schemas.microsoft.com/office/drawing/2014/main" id="{6AD29B8C-AFCA-E40C-AB0E-94E5CFA2D61F}"/>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04" y="1882701"/>
            <a:ext cx="1629246" cy="1079272"/>
          </a:xfrm>
          <a:prstGeom prst="rect">
            <a:avLst/>
          </a:prstGeom>
        </p:spPr>
      </p:pic>
      <p:pic>
        <p:nvPicPr>
          <p:cNvPr id="31" name="Picture 30" descr="Bribris Rio.tif">
            <a:extLst>
              <a:ext uri="{FF2B5EF4-FFF2-40B4-BE49-F238E27FC236}">
                <a16:creationId xmlns:a16="http://schemas.microsoft.com/office/drawing/2014/main" id="{76D9CD27-D59A-18F5-B63D-1F53511E97F7}"/>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7704" y="2953172"/>
            <a:ext cx="1613913" cy="1060484"/>
          </a:xfrm>
          <a:prstGeom prst="rect">
            <a:avLst/>
          </a:prstGeom>
        </p:spPr>
      </p:pic>
      <p:pic>
        <p:nvPicPr>
          <p:cNvPr id="36" name="Picture 35" descr="A crab on a shell&#10;&#10;AI-generated content may be incorrect.">
            <a:extLst>
              <a:ext uri="{FF2B5EF4-FFF2-40B4-BE49-F238E27FC236}">
                <a16:creationId xmlns:a16="http://schemas.microsoft.com/office/drawing/2014/main" id="{6FFCD6A5-9FAB-2D0A-344A-570768F0AD0A}"/>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7704" y="4023234"/>
            <a:ext cx="1613913" cy="1074450"/>
          </a:xfrm>
          <a:prstGeom prst="rect">
            <a:avLst/>
          </a:prstGeom>
        </p:spPr>
      </p:pic>
      <p:pic>
        <p:nvPicPr>
          <p:cNvPr id="17" name="Picture 16" descr="A person feeding sheep in a pen&#10;&#10;AI-generated content may be incorrect.">
            <a:extLst>
              <a:ext uri="{FF2B5EF4-FFF2-40B4-BE49-F238E27FC236}">
                <a16:creationId xmlns:a16="http://schemas.microsoft.com/office/drawing/2014/main" id="{1CCE4F5C-7039-36F6-7DBF-8380C254A757}"/>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602622" y="5119411"/>
            <a:ext cx="1580341" cy="1052100"/>
          </a:xfrm>
          <a:prstGeom prst="rect">
            <a:avLst/>
          </a:prstGeom>
        </p:spPr>
      </p:pic>
      <p:pic>
        <p:nvPicPr>
          <p:cNvPr id="34" name="Picture 33" descr="A person preparing fish on the beach&#10;&#10;AI-generated content may be incorrect.">
            <a:extLst>
              <a:ext uri="{FF2B5EF4-FFF2-40B4-BE49-F238E27FC236}">
                <a16:creationId xmlns:a16="http://schemas.microsoft.com/office/drawing/2014/main" id="{39C574A1-BED1-9756-926F-1B41715A0EFF}"/>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10619215" y="1982339"/>
            <a:ext cx="1580341" cy="1052101"/>
          </a:xfrm>
          <a:prstGeom prst="rect">
            <a:avLst/>
          </a:prstGeom>
        </p:spPr>
      </p:pic>
      <p:pic>
        <p:nvPicPr>
          <p:cNvPr id="39" name="Picture 38" descr="A swampy area with trees and water&#10;&#10;AI-generated content may be incorrect.">
            <a:extLst>
              <a:ext uri="{FF2B5EF4-FFF2-40B4-BE49-F238E27FC236}">
                <a16:creationId xmlns:a16="http://schemas.microsoft.com/office/drawing/2014/main" id="{F07BCCA8-BA56-9769-D97A-C86741B081EE}"/>
              </a:ext>
            </a:extLst>
          </p:cNvPr>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10620325" y="4077869"/>
            <a:ext cx="1564483" cy="1041543"/>
          </a:xfrm>
          <a:prstGeom prst="rect">
            <a:avLst/>
          </a:prstGeom>
        </p:spPr>
      </p:pic>
    </p:spTree>
    <p:extLst>
      <p:ext uri="{BB962C8B-B14F-4D97-AF65-F5344CB8AC3E}">
        <p14:creationId xmlns:p14="http://schemas.microsoft.com/office/powerpoint/2010/main" val="3494974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0D708A3D-D259-1A19-253E-77819A48D269}"/>
              </a:ext>
            </a:extLst>
          </p:cNvPr>
          <p:cNvSpPr/>
          <p:nvPr/>
        </p:nvSpPr>
        <p:spPr>
          <a:xfrm>
            <a:off x="10024857" y="257689"/>
            <a:ext cx="1595651" cy="1022572"/>
          </a:xfrm>
          <a:custGeom>
            <a:avLst/>
            <a:gdLst/>
            <a:ahLst/>
            <a:cxnLst/>
            <a:rect l="l" t="t" r="r" b="b"/>
            <a:pathLst>
              <a:path w="2393477" h="1533858">
                <a:moveTo>
                  <a:pt x="0" y="0"/>
                </a:moveTo>
                <a:lnTo>
                  <a:pt x="2393477" y="0"/>
                </a:lnTo>
                <a:lnTo>
                  <a:pt x="2393477" y="1533858"/>
                </a:lnTo>
                <a:lnTo>
                  <a:pt x="0" y="1533858"/>
                </a:lnTo>
                <a:lnTo>
                  <a:pt x="0" y="0"/>
                </a:lnTo>
                <a:close/>
              </a:path>
            </a:pathLst>
          </a:custGeom>
          <a:blipFill>
            <a:blip r:embed="rId2" cstate="screen">
              <a:extLst>
                <a:ext uri="{28A0092B-C50C-407E-A947-70E740481C1C}">
                  <a14:useLocalDpi xmlns:a14="http://schemas.microsoft.com/office/drawing/2010/main"/>
                </a:ext>
              </a:extLst>
            </a:blip>
            <a:stretch>
              <a:fillRect/>
            </a:stretch>
          </a:blipFill>
        </p:spPr>
        <p:txBody>
          <a:bodyPr/>
          <a:lstStyle/>
          <a:p>
            <a:pPr defTabSz="914446"/>
            <a:endParaRPr lang="en-CA" sz="933">
              <a:solidFill>
                <a:prstClr val="black"/>
              </a:solidFill>
              <a:latin typeface="Calibri" panose="020F0502020204030204"/>
            </a:endParaRPr>
          </a:p>
        </p:txBody>
      </p:sp>
      <p:sp>
        <p:nvSpPr>
          <p:cNvPr id="4" name="Title 1">
            <a:extLst>
              <a:ext uri="{FF2B5EF4-FFF2-40B4-BE49-F238E27FC236}">
                <a16:creationId xmlns:a16="http://schemas.microsoft.com/office/drawing/2014/main" id="{B9776029-7E3E-332B-9C17-F1004DE3F6F8}"/>
              </a:ext>
            </a:extLst>
          </p:cNvPr>
          <p:cNvSpPr txBox="1">
            <a:spLocks/>
          </p:cNvSpPr>
          <p:nvPr/>
        </p:nvSpPr>
        <p:spPr>
          <a:xfrm>
            <a:off x="8630211" y="639098"/>
            <a:ext cx="3401961" cy="3686015"/>
          </a:xfrm>
          <a:prstGeom prst="rect">
            <a:avLst/>
          </a:prstGeom>
        </p:spPr>
        <p:txBody>
          <a:bodyPr vert="horz" lIns="91440" tIns="45720" rIns="91440" bIns="45720" rtlCol="0" anchor="b">
            <a:normAutofit/>
          </a:bodyPr>
          <a:lstStyle>
            <a:lvl1pPr algn="l" defTabSz="914446"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fr" sz="6600">
                <a:solidFill>
                  <a:prstClr val="black">
                    <a:lumMod val="85000"/>
                    <a:lumOff val="15000"/>
                  </a:prstClr>
                </a:solidFill>
                <a:latin typeface="Calibri Light" panose="020F0302020204030204"/>
              </a:rPr>
              <a:t>Ordre du jour</a:t>
            </a:r>
          </a:p>
        </p:txBody>
      </p:sp>
      <p:cxnSp>
        <p:nvCxnSpPr>
          <p:cNvPr id="5" name="Straight Connector 4">
            <a:extLst>
              <a:ext uri="{FF2B5EF4-FFF2-40B4-BE49-F238E27FC236}">
                <a16:creationId xmlns:a16="http://schemas.microsoft.com/office/drawing/2014/main" id="{3B73526A-8952-C759-F61F-8FEFF852B8F7}"/>
              </a:ext>
            </a:extLst>
          </p:cNvPr>
          <p:cNvCxnSpPr>
            <a:cxnSpLocks/>
          </p:cNvCxnSpPr>
          <p:nvPr/>
        </p:nvCxnSpPr>
        <p:spPr>
          <a:xfrm>
            <a:off x="8388712" y="4404021"/>
            <a:ext cx="3349634" cy="0"/>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 name="Rounded Rectangle 9">
            <a:extLst>
              <a:ext uri="{FF2B5EF4-FFF2-40B4-BE49-F238E27FC236}">
                <a16:creationId xmlns:a16="http://schemas.microsoft.com/office/drawing/2014/main" id="{6BCE17E6-902B-8BCB-8DAF-DFCC37E8F4B4}"/>
              </a:ext>
            </a:extLst>
          </p:cNvPr>
          <p:cNvSpPr/>
          <p:nvPr/>
        </p:nvSpPr>
        <p:spPr>
          <a:xfrm>
            <a:off x="204752" y="365196"/>
            <a:ext cx="1595651" cy="1011660"/>
          </a:xfrm>
          <a:prstGeom prst="roundRect">
            <a:avLst/>
          </a:prstGeom>
          <a:solidFill>
            <a:schemeClr val="accent3"/>
          </a:solidFill>
          <a:ln w="25400" cap="flat" cmpd="sng" algn="ctr">
            <a:noFill/>
            <a:prstDash val="solid"/>
          </a:ln>
          <a:effectLst/>
        </p:spPr>
        <p:txBody>
          <a:bodyPr rtlCol="0" anchor="ctr"/>
          <a:lstStyle/>
          <a:p>
            <a:pPr algn="ctr" defTabSz="914446">
              <a:defRPr/>
            </a:pPr>
            <a:r>
              <a:rPr lang="fr" sz="1800" b="1">
                <a:solidFill>
                  <a:srgbClr val="322929"/>
                </a:solidFill>
                <a:latin typeface="Aptos" panose="02110004020202020204"/>
              </a:rPr>
              <a:t>10h00–10h05</a:t>
            </a:r>
          </a:p>
        </p:txBody>
      </p:sp>
      <p:sp>
        <p:nvSpPr>
          <p:cNvPr id="11" name="Rounded Rectangle 10">
            <a:extLst>
              <a:ext uri="{FF2B5EF4-FFF2-40B4-BE49-F238E27FC236}">
                <a16:creationId xmlns:a16="http://schemas.microsoft.com/office/drawing/2014/main" id="{C251113F-A499-2B74-F542-993E7A20A5D1}"/>
              </a:ext>
            </a:extLst>
          </p:cNvPr>
          <p:cNvSpPr/>
          <p:nvPr/>
        </p:nvSpPr>
        <p:spPr>
          <a:xfrm>
            <a:off x="1945058" y="365195"/>
            <a:ext cx="2587670" cy="101166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914446">
              <a:lnSpc>
                <a:spcPct val="107000"/>
              </a:lnSpc>
              <a:spcAft>
                <a:spcPts val="800"/>
              </a:spcAft>
            </a:pPr>
            <a:endParaRPr lang="en-US" sz="1800" b="1">
              <a:solidFill>
                <a:prstClr val="black"/>
              </a:solidFill>
              <a:latin typeface="Calibri" panose="020F0502020204030204"/>
            </a:endParaRPr>
          </a:p>
          <a:p>
            <a:pPr algn="ctr" defTabSz="914446">
              <a:lnSpc>
                <a:spcPct val="107000"/>
              </a:lnSpc>
              <a:spcAft>
                <a:spcPts val="800"/>
              </a:spcAft>
            </a:pPr>
            <a:r>
              <a:rPr lang="fr" sz="1800" b="1">
                <a:solidFill>
                  <a:prstClr val="black"/>
                </a:solidFill>
                <a:latin typeface="Calibri" panose="020F0502020204030204"/>
              </a:rPr>
              <a:t>Accueillir</a:t>
            </a:r>
            <a:endParaRPr lang="en-US" sz="1800">
              <a:solidFill>
                <a:srgbClr val="322929"/>
              </a:solidFill>
              <a:latin typeface="Calibri Light" panose="020F0302020204030204" pitchFamily="34" charset="0"/>
              <a:ea typeface="Aptos" panose="020B0004020202020204" pitchFamily="34" charset="0"/>
              <a:cs typeface="Times New Roman" panose="02020603050405020304" pitchFamily="18" charset="0"/>
            </a:endParaRPr>
          </a:p>
          <a:p>
            <a:pPr algn="ctr" defTabSz="914446">
              <a:defRPr/>
            </a:pPr>
            <a:endParaRPr lang="en-US" sz="1800">
              <a:solidFill>
                <a:srgbClr val="FFFFFF"/>
              </a:solidFill>
              <a:latin typeface="Aptos" panose="02110004020202020204"/>
            </a:endParaRPr>
          </a:p>
        </p:txBody>
      </p:sp>
      <p:sp>
        <p:nvSpPr>
          <p:cNvPr id="13" name="Rounded Rectangle 12">
            <a:extLst>
              <a:ext uri="{FF2B5EF4-FFF2-40B4-BE49-F238E27FC236}">
                <a16:creationId xmlns:a16="http://schemas.microsoft.com/office/drawing/2014/main" id="{AE4E8065-99EB-5B94-FB8A-4E9710D5A4DB}"/>
              </a:ext>
            </a:extLst>
          </p:cNvPr>
          <p:cNvSpPr/>
          <p:nvPr/>
        </p:nvSpPr>
        <p:spPr>
          <a:xfrm>
            <a:off x="4677384" y="365196"/>
            <a:ext cx="3536043" cy="101166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914446"/>
            <a:endParaRPr lang="en-US">
              <a:solidFill>
                <a:prstClr val="black"/>
              </a:solidFill>
              <a:latin typeface="Calibri Light" panose="020F0302020204030204"/>
            </a:endParaRPr>
          </a:p>
          <a:p>
            <a:pPr defTabSz="914446"/>
            <a:r>
              <a:rPr lang="fr">
                <a:solidFill>
                  <a:prstClr val="black"/>
                </a:solidFill>
                <a:latin typeface="Calibri Light" panose="020F0302020204030204"/>
              </a:rPr>
              <a:t>Bienvenue et objectifs</a:t>
            </a:r>
          </a:p>
          <a:p>
            <a:pPr defTabSz="914446"/>
            <a:r>
              <a:rPr lang="fr">
                <a:solidFill>
                  <a:prstClr val="black"/>
                </a:solidFill>
                <a:latin typeface="Calibri Light" panose="020F0302020204030204"/>
              </a:rPr>
              <a:t>Brève description de la clinique du travail</a:t>
            </a:r>
          </a:p>
          <a:p>
            <a:pPr algn="ctr" defTabSz="914446">
              <a:defRPr/>
            </a:pPr>
            <a:endParaRPr lang="en-US">
              <a:solidFill>
                <a:srgbClr val="FFFFFF"/>
              </a:solidFill>
              <a:latin typeface="Aptos" panose="02110004020202020204"/>
            </a:endParaRPr>
          </a:p>
        </p:txBody>
      </p:sp>
      <p:sp>
        <p:nvSpPr>
          <p:cNvPr id="14" name="Rounded Rectangle 13">
            <a:extLst>
              <a:ext uri="{FF2B5EF4-FFF2-40B4-BE49-F238E27FC236}">
                <a16:creationId xmlns:a16="http://schemas.microsoft.com/office/drawing/2014/main" id="{9B3AD9C6-5C2F-BA2C-4811-15EC0BDE5263}"/>
              </a:ext>
            </a:extLst>
          </p:cNvPr>
          <p:cNvSpPr/>
          <p:nvPr/>
        </p:nvSpPr>
        <p:spPr>
          <a:xfrm>
            <a:off x="216655" y="1461943"/>
            <a:ext cx="1595651" cy="1011660"/>
          </a:xfrm>
          <a:prstGeom prst="roundRect">
            <a:avLst/>
          </a:prstGeom>
          <a:solidFill>
            <a:schemeClr val="accent2"/>
          </a:solidFill>
          <a:ln w="25400" cap="flat" cmpd="sng" algn="ctr">
            <a:noFill/>
            <a:prstDash val="solid"/>
          </a:ln>
          <a:effectLst/>
        </p:spPr>
        <p:txBody>
          <a:bodyPr rtlCol="0" anchor="ctr"/>
          <a:lstStyle/>
          <a:p>
            <a:pPr algn="ctr" defTabSz="914446">
              <a:defRPr/>
            </a:pPr>
            <a:r>
              <a:rPr lang="fr" sz="1800" b="1">
                <a:solidFill>
                  <a:srgbClr val="322929"/>
                </a:solidFill>
                <a:latin typeface="Aptos" panose="02110004020202020204"/>
              </a:rPr>
              <a:t>10:05–10:50</a:t>
            </a:r>
          </a:p>
        </p:txBody>
      </p:sp>
      <p:sp>
        <p:nvSpPr>
          <p:cNvPr id="15" name="Rounded Rectangle 14">
            <a:extLst>
              <a:ext uri="{FF2B5EF4-FFF2-40B4-BE49-F238E27FC236}">
                <a16:creationId xmlns:a16="http://schemas.microsoft.com/office/drawing/2014/main" id="{B727C327-BFFA-5182-5537-094F6FB8FA63}"/>
              </a:ext>
            </a:extLst>
          </p:cNvPr>
          <p:cNvSpPr/>
          <p:nvPr/>
        </p:nvSpPr>
        <p:spPr>
          <a:xfrm>
            <a:off x="1956960" y="1461942"/>
            <a:ext cx="2587670" cy="101166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914446">
              <a:lnSpc>
                <a:spcPct val="107000"/>
              </a:lnSpc>
              <a:spcAft>
                <a:spcPts val="800"/>
              </a:spcAft>
            </a:pPr>
            <a:r>
              <a:rPr lang="fr" sz="1800" b="1">
                <a:solidFill>
                  <a:prstClr val="black"/>
                </a:solidFill>
                <a:latin typeface="Calibri" panose="020F0502020204030204"/>
              </a:rPr>
              <a:t>Partage de nos connaissances : Clinique de travail thématique</a:t>
            </a:r>
            <a:endParaRPr lang="en-US" sz="1800">
              <a:solidFill>
                <a:srgbClr val="FFFFFF"/>
              </a:solidFill>
              <a:latin typeface="Aptos" panose="02110004020202020204"/>
            </a:endParaRPr>
          </a:p>
        </p:txBody>
      </p:sp>
      <p:sp>
        <p:nvSpPr>
          <p:cNvPr id="16" name="Rounded Rectangle 15">
            <a:extLst>
              <a:ext uri="{FF2B5EF4-FFF2-40B4-BE49-F238E27FC236}">
                <a16:creationId xmlns:a16="http://schemas.microsoft.com/office/drawing/2014/main" id="{3AB968AF-DE55-C2B8-BE96-A3817D04012C}"/>
              </a:ext>
            </a:extLst>
          </p:cNvPr>
          <p:cNvSpPr/>
          <p:nvPr/>
        </p:nvSpPr>
        <p:spPr>
          <a:xfrm>
            <a:off x="4689287" y="1461943"/>
            <a:ext cx="3536043" cy="101166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914446"/>
            <a:endParaRPr lang="en-US">
              <a:solidFill>
                <a:prstClr val="black"/>
              </a:solidFill>
              <a:latin typeface="Calibri Light" panose="020F0302020204030204"/>
            </a:endParaRPr>
          </a:p>
          <a:p>
            <a:pPr defTabSz="914446"/>
            <a:r>
              <a:rPr lang="fr">
                <a:solidFill>
                  <a:prstClr val="black"/>
                </a:solidFill>
                <a:latin typeface="Calibri Light" panose="020F0302020204030204"/>
              </a:rPr>
              <a:t>Présentation interactive pour partager des conseils et des astuces pratiques afin de développer une consultation inclusive à plusieurs acteurs</a:t>
            </a:r>
          </a:p>
          <a:p>
            <a:pPr algn="ctr" defTabSz="914446">
              <a:defRPr/>
            </a:pPr>
            <a:endParaRPr lang="en-US">
              <a:solidFill>
                <a:srgbClr val="FFFFFF"/>
              </a:solidFill>
              <a:latin typeface="Aptos" panose="02110004020202020204"/>
            </a:endParaRPr>
          </a:p>
        </p:txBody>
      </p:sp>
      <p:sp>
        <p:nvSpPr>
          <p:cNvPr id="17" name="Rounded Rectangle 16">
            <a:extLst>
              <a:ext uri="{FF2B5EF4-FFF2-40B4-BE49-F238E27FC236}">
                <a16:creationId xmlns:a16="http://schemas.microsoft.com/office/drawing/2014/main" id="{C94D00D9-1768-114F-88E5-360045FE58EC}"/>
              </a:ext>
            </a:extLst>
          </p:cNvPr>
          <p:cNvSpPr/>
          <p:nvPr/>
        </p:nvSpPr>
        <p:spPr>
          <a:xfrm>
            <a:off x="216815" y="2569198"/>
            <a:ext cx="1595651" cy="1011660"/>
          </a:xfrm>
          <a:prstGeom prst="roundRect">
            <a:avLst/>
          </a:prstGeom>
          <a:solidFill>
            <a:schemeClr val="accent3"/>
          </a:solidFill>
          <a:ln w="25400" cap="flat" cmpd="sng" algn="ctr">
            <a:noFill/>
            <a:prstDash val="solid"/>
          </a:ln>
          <a:effectLst/>
        </p:spPr>
        <p:txBody>
          <a:bodyPr rtlCol="0" anchor="ctr"/>
          <a:lstStyle/>
          <a:p>
            <a:pPr algn="ctr" defTabSz="914446">
              <a:defRPr/>
            </a:pPr>
            <a:r>
              <a:rPr lang="fr" sz="1800" b="1">
                <a:solidFill>
                  <a:srgbClr val="322929"/>
                </a:solidFill>
                <a:latin typeface="Aptos" panose="02110004020202020204"/>
              </a:rPr>
              <a:t>10:50 - 11:00</a:t>
            </a:r>
          </a:p>
        </p:txBody>
      </p:sp>
      <p:sp>
        <p:nvSpPr>
          <p:cNvPr id="18" name="Rounded Rectangle 17">
            <a:extLst>
              <a:ext uri="{FF2B5EF4-FFF2-40B4-BE49-F238E27FC236}">
                <a16:creationId xmlns:a16="http://schemas.microsoft.com/office/drawing/2014/main" id="{D26717E7-03A0-8BBF-917D-05BB38C1EBF1}"/>
              </a:ext>
            </a:extLst>
          </p:cNvPr>
          <p:cNvSpPr/>
          <p:nvPr/>
        </p:nvSpPr>
        <p:spPr>
          <a:xfrm>
            <a:off x="1957120" y="2569197"/>
            <a:ext cx="2587670" cy="1011660"/>
          </a:xfrm>
          <a:prstGeom prst="roundRect">
            <a:avLst/>
          </a:prstGeom>
          <a:solidFill>
            <a:schemeClr val="accent3">
              <a:lumMod val="40000"/>
              <a:lumOff val="60000"/>
            </a:schemeClr>
          </a:solidFill>
          <a:ln w="25400" cap="flat" cmpd="sng" algn="ctr">
            <a:noFill/>
            <a:prstDash val="solid"/>
          </a:ln>
          <a:effectLst/>
        </p:spPr>
        <p:txBody>
          <a:bodyPr rtlCol="0" anchor="ctr"/>
          <a:lstStyle/>
          <a:p>
            <a:pPr algn="ctr" defTabSz="914446">
              <a:lnSpc>
                <a:spcPct val="107000"/>
              </a:lnSpc>
              <a:spcAft>
                <a:spcPts val="800"/>
              </a:spcAft>
            </a:pPr>
            <a:r>
              <a:rPr lang="fr" sz="1800" b="1">
                <a:solidFill>
                  <a:prstClr val="black"/>
                </a:solidFill>
                <a:latin typeface="Calibri" panose="020F0502020204030204"/>
              </a:rPr>
              <a:t>Questions et réponses</a:t>
            </a:r>
            <a:endParaRPr lang="en-US" sz="1800">
              <a:solidFill>
                <a:srgbClr val="FFFFFF"/>
              </a:solidFill>
              <a:latin typeface="Aptos" panose="02110004020202020204"/>
            </a:endParaRPr>
          </a:p>
        </p:txBody>
      </p:sp>
      <p:sp>
        <p:nvSpPr>
          <p:cNvPr id="19" name="Rounded Rectangle 18">
            <a:extLst>
              <a:ext uri="{FF2B5EF4-FFF2-40B4-BE49-F238E27FC236}">
                <a16:creationId xmlns:a16="http://schemas.microsoft.com/office/drawing/2014/main" id="{89976AA9-36B4-B15C-420A-A7558A4655CA}"/>
              </a:ext>
            </a:extLst>
          </p:cNvPr>
          <p:cNvSpPr/>
          <p:nvPr/>
        </p:nvSpPr>
        <p:spPr>
          <a:xfrm>
            <a:off x="4689447" y="2569198"/>
            <a:ext cx="3536043" cy="1011660"/>
          </a:xfrm>
          <a:prstGeom prst="roundRect">
            <a:avLst/>
          </a:prstGeom>
          <a:solidFill>
            <a:schemeClr val="accent3">
              <a:lumMod val="20000"/>
              <a:lumOff val="80000"/>
            </a:schemeClr>
          </a:solidFill>
          <a:ln w="25400" cap="flat" cmpd="sng" algn="ctr">
            <a:noFill/>
            <a:prstDash val="solid"/>
          </a:ln>
          <a:effectLst/>
        </p:spPr>
        <p:txBody>
          <a:bodyPr rtlCol="0" anchor="ctr"/>
          <a:lstStyle/>
          <a:p>
            <a:pPr defTabSz="914446"/>
            <a:r>
              <a:rPr lang="fr">
                <a:solidFill>
                  <a:prstClr val="black"/>
                </a:solidFill>
                <a:latin typeface="Calibri Light" panose="020F0302020204030204"/>
              </a:rPr>
              <a:t>Les participants auront l'occasion de poser des questions sur les recommandations présentées.</a:t>
            </a:r>
          </a:p>
        </p:txBody>
      </p:sp>
      <p:sp>
        <p:nvSpPr>
          <p:cNvPr id="20" name="Rounded Rectangle 19">
            <a:extLst>
              <a:ext uri="{FF2B5EF4-FFF2-40B4-BE49-F238E27FC236}">
                <a16:creationId xmlns:a16="http://schemas.microsoft.com/office/drawing/2014/main" id="{4B6C7EE3-CEE7-73B2-93AF-FDE18BF3B7F3}"/>
              </a:ext>
            </a:extLst>
          </p:cNvPr>
          <p:cNvSpPr/>
          <p:nvPr/>
        </p:nvSpPr>
        <p:spPr>
          <a:xfrm>
            <a:off x="216815" y="3681796"/>
            <a:ext cx="1595651" cy="1011660"/>
          </a:xfrm>
          <a:prstGeom prst="roundRect">
            <a:avLst/>
          </a:prstGeom>
          <a:solidFill>
            <a:schemeClr val="accent2"/>
          </a:solidFill>
          <a:ln w="25400" cap="flat" cmpd="sng" algn="ctr">
            <a:noFill/>
            <a:prstDash val="solid"/>
          </a:ln>
          <a:effectLst/>
        </p:spPr>
        <p:txBody>
          <a:bodyPr rtlCol="0" anchor="ctr"/>
          <a:lstStyle/>
          <a:p>
            <a:pPr algn="ctr" defTabSz="914446">
              <a:defRPr/>
            </a:pPr>
            <a:endParaRPr lang="en-US" sz="1800" b="1">
              <a:solidFill>
                <a:srgbClr val="322929"/>
              </a:solidFill>
              <a:latin typeface="Aptos" panose="02110004020202020204"/>
            </a:endParaRPr>
          </a:p>
          <a:p>
            <a:pPr algn="ctr" defTabSz="914446">
              <a:defRPr/>
            </a:pPr>
            <a:r>
              <a:rPr lang="fr" sz="1800" b="1">
                <a:solidFill>
                  <a:srgbClr val="322929"/>
                </a:solidFill>
                <a:latin typeface="Aptos" panose="02110004020202020204"/>
              </a:rPr>
              <a:t>11h00 - 11h25</a:t>
            </a:r>
          </a:p>
          <a:p>
            <a:pPr algn="ctr" defTabSz="914446">
              <a:defRPr/>
            </a:pPr>
            <a:endParaRPr lang="en-US" sz="1800" b="1">
              <a:solidFill>
                <a:srgbClr val="322929"/>
              </a:solidFill>
              <a:latin typeface="Aptos" panose="02110004020202020204"/>
            </a:endParaRPr>
          </a:p>
        </p:txBody>
      </p:sp>
      <p:sp>
        <p:nvSpPr>
          <p:cNvPr id="21" name="Rounded Rectangle 20">
            <a:extLst>
              <a:ext uri="{FF2B5EF4-FFF2-40B4-BE49-F238E27FC236}">
                <a16:creationId xmlns:a16="http://schemas.microsoft.com/office/drawing/2014/main" id="{CB55A817-7AC6-8733-0AAD-E77D32D5260B}"/>
              </a:ext>
            </a:extLst>
          </p:cNvPr>
          <p:cNvSpPr/>
          <p:nvPr/>
        </p:nvSpPr>
        <p:spPr>
          <a:xfrm>
            <a:off x="1957120" y="3681795"/>
            <a:ext cx="2587670" cy="101166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914446">
              <a:lnSpc>
                <a:spcPct val="107000"/>
              </a:lnSpc>
              <a:spcAft>
                <a:spcPts val="800"/>
              </a:spcAft>
            </a:pPr>
            <a:r>
              <a:rPr lang="fr" sz="1800" b="1">
                <a:solidFill>
                  <a:prstClr val="black"/>
                </a:solidFill>
                <a:latin typeface="Calibri" panose="020F0502020204030204"/>
              </a:rPr>
              <a:t>L'union fait la force : échange et dépannage entre pairs</a:t>
            </a:r>
            <a:endParaRPr lang="en-US" sz="1800">
              <a:solidFill>
                <a:srgbClr val="FFFFFF"/>
              </a:solidFill>
              <a:latin typeface="Aptos" panose="02110004020202020204"/>
            </a:endParaRPr>
          </a:p>
        </p:txBody>
      </p:sp>
      <p:sp>
        <p:nvSpPr>
          <p:cNvPr id="22" name="Rounded Rectangle 21">
            <a:extLst>
              <a:ext uri="{FF2B5EF4-FFF2-40B4-BE49-F238E27FC236}">
                <a16:creationId xmlns:a16="http://schemas.microsoft.com/office/drawing/2014/main" id="{00D93FD1-B972-F807-9297-692B87A18476}"/>
              </a:ext>
            </a:extLst>
          </p:cNvPr>
          <p:cNvSpPr/>
          <p:nvPr/>
        </p:nvSpPr>
        <p:spPr>
          <a:xfrm>
            <a:off x="4689447" y="3681796"/>
            <a:ext cx="3536043" cy="101166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914446"/>
            <a:r>
              <a:rPr lang="fr">
                <a:solidFill>
                  <a:prstClr val="black"/>
                </a:solidFill>
                <a:latin typeface="Calibri Light" panose="020F0302020204030204"/>
              </a:rPr>
              <a:t>Les pays partageront leurs expériences et les difficultés rencontrées dans l'élaboration d'une analyse de genre afin d'obtenir des recommandations des participants.</a:t>
            </a:r>
            <a:endParaRPr lang="en-US">
              <a:solidFill>
                <a:srgbClr val="FFFFFF"/>
              </a:solidFill>
              <a:latin typeface="Aptos" panose="02110004020202020204"/>
            </a:endParaRPr>
          </a:p>
        </p:txBody>
      </p:sp>
      <p:sp>
        <p:nvSpPr>
          <p:cNvPr id="26" name="Rounded Rectangle 25">
            <a:extLst>
              <a:ext uri="{FF2B5EF4-FFF2-40B4-BE49-F238E27FC236}">
                <a16:creationId xmlns:a16="http://schemas.microsoft.com/office/drawing/2014/main" id="{AEFA3769-0062-483F-4DC2-E7B31D981AEB}"/>
              </a:ext>
            </a:extLst>
          </p:cNvPr>
          <p:cNvSpPr/>
          <p:nvPr/>
        </p:nvSpPr>
        <p:spPr>
          <a:xfrm>
            <a:off x="218245" y="4782214"/>
            <a:ext cx="1595651" cy="1011660"/>
          </a:xfrm>
          <a:prstGeom prst="roundRect">
            <a:avLst/>
          </a:prstGeom>
          <a:solidFill>
            <a:schemeClr val="accent2"/>
          </a:solidFill>
          <a:ln w="25400" cap="flat" cmpd="sng" algn="ctr">
            <a:noFill/>
            <a:prstDash val="solid"/>
          </a:ln>
          <a:effectLst/>
        </p:spPr>
        <p:txBody>
          <a:bodyPr rtlCol="0" anchor="ctr"/>
          <a:lstStyle/>
          <a:p>
            <a:pPr algn="ctr" defTabSz="914446">
              <a:defRPr/>
            </a:pPr>
            <a:endParaRPr lang="en-US" sz="1800" b="1">
              <a:solidFill>
                <a:srgbClr val="322929"/>
              </a:solidFill>
              <a:latin typeface="Aptos" panose="02110004020202020204"/>
            </a:endParaRPr>
          </a:p>
          <a:p>
            <a:pPr algn="ctr" defTabSz="914446">
              <a:defRPr/>
            </a:pPr>
            <a:r>
              <a:rPr lang="fr" sz="1800" b="1">
                <a:solidFill>
                  <a:srgbClr val="322929"/>
                </a:solidFill>
                <a:latin typeface="Aptos" panose="02110004020202020204"/>
              </a:rPr>
              <a:t>11h25 - 11h30</a:t>
            </a:r>
          </a:p>
          <a:p>
            <a:pPr algn="ctr" defTabSz="914446">
              <a:defRPr/>
            </a:pPr>
            <a:endParaRPr lang="en-US" sz="1800" b="1">
              <a:solidFill>
                <a:srgbClr val="322929"/>
              </a:solidFill>
              <a:latin typeface="Aptos" panose="02110004020202020204"/>
            </a:endParaRPr>
          </a:p>
        </p:txBody>
      </p:sp>
      <p:sp>
        <p:nvSpPr>
          <p:cNvPr id="27" name="Rounded Rectangle 26">
            <a:extLst>
              <a:ext uri="{FF2B5EF4-FFF2-40B4-BE49-F238E27FC236}">
                <a16:creationId xmlns:a16="http://schemas.microsoft.com/office/drawing/2014/main" id="{91EDD141-CCC1-EC99-9E78-169BB52DEFF3}"/>
              </a:ext>
            </a:extLst>
          </p:cNvPr>
          <p:cNvSpPr/>
          <p:nvPr/>
        </p:nvSpPr>
        <p:spPr>
          <a:xfrm>
            <a:off x="1958550" y="4782213"/>
            <a:ext cx="2587670" cy="1011660"/>
          </a:xfrm>
          <a:prstGeom prst="roundRect">
            <a:avLst/>
          </a:prstGeom>
          <a:solidFill>
            <a:schemeClr val="accent2">
              <a:lumMod val="40000"/>
              <a:lumOff val="60000"/>
            </a:schemeClr>
          </a:solidFill>
          <a:ln w="25400" cap="flat" cmpd="sng" algn="ctr">
            <a:noFill/>
            <a:prstDash val="solid"/>
          </a:ln>
          <a:effectLst/>
        </p:spPr>
        <p:txBody>
          <a:bodyPr rtlCol="0" anchor="ctr"/>
          <a:lstStyle/>
          <a:p>
            <a:pPr algn="ctr" defTabSz="914446">
              <a:lnSpc>
                <a:spcPct val="107000"/>
              </a:lnSpc>
              <a:spcAft>
                <a:spcPts val="800"/>
              </a:spcAft>
            </a:pPr>
            <a:r>
              <a:rPr lang="fr" sz="1800" b="1">
                <a:solidFill>
                  <a:prstClr val="black"/>
                </a:solidFill>
                <a:latin typeface="Calibri" panose="020F0502020204030204"/>
              </a:rPr>
              <a:t>Conclure</a:t>
            </a:r>
            <a:endParaRPr lang="en-US" sz="1800">
              <a:solidFill>
                <a:srgbClr val="FFFFFF"/>
              </a:solidFill>
              <a:latin typeface="Aptos" panose="02110004020202020204"/>
            </a:endParaRPr>
          </a:p>
        </p:txBody>
      </p:sp>
      <p:sp>
        <p:nvSpPr>
          <p:cNvPr id="28" name="Rounded Rectangle 27">
            <a:extLst>
              <a:ext uri="{FF2B5EF4-FFF2-40B4-BE49-F238E27FC236}">
                <a16:creationId xmlns:a16="http://schemas.microsoft.com/office/drawing/2014/main" id="{35C23FD9-2C92-9D17-808A-CB35E4085A22}"/>
              </a:ext>
            </a:extLst>
          </p:cNvPr>
          <p:cNvSpPr/>
          <p:nvPr/>
        </p:nvSpPr>
        <p:spPr>
          <a:xfrm>
            <a:off x="4690877" y="4782214"/>
            <a:ext cx="3536043" cy="1011660"/>
          </a:xfrm>
          <a:prstGeom prst="roundRect">
            <a:avLst/>
          </a:prstGeom>
          <a:solidFill>
            <a:schemeClr val="accent2">
              <a:lumMod val="20000"/>
              <a:lumOff val="80000"/>
            </a:schemeClr>
          </a:solidFill>
          <a:ln w="25400" cap="flat" cmpd="sng" algn="ctr">
            <a:noFill/>
            <a:prstDash val="solid"/>
          </a:ln>
          <a:effectLst/>
        </p:spPr>
        <p:txBody>
          <a:bodyPr rtlCol="0" anchor="ctr"/>
          <a:lstStyle/>
          <a:p>
            <a:pPr defTabSz="914446"/>
            <a:r>
              <a:rPr lang="fr">
                <a:solidFill>
                  <a:prstClr val="black"/>
                </a:solidFill>
                <a:latin typeface="Calibri Light" panose="020F0302020204030204"/>
              </a:rPr>
              <a:t>Planification de la prochaine session de renforcement des capacités</a:t>
            </a:r>
            <a:endParaRPr lang="en-US">
              <a:solidFill>
                <a:srgbClr val="FFFFFF"/>
              </a:solidFill>
              <a:latin typeface="Aptos" panose="02110004020202020204"/>
            </a:endParaRPr>
          </a:p>
        </p:txBody>
      </p:sp>
    </p:spTree>
    <p:extLst>
      <p:ext uri="{BB962C8B-B14F-4D97-AF65-F5344CB8AC3E}">
        <p14:creationId xmlns:p14="http://schemas.microsoft.com/office/powerpoint/2010/main" val="37635084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3CAB9C-4BCC-8D69-CD94-526704412486}"/>
              </a:ext>
            </a:extLst>
          </p:cNvPr>
          <p:cNvSpPr>
            <a:spLocks noGrp="1"/>
          </p:cNvSpPr>
          <p:nvPr>
            <p:ph type="title"/>
          </p:nvPr>
        </p:nvSpPr>
        <p:spPr>
          <a:xfrm>
            <a:off x="523460" y="286604"/>
            <a:ext cx="10632220" cy="903841"/>
          </a:xfrm>
        </p:spPr>
        <p:txBody>
          <a:bodyPr>
            <a:normAutofit/>
          </a:bodyPr>
          <a:lstStyle/>
          <a:p>
            <a:r>
              <a:rPr lang="fr" sz="5000"/>
              <a:t>Objectifs</a:t>
            </a:r>
            <a:endParaRPr lang="en-CH" sz="5000"/>
          </a:p>
        </p:txBody>
      </p:sp>
      <p:sp>
        <p:nvSpPr>
          <p:cNvPr id="16" name="Text Placeholder 15">
            <a:extLst>
              <a:ext uri="{FF2B5EF4-FFF2-40B4-BE49-F238E27FC236}">
                <a16:creationId xmlns:a16="http://schemas.microsoft.com/office/drawing/2014/main" id="{C5CB444F-C642-C0A3-C7C3-D685B756AEAF}"/>
              </a:ext>
            </a:extLst>
          </p:cNvPr>
          <p:cNvSpPr>
            <a:spLocks noGrp="1"/>
          </p:cNvSpPr>
          <p:nvPr>
            <p:ph type="body" idx="1"/>
          </p:nvPr>
        </p:nvSpPr>
        <p:spPr>
          <a:xfrm>
            <a:off x="523461" y="1219360"/>
            <a:ext cx="11542643" cy="4004058"/>
          </a:xfrm>
        </p:spPr>
        <p:txBody>
          <a:bodyPr spcFirstLastPara="1" vert="horz" wrap="square" lIns="0" tIns="45720" rIns="0" bIns="45720" rtlCol="0" anchor="t" anchorCtr="0">
            <a:normAutofit/>
          </a:bodyPr>
          <a:lstStyle/>
          <a:p>
            <a:pPr marL="38100" indent="0">
              <a:buNone/>
            </a:pPr>
            <a:r>
              <a:rPr lang="fr" sz="2400" b="1"/>
              <a:t>Mobiliser le soutien aux projets genre-biodiversité</a:t>
            </a:r>
          </a:p>
          <a:p>
            <a:pPr marL="304800" indent="-279400">
              <a:buFont typeface="Arial" panose="020B0604020202020204" pitchFamily="34" charset="0"/>
              <a:buChar char="•"/>
            </a:pPr>
            <a:r>
              <a:rPr lang="fr" sz="2400"/>
              <a:t>Fournir un aperçu de la mobilisation du soutien aux projets sur le genre et la biodiversité</a:t>
            </a:r>
          </a:p>
          <a:p>
            <a:pPr marL="38100" indent="0">
              <a:buNone/>
            </a:pPr>
            <a:r>
              <a:rPr lang="fr" sz="2400" b="1" err="1"/>
              <a:t>de mise en relation </a:t>
            </a:r>
            <a:r>
              <a:rPr lang="fr" sz="2400" b="1"/>
              <a:t>des partenariats de l'accélérateur NBSAP (MMM)</a:t>
            </a:r>
            <a:endParaRPr lang="de-DE" sz="2400"/>
          </a:p>
          <a:p>
            <a:pPr marL="482601" indent="-457200">
              <a:buFont typeface="+mj-lt"/>
              <a:buAutoNum type="arabicPeriod"/>
            </a:pPr>
            <a:r>
              <a:rPr lang="fr" sz="2400"/>
              <a:t>Présentez un aperçu du MMM.</a:t>
            </a:r>
          </a:p>
          <a:p>
            <a:pPr marL="482600" indent="-457200">
              <a:buFont typeface="+mj-lt"/>
              <a:buAutoNum type="arabicPeriod"/>
            </a:pPr>
            <a:r>
              <a:rPr lang="fr" sz="2400"/>
              <a:t>Partager des conseils pratiques sur l'élaboration d'une demande pour le mécanisme </a:t>
            </a:r>
            <a:r>
              <a:rPr lang="fr" sz="2400" err="1"/>
              <a:t>de mise en relation des AP du NBSAP</a:t>
            </a:r>
          </a:p>
          <a:p>
            <a:pPr marL="482600" indent="-457200">
              <a:buFont typeface="+mj-lt"/>
              <a:buAutoNum type="arabicPeriod"/>
            </a:pPr>
            <a:r>
              <a:rPr lang="fr" sz="2400"/>
              <a:t>Présentez le soutien que nous pouvons apporter pour faire émerger des idées et soumettre une demande au MMM.</a:t>
            </a:r>
            <a:endParaRPr lang="de-DE" sz="2400"/>
          </a:p>
          <a:p>
            <a:pPr marL="38100" indent="0">
              <a:buNone/>
            </a:pPr>
            <a:r>
              <a:rPr lang="fr" sz="2400" b="1"/>
              <a:t>Promouvoir les échanges entre pairs </a:t>
            </a:r>
            <a:r>
              <a:rPr lang="fr" sz="2400"/>
              <a:t>sur les bonnes pratiques et les enseignements tirés de l'expérience.</a:t>
            </a:r>
          </a:p>
        </p:txBody>
      </p:sp>
      <p:sp>
        <p:nvSpPr>
          <p:cNvPr id="3" name="Textfeld 2">
            <a:extLst>
              <a:ext uri="{FF2B5EF4-FFF2-40B4-BE49-F238E27FC236}">
                <a16:creationId xmlns:a16="http://schemas.microsoft.com/office/drawing/2014/main" id="{3C93866F-2C73-6291-1E2F-6DD3A1F0D30B}"/>
              </a:ext>
            </a:extLst>
          </p:cNvPr>
          <p:cNvSpPr txBox="1"/>
          <p:nvPr/>
        </p:nvSpPr>
        <p:spPr>
          <a:xfrm>
            <a:off x="523460" y="5088835"/>
            <a:ext cx="11217965" cy="1569660"/>
          </a:xfrm>
          <a:prstGeom prst="rect">
            <a:avLst/>
          </a:prstGeom>
          <a:solidFill>
            <a:schemeClr val="accent3">
              <a:lumMod val="40000"/>
              <a:lumOff val="60000"/>
            </a:schemeClr>
          </a:solidFill>
        </p:spPr>
        <p:txBody>
          <a:bodyPr wrap="square" rtlCol="0">
            <a:spAutoFit/>
          </a:bodyPr>
          <a:lstStyle/>
          <a:p>
            <a:r>
              <a:rPr lang="fr" sz="2400" b="1" err="1">
                <a:latin typeface="Calibri" panose="020F0502020204030204" pitchFamily="34" charset="0"/>
                <a:ea typeface="Calibri" panose="020F0502020204030204" pitchFamily="34" charset="0"/>
                <a:cs typeface="Calibri" panose="020F0502020204030204" pitchFamily="34" charset="0"/>
              </a:rPr>
              <a:t>Attendu</a:t>
            </a:r>
            <a:r>
              <a:rPr lang="fr" sz="2400" b="1">
                <a:latin typeface="Calibri" panose="020F0502020204030204" pitchFamily="34" charset="0"/>
                <a:ea typeface="Calibri" panose="020F0502020204030204" pitchFamily="34" charset="0"/>
                <a:cs typeface="Calibri" panose="020F0502020204030204" pitchFamily="34" charset="0"/>
              </a:rPr>
              <a:t> </a:t>
            </a:r>
            <a:r>
              <a:rPr lang="fr" sz="2400" b="1" err="1">
                <a:latin typeface="Calibri" panose="020F0502020204030204" pitchFamily="34" charset="0"/>
                <a:ea typeface="Calibri" panose="020F0502020204030204" pitchFamily="34" charset="0"/>
                <a:cs typeface="Calibri" panose="020F0502020204030204" pitchFamily="34" charset="0"/>
              </a:rPr>
              <a:t>résultat</a:t>
            </a:r>
            <a:r>
              <a:rPr lang="fr" sz="2400" b="1">
                <a:latin typeface="Calibri" panose="020F0502020204030204" pitchFamily="34" charset="0"/>
                <a:ea typeface="Calibri" panose="020F0502020204030204" pitchFamily="34" charset="0"/>
                <a:cs typeface="Calibri" panose="020F0502020204030204" pitchFamily="34" charset="0"/>
              </a:rPr>
              <a:t> </a:t>
            </a:r>
            <a:r>
              <a:rPr lang="fr" sz="2400" b="1" err="1">
                <a:latin typeface="Calibri" panose="020F0502020204030204" pitchFamily="34" charset="0"/>
                <a:ea typeface="Calibri" panose="020F0502020204030204" pitchFamily="34" charset="0"/>
                <a:cs typeface="Calibri" panose="020F0502020204030204" pitchFamily="34" charset="0"/>
              </a:rPr>
              <a:t>de</a:t>
            </a:r>
            <a:r>
              <a:rPr lang="fr" sz="2400" b="1">
                <a:latin typeface="Calibri" panose="020F0502020204030204" pitchFamily="34" charset="0"/>
                <a:ea typeface="Calibri" panose="020F0502020204030204" pitchFamily="34" charset="0"/>
                <a:cs typeface="Calibri" panose="020F0502020204030204" pitchFamily="34" charset="0"/>
              </a:rPr>
              <a:t> </a:t>
            </a:r>
            <a:r>
              <a:rPr lang="fr" sz="2400" b="1" err="1">
                <a:latin typeface="Calibri" panose="020F0502020204030204" pitchFamily="34" charset="0"/>
                <a:ea typeface="Calibri" panose="020F0502020204030204" pitchFamily="34" charset="0"/>
                <a:cs typeface="Calibri" panose="020F0502020204030204" pitchFamily="34" charset="0"/>
              </a:rPr>
              <a:t>ce</a:t>
            </a:r>
            <a:r>
              <a:rPr lang="fr" sz="2400" b="1">
                <a:latin typeface="Calibri" panose="020F0502020204030204" pitchFamily="34" charset="0"/>
                <a:ea typeface="Calibri" panose="020F0502020204030204" pitchFamily="34" charset="0"/>
                <a:cs typeface="Calibri" panose="020F0502020204030204" pitchFamily="34" charset="0"/>
              </a:rPr>
              <a:t> </a:t>
            </a:r>
            <a:r>
              <a:rPr lang="fr" sz="2400" b="1" err="1">
                <a:latin typeface="Calibri" panose="020F0502020204030204" pitchFamily="34" charset="0"/>
                <a:ea typeface="Calibri" panose="020F0502020204030204" pitchFamily="34" charset="0"/>
                <a:cs typeface="Calibri" panose="020F0502020204030204" pitchFamily="34" charset="0"/>
              </a:rPr>
              <a:t>session </a:t>
            </a:r>
            <a:r>
              <a:rPr lang="fr" sz="2400">
                <a:latin typeface="Calibri" panose="020F0502020204030204" pitchFamily="34" charset="0"/>
                <a:ea typeface="Calibri" panose="020F0502020204030204" pitchFamily="34" charset="0"/>
                <a:cs typeface="Calibri" panose="020F0502020204030204" pitchFamily="34" charset="0"/>
              </a:rPr>
              <a:t>:</a:t>
            </a:r>
          </a:p>
          <a:p>
            <a:r>
              <a:rPr lang="fr" sz="2400">
                <a:latin typeface="Calibri" panose="020F0502020204030204" pitchFamily="34" charset="0"/>
                <a:ea typeface="Calibri" panose="020F0502020204030204" pitchFamily="34" charset="0"/>
                <a:cs typeface="Calibri" panose="020F0502020204030204" pitchFamily="34" charset="0"/>
              </a:rPr>
              <a:t>Les partenaires nationaux comprennent mieux comment atteindre l'objectif </a:t>
            </a:r>
            <a:r>
              <a:rPr lang="fr" sz="2400" i="1">
                <a:latin typeface="Calibri" panose="020F0502020204030204" pitchFamily="34" charset="0"/>
                <a:ea typeface="Calibri" panose="020F0502020204030204" pitchFamily="34" charset="0"/>
                <a:cs typeface="Calibri" panose="020F0502020204030204" pitchFamily="34" charset="0"/>
              </a:rPr>
              <a:t>« 1 dossier de demande élaboré et soumis à NBSAP AP MMM » et sont pleinement conscients du soutien individualisé qui leur sera apporté par l'équipe.</a:t>
            </a:r>
          </a:p>
        </p:txBody>
      </p:sp>
    </p:spTree>
    <p:extLst>
      <p:ext uri="{BB962C8B-B14F-4D97-AF65-F5344CB8AC3E}">
        <p14:creationId xmlns:p14="http://schemas.microsoft.com/office/powerpoint/2010/main" val="23684335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feld 22">
            <a:extLst>
              <a:ext uri="{FF2B5EF4-FFF2-40B4-BE49-F238E27FC236}">
                <a16:creationId xmlns:a16="http://schemas.microsoft.com/office/drawing/2014/main" id="{36E21EE0-94B2-AD34-0D7B-D75095ADAD0F}"/>
              </a:ext>
            </a:extLst>
          </p:cNvPr>
          <p:cNvSpPr txBox="1"/>
          <p:nvPr/>
        </p:nvSpPr>
        <p:spPr>
          <a:xfrm>
            <a:off x="218011" y="4293522"/>
            <a:ext cx="11882451" cy="1998956"/>
          </a:xfrm>
          <a:prstGeom prst="rect">
            <a:avLst/>
          </a:prstGeom>
          <a:solidFill>
            <a:schemeClr val="accent6">
              <a:lumMod val="20000"/>
              <a:lumOff val="80000"/>
            </a:schemeClr>
          </a:solidFill>
          <a:ln>
            <a:solidFill>
              <a:schemeClr val="accent6"/>
            </a:solidFill>
          </a:ln>
        </p:spPr>
        <p:txBody>
          <a:bodyPr wrap="square" rtlCol="0">
            <a:spAutoFit/>
          </a:bodyPr>
          <a:lstStyle/>
          <a:p>
            <a:endParaRPr lang="de-DE"/>
          </a:p>
        </p:txBody>
      </p:sp>
      <p:sp>
        <p:nvSpPr>
          <p:cNvPr id="2" name="Titel 1">
            <a:extLst>
              <a:ext uri="{FF2B5EF4-FFF2-40B4-BE49-F238E27FC236}">
                <a16:creationId xmlns:a16="http://schemas.microsoft.com/office/drawing/2014/main" id="{65C069AE-ED33-41CA-D924-B14A30343CEB}"/>
              </a:ext>
            </a:extLst>
          </p:cNvPr>
          <p:cNvSpPr>
            <a:spLocks noGrp="1"/>
          </p:cNvSpPr>
          <p:nvPr>
            <p:ph type="title"/>
          </p:nvPr>
        </p:nvSpPr>
        <p:spPr>
          <a:xfrm>
            <a:off x="159129" y="314757"/>
            <a:ext cx="10552414" cy="903841"/>
          </a:xfrm>
        </p:spPr>
        <p:txBody>
          <a:bodyPr>
            <a:normAutofit fontScale="90000"/>
          </a:bodyPr>
          <a:lstStyle/>
          <a:p>
            <a:r>
              <a:rPr lang="fr" sz="4800"/>
              <a:t>En nous appuyant sur </a:t>
            </a:r>
            <a:r>
              <a:rPr lang="fr" sz="4800" err="1"/>
              <a:t>notre</a:t>
            </a:r>
            <a:r>
              <a:rPr lang="fr" sz="4800"/>
              <a:t> </a:t>
            </a:r>
            <a:r>
              <a:rPr lang="fr" sz="4800" err="1"/>
              <a:t>précédent</a:t>
            </a:r>
            <a:r>
              <a:rPr lang="fr" sz="4800"/>
              <a:t> </a:t>
            </a:r>
            <a:r>
              <a:rPr lang="fr" sz="4800" err="1"/>
              <a:t>cliniques </a:t>
            </a:r>
            <a:r>
              <a:rPr lang="fr" sz="4800"/>
              <a:t>et </a:t>
            </a:r>
            <a:r>
              <a:rPr lang="fr" sz="4800" err="1"/>
              <a:t>composantes</a:t>
            </a:r>
            <a:r>
              <a:rPr lang="fr" sz="4800"/>
              <a:t> </a:t>
            </a:r>
            <a:r>
              <a:rPr lang="fr" sz="4800" err="1"/>
              <a:t>de</a:t>
            </a:r>
            <a:r>
              <a:rPr lang="fr" sz="4800"/>
              <a:t> </a:t>
            </a:r>
            <a:r>
              <a:rPr lang="fr" sz="4800" err="1"/>
              <a:t>le </a:t>
            </a:r>
            <a:r>
              <a:rPr lang="fr" sz="4800"/>
              <a:t>genre et </a:t>
            </a:r>
            <a:r>
              <a:rPr lang="fr" sz="4800" err="1"/>
              <a:t>la biodiversité</a:t>
            </a:r>
            <a:r>
              <a:rPr lang="fr" sz="4800"/>
              <a:t> </a:t>
            </a:r>
            <a:r>
              <a:rPr lang="fr" sz="4800" err="1"/>
              <a:t>projet</a:t>
            </a:r>
            <a:r>
              <a:rPr lang="fr" sz="4800"/>
              <a:t> </a:t>
            </a:r>
          </a:p>
        </p:txBody>
      </p:sp>
      <p:sp>
        <p:nvSpPr>
          <p:cNvPr id="4" name="Arrow: Chevron 3">
            <a:extLst>
              <a:ext uri="{FF2B5EF4-FFF2-40B4-BE49-F238E27FC236}">
                <a16:creationId xmlns:a16="http://schemas.microsoft.com/office/drawing/2014/main" id="{46BEF52F-BBE0-D207-6DDA-07FB29666412}"/>
              </a:ext>
            </a:extLst>
          </p:cNvPr>
          <p:cNvSpPr/>
          <p:nvPr/>
        </p:nvSpPr>
        <p:spPr>
          <a:xfrm>
            <a:off x="159129" y="2249592"/>
            <a:ext cx="2512819" cy="903841"/>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fr"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Analyse situationnelle </a:t>
            </a:r>
            <a:br>
              <a:rPr kumimoji="0" lang="en-GB"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br>
            <a:r>
              <a:rPr kumimoji="0" lang="fr"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(Clinique 1)</a:t>
            </a:r>
            <a:endParaRPr kumimoji="0" lang="en-CH" sz="1800" b="0" i="0" u="none" strike="noStrike" kern="0" cap="none" spc="0" normalizeH="0" baseline="0" noProof="0">
              <a:ln>
                <a:noFill/>
              </a:ln>
              <a:solidFill>
                <a:prstClr val="black"/>
              </a:solidFill>
              <a:effectLst/>
              <a:uLnTx/>
              <a:uFillTx/>
              <a:latin typeface="Calibri Light" panose="020F0302020204030204"/>
              <a:ea typeface="+mn-ea"/>
              <a:cs typeface="+mn-cs"/>
              <a:sym typeface="Arial"/>
            </a:endParaRPr>
          </a:p>
        </p:txBody>
      </p:sp>
      <p:sp>
        <p:nvSpPr>
          <p:cNvPr id="5" name="Arrow: Chevron 4">
            <a:extLst>
              <a:ext uri="{FF2B5EF4-FFF2-40B4-BE49-F238E27FC236}">
                <a16:creationId xmlns:a16="http://schemas.microsoft.com/office/drawing/2014/main" id="{35FDF2E3-F598-5077-BAFD-6076F07D0205}"/>
              </a:ext>
            </a:extLst>
          </p:cNvPr>
          <p:cNvSpPr/>
          <p:nvPr/>
        </p:nvSpPr>
        <p:spPr>
          <a:xfrm>
            <a:off x="218011" y="3241027"/>
            <a:ext cx="2453937" cy="903841"/>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fr"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Consultations des parties prenantes</a:t>
            </a:r>
          </a:p>
          <a:p>
            <a:pPr lvl="0" algn="ctr" defTabSz="609630">
              <a:defRPr/>
            </a:pPr>
            <a:r>
              <a:rPr lang="fr" sz="1800">
                <a:solidFill>
                  <a:prstClr val="black"/>
                </a:solidFill>
                <a:latin typeface="Calibri Light" panose="020F0302020204030204"/>
              </a:rPr>
              <a:t>(Clinique 2)</a:t>
            </a:r>
            <a:endParaRPr kumimoji="0" lang="en-CH" sz="1800" b="0" i="0" u="none" strike="noStrike" kern="0" cap="none" spc="0" normalizeH="0" baseline="0" noProof="0">
              <a:ln>
                <a:noFill/>
              </a:ln>
              <a:solidFill>
                <a:prstClr val="black"/>
              </a:solidFill>
              <a:effectLst/>
              <a:uLnTx/>
              <a:uFillTx/>
              <a:latin typeface="Calibri Light" panose="020F0302020204030204"/>
              <a:ea typeface="+mn-ea"/>
              <a:cs typeface="+mn-cs"/>
              <a:sym typeface="Arial"/>
            </a:endParaRPr>
          </a:p>
        </p:txBody>
      </p:sp>
      <p:sp>
        <p:nvSpPr>
          <p:cNvPr id="6" name="Arrow: Chevron 5">
            <a:extLst>
              <a:ext uri="{FF2B5EF4-FFF2-40B4-BE49-F238E27FC236}">
                <a16:creationId xmlns:a16="http://schemas.microsoft.com/office/drawing/2014/main" id="{A1F9FC56-59E0-C020-E48A-9B9361277E7A}"/>
              </a:ext>
            </a:extLst>
          </p:cNvPr>
          <p:cNvSpPr/>
          <p:nvPr/>
        </p:nvSpPr>
        <p:spPr>
          <a:xfrm>
            <a:off x="4047012" y="2223796"/>
            <a:ext cx="3241963" cy="1895275"/>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fr"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Ateliers nationaux</a:t>
            </a:r>
            <a:endParaRPr kumimoji="0" lang="en-GB" sz="1800" b="0" i="0" u="none" strike="noStrike" kern="0" cap="none" spc="0" normalizeH="0" baseline="0" noProof="0">
              <a:ln>
                <a:noFill/>
              </a:ln>
              <a:solidFill>
                <a:prstClr val="black"/>
              </a:solidFill>
              <a:effectLst/>
              <a:uLnTx/>
              <a:uFillTx/>
              <a:latin typeface="Calibri Light" panose="020F0302020204030204"/>
              <a:ea typeface="Calibri Light"/>
              <a:cs typeface="Calibri Light"/>
            </a:endParaRPr>
          </a:p>
        </p:txBody>
      </p:sp>
      <p:sp>
        <p:nvSpPr>
          <p:cNvPr id="9" name="Arrow: Chevron 5">
            <a:extLst>
              <a:ext uri="{FF2B5EF4-FFF2-40B4-BE49-F238E27FC236}">
                <a16:creationId xmlns:a16="http://schemas.microsoft.com/office/drawing/2014/main" id="{ACC42D61-7104-F408-43E6-F02D45F3ED73}"/>
              </a:ext>
            </a:extLst>
          </p:cNvPr>
          <p:cNvSpPr/>
          <p:nvPr/>
        </p:nvSpPr>
        <p:spPr>
          <a:xfrm>
            <a:off x="6481453" y="2219120"/>
            <a:ext cx="3241963" cy="1904625"/>
          </a:xfrm>
          <a:prstGeom prst="chevron">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fr"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Genre et biodiversité</a:t>
            </a:r>
          </a:p>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kumimoji="0" lang="fr" sz="1800" b="0" i="0" u="none" strike="noStrike" kern="0" cap="none" spc="0" normalizeH="0" baseline="0" noProof="0">
                <a:ln>
                  <a:noFill/>
                </a:ln>
                <a:solidFill>
                  <a:prstClr val="black"/>
                </a:solidFill>
                <a:effectLst/>
                <a:uLnTx/>
                <a:uFillTx/>
                <a:latin typeface="Calibri Light" panose="020F0302020204030204"/>
                <a:ea typeface="+mn-ea"/>
                <a:cs typeface="+mn-cs"/>
                <a:sym typeface="Arial"/>
              </a:rPr>
              <a:t>feuille de route</a:t>
            </a:r>
          </a:p>
          <a:p>
            <a:pPr marL="0" marR="0" lvl="0" indent="0" algn="ctr" defTabSz="609630" rtl="0" eaLnBrk="1" fontAlgn="auto" latinLnBrk="0" hangingPunct="1">
              <a:lnSpc>
                <a:spcPct val="100000"/>
              </a:lnSpc>
              <a:spcBef>
                <a:spcPts val="0"/>
              </a:spcBef>
              <a:spcAft>
                <a:spcPts val="0"/>
              </a:spcAft>
              <a:buClr>
                <a:srgbClr val="000000"/>
              </a:buClr>
              <a:buSzTx/>
              <a:buFontTx/>
              <a:buNone/>
              <a:tabLst/>
              <a:defRPr/>
            </a:pPr>
            <a:r>
              <a:rPr lang="fr" sz="1800">
                <a:solidFill>
                  <a:prstClr val="black"/>
                </a:solidFill>
                <a:latin typeface="Calibri Light" panose="020F0302020204030204"/>
              </a:rPr>
              <a:t>(Clinique 4)</a:t>
            </a:r>
            <a:endParaRPr kumimoji="0" lang="en-GB" sz="1800" b="0" i="0" u="none" strike="noStrike" kern="0" cap="none" spc="0" normalizeH="0" baseline="0" noProof="0">
              <a:ln>
                <a:noFill/>
              </a:ln>
              <a:solidFill>
                <a:prstClr val="black"/>
              </a:solidFill>
              <a:effectLst/>
              <a:uLnTx/>
              <a:uFillTx/>
              <a:latin typeface="Calibri Light" panose="020F0302020204030204"/>
              <a:ea typeface="Calibri Light"/>
              <a:cs typeface="Calibri Light"/>
            </a:endParaRPr>
          </a:p>
        </p:txBody>
      </p:sp>
      <p:sp>
        <p:nvSpPr>
          <p:cNvPr id="12" name="Textfeld 11">
            <a:extLst>
              <a:ext uri="{FF2B5EF4-FFF2-40B4-BE49-F238E27FC236}">
                <a16:creationId xmlns:a16="http://schemas.microsoft.com/office/drawing/2014/main" id="{63229EFB-6B42-3B1F-5537-D21B465BECDB}"/>
              </a:ext>
            </a:extLst>
          </p:cNvPr>
          <p:cNvSpPr txBox="1"/>
          <p:nvPr/>
        </p:nvSpPr>
        <p:spPr>
          <a:xfrm>
            <a:off x="2778826" y="2612454"/>
            <a:ext cx="1494312" cy="1169551"/>
          </a:xfrm>
          <a:prstGeom prst="rect">
            <a:avLst/>
          </a:prstGeom>
          <a:solidFill>
            <a:schemeClr val="bg1"/>
          </a:solidFill>
          <a:ln>
            <a:solidFill>
              <a:schemeClr val="accent3"/>
            </a:solidFill>
          </a:ln>
        </p:spPr>
        <p:txBody>
          <a:bodyPr wrap="square" rtlCol="0">
            <a:spAutoFit/>
          </a:bodyPr>
          <a:lstStyle/>
          <a:p>
            <a:r>
              <a:rPr lang="fr">
                <a:latin typeface="Calibri" panose="020F0502020204030204" pitchFamily="34" charset="0"/>
                <a:ea typeface="Times New Roman" panose="02020603050405020304" pitchFamily="18" charset="0"/>
                <a:cs typeface="Calibri" panose="020F0502020204030204" pitchFamily="34" charset="0"/>
              </a:rPr>
              <a:t>Données et informations nationales et locales sur le genre et la biodiversité</a:t>
            </a:r>
            <a:endParaRPr lang="de-DE"/>
          </a:p>
        </p:txBody>
      </p:sp>
      <p:sp>
        <p:nvSpPr>
          <p:cNvPr id="13" name="Textfeld 12">
            <a:extLst>
              <a:ext uri="{FF2B5EF4-FFF2-40B4-BE49-F238E27FC236}">
                <a16:creationId xmlns:a16="http://schemas.microsoft.com/office/drawing/2014/main" id="{70F06859-DE77-81C7-EEFC-8C6D30FF9A12}"/>
              </a:ext>
            </a:extLst>
          </p:cNvPr>
          <p:cNvSpPr txBox="1"/>
          <p:nvPr/>
        </p:nvSpPr>
        <p:spPr>
          <a:xfrm>
            <a:off x="9818911" y="2414769"/>
            <a:ext cx="1937657" cy="738664"/>
          </a:xfrm>
          <a:prstGeom prst="rect">
            <a:avLst/>
          </a:prstGeom>
          <a:solidFill>
            <a:schemeClr val="bg1"/>
          </a:solidFill>
          <a:ln>
            <a:solidFill>
              <a:schemeClr val="accent3"/>
            </a:solidFill>
          </a:ln>
        </p:spPr>
        <p:txBody>
          <a:bodyPr wrap="square" rtlCol="0">
            <a:spAutoFit/>
          </a:bodyPr>
          <a:lstStyle/>
          <a:p>
            <a:r>
              <a:rPr lang="fr">
                <a:latin typeface="Calibri" panose="020F0502020204030204" pitchFamily="34" charset="0"/>
                <a:ea typeface="Times New Roman" panose="02020603050405020304" pitchFamily="18" charset="0"/>
                <a:cs typeface="Calibri" panose="020F0502020204030204" pitchFamily="34" charset="0"/>
              </a:rPr>
              <a:t>Objectifs nationaux en matière d'égalité des sexes et de biodiversité et résultats attendus</a:t>
            </a:r>
            <a:endParaRPr lang="de-DE"/>
          </a:p>
        </p:txBody>
      </p:sp>
      <p:sp>
        <p:nvSpPr>
          <p:cNvPr id="14" name="Textfeld 13">
            <a:extLst>
              <a:ext uri="{FF2B5EF4-FFF2-40B4-BE49-F238E27FC236}">
                <a16:creationId xmlns:a16="http://schemas.microsoft.com/office/drawing/2014/main" id="{0640EFE2-4682-42DA-FD75-692671A07C1D}"/>
              </a:ext>
            </a:extLst>
          </p:cNvPr>
          <p:cNvSpPr txBox="1"/>
          <p:nvPr/>
        </p:nvSpPr>
        <p:spPr>
          <a:xfrm>
            <a:off x="9818911" y="3251966"/>
            <a:ext cx="1937657" cy="307777"/>
          </a:xfrm>
          <a:prstGeom prst="rect">
            <a:avLst/>
          </a:prstGeom>
          <a:solidFill>
            <a:schemeClr val="bg1"/>
          </a:solidFill>
          <a:ln>
            <a:solidFill>
              <a:schemeClr val="accent3"/>
            </a:solidFill>
          </a:ln>
        </p:spPr>
        <p:txBody>
          <a:bodyPr wrap="square" rtlCol="0">
            <a:spAutoFit/>
          </a:bodyPr>
          <a:lstStyle/>
          <a:p>
            <a:r>
              <a:rPr lang="fr">
                <a:latin typeface="Calibri" panose="020F0502020204030204" pitchFamily="34" charset="0"/>
                <a:cs typeface="Calibri" panose="020F0502020204030204" pitchFamily="34" charset="0"/>
              </a:rPr>
              <a:t>Feuilles de route validées</a:t>
            </a:r>
            <a:endParaRPr lang="de-DE"/>
          </a:p>
        </p:txBody>
      </p:sp>
      <p:sp>
        <p:nvSpPr>
          <p:cNvPr id="15" name="Textfeld 14">
            <a:extLst>
              <a:ext uri="{FF2B5EF4-FFF2-40B4-BE49-F238E27FC236}">
                <a16:creationId xmlns:a16="http://schemas.microsoft.com/office/drawing/2014/main" id="{66039537-5D93-BEFC-B3D9-8B8922CFDC2F}"/>
              </a:ext>
            </a:extLst>
          </p:cNvPr>
          <p:cNvSpPr txBox="1"/>
          <p:nvPr/>
        </p:nvSpPr>
        <p:spPr>
          <a:xfrm>
            <a:off x="159129" y="1438630"/>
            <a:ext cx="11649693" cy="707886"/>
          </a:xfrm>
          <a:prstGeom prst="rect">
            <a:avLst/>
          </a:prstGeom>
          <a:noFill/>
        </p:spPr>
        <p:txBody>
          <a:bodyPr wrap="square" rtlCol="0">
            <a:spAutoFit/>
          </a:bodyPr>
          <a:lstStyle/>
          <a:p>
            <a:pPr marL="285750" marR="0" lvl="0" indent="-285750" defTabSz="914400" rtl="0" eaLnBrk="1" fontAlgn="auto" latinLnBrk="0" hangingPunct="1">
              <a:lnSpc>
                <a:spcPct val="100000"/>
              </a:lnSpc>
              <a:spcBef>
                <a:spcPts val="0"/>
              </a:spcBef>
              <a:spcAft>
                <a:spcPts val="0"/>
              </a:spcAft>
              <a:buClr>
                <a:schemeClr val="accent2"/>
              </a:buClr>
              <a:buSzTx/>
              <a:buFont typeface="Arial" panose="020B0604020202020204" pitchFamily="34" charset="0"/>
              <a:buChar char="•"/>
              <a:tabLst/>
              <a:defRPr/>
            </a:pP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Précédent</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cliniques </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et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votre </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pays</a:t>
            </a:r>
            <a:r>
              <a:rPr lang="fr" sz="2000" kern="1200">
                <a:solidFill>
                  <a:schemeClr val="tx1"/>
                </a:solidFill>
                <a:latin typeface="Calibri" panose="020F0502020204030204"/>
                <a:ea typeface="+mn-ea"/>
                <a:cs typeface="+mn-cs"/>
              </a:rPr>
              <a:t>​</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travail</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sous</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le</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genre </a:t>
            </a:r>
            <a:r>
              <a:rPr lang="fr" sz="2000" kern="1200">
                <a:solidFill>
                  <a:schemeClr val="tx1"/>
                </a:solidFill>
                <a:latin typeface="Calibri" panose="020F0502020204030204"/>
                <a:ea typeface="+mn-ea"/>
                <a:cs typeface="+mn-cs"/>
              </a:rPr>
              <a: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biodiversité</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projet</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 </a:t>
            </a:r>
            <a:r>
              <a:rPr lang="fr" sz="2000" kern="1200" err="1">
                <a:solidFill>
                  <a:schemeClr val="tx1"/>
                </a:solidFill>
                <a:latin typeface="Calibri" panose="020F0502020204030204"/>
                <a:ea typeface="+mn-ea"/>
                <a:cs typeface="+mn-cs"/>
              </a:rPr>
              <a:t>constructions</a:t>
            </a:r>
            <a:r>
              <a:rPr lang="fr" sz="2000" kern="1200">
                <a:solidFill>
                  <a:schemeClr val="tx1"/>
                </a:solidFill>
                <a:latin typeface="Calibri" panose="020F0502020204030204"/>
                <a:ea typeface="+mn-ea"/>
                <a:cs typeface="+mn-cs"/>
              </a:rPr>
              <a:t> </a:t>
            </a:r>
            <a:r>
              <a:rPr lang="fr" sz="2000" kern="1200" err="1">
                <a:solidFill>
                  <a:schemeClr val="tx1"/>
                </a:solidFill>
                <a:latin typeface="Calibri" panose="020F0502020204030204"/>
                <a:ea typeface="+mn-ea"/>
                <a:cs typeface="+mn-cs"/>
              </a:rPr>
              <a:t>le</a:t>
            </a:r>
            <a:r>
              <a:rPr lang="fr" sz="2000" kern="1200">
                <a:solidFill>
                  <a:schemeClr val="tx1"/>
                </a:solidFill>
                <a:latin typeface="Calibri" panose="020F0502020204030204"/>
                <a:ea typeface="+mn-ea"/>
                <a:cs typeface="+mn-cs"/>
              </a:rPr>
              <a:t> </a:t>
            </a:r>
            <a:r>
              <a:rPr lang="fr" sz="2000" kern="1200" err="1">
                <a:solidFill>
                  <a:schemeClr val="tx1"/>
                </a:solidFill>
                <a:latin typeface="Calibri" panose="020F0502020204030204"/>
                <a:ea typeface="+mn-ea"/>
                <a:cs typeface="+mn-cs"/>
              </a:rPr>
              <a:t>fondation</a:t>
            </a:r>
            <a:r>
              <a:rPr lang="fr" sz="2000" kern="1200">
                <a:solidFill>
                  <a:schemeClr val="tx1"/>
                </a:solidFill>
                <a:latin typeface="Calibri" panose="020F0502020204030204"/>
                <a:ea typeface="+mn-ea"/>
                <a:cs typeface="+mn-cs"/>
              </a:rPr>
              <a:t> </a:t>
            </a:r>
            <a:r>
              <a:rPr lang="fr" sz="2000" kern="1200" err="1">
                <a:solidFill>
                  <a:schemeClr val="tx1"/>
                </a:solidFill>
                <a:latin typeface="Calibri" panose="020F0502020204030204"/>
                <a:ea typeface="+mn-ea"/>
                <a:cs typeface="+mn-cs"/>
              </a:rPr>
              <a:t>pour</a:t>
            </a:r>
            <a:r>
              <a:rPr lang="fr" sz="2000" kern="1200">
                <a:solidFill>
                  <a:schemeClr val="tx1"/>
                </a:solidFill>
                <a:latin typeface="Calibri" panose="020F0502020204030204"/>
                <a:ea typeface="+mn-ea"/>
                <a:cs typeface="+mn-cs"/>
              </a:rPr>
              <a:t> </a:t>
            </a:r>
            <a:r>
              <a:rPr lang="fr" sz="2000" kern="1200" err="1">
                <a:solidFill>
                  <a:schemeClr val="tx1"/>
                </a:solidFill>
                <a:latin typeface="Calibri" panose="020F0502020204030204"/>
                <a:ea typeface="+mn-ea"/>
                <a:cs typeface="+mn-cs"/>
              </a:rPr>
              <a:t>développement </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du genre et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de la biodiversité</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 </a:t>
            </a:r>
            <a:r>
              <a:rPr kumimoji="0" lang="fr" sz="2000" i="0" u="none" strike="noStrike" kern="1200" cap="none" spc="0" normalizeH="0" baseline="0" noProof="0" err="1">
                <a:ln>
                  <a:noFill/>
                </a:ln>
                <a:solidFill>
                  <a:schemeClr val="tx1"/>
                </a:solidFill>
                <a:effectLst/>
                <a:uLnTx/>
                <a:uFillTx/>
                <a:latin typeface="Calibri" panose="020F0502020204030204"/>
                <a:ea typeface="+mn-ea"/>
                <a:cs typeface="+mn-cs"/>
              </a:rPr>
              <a:t>projets </a:t>
            </a:r>
            <a:r>
              <a:rPr kumimoji="0" lang="fr" sz="2000" i="0" u="none" strike="noStrike" kern="1200" cap="none" spc="0" normalizeH="0" baseline="0" noProof="0">
                <a:ln>
                  <a:noFill/>
                </a:ln>
                <a:solidFill>
                  <a:schemeClr val="tx1"/>
                </a:solidFill>
                <a:effectLst/>
                <a:uLnTx/>
                <a:uFillTx/>
                <a:latin typeface="Calibri" panose="020F0502020204030204"/>
                <a:ea typeface="+mn-ea"/>
                <a:cs typeface="+mn-cs"/>
              </a:rPr>
              <a:t>:</a:t>
            </a:r>
          </a:p>
        </p:txBody>
      </p:sp>
      <p:sp>
        <p:nvSpPr>
          <p:cNvPr id="18" name="Pfeil: nach unten 17">
            <a:extLst>
              <a:ext uri="{FF2B5EF4-FFF2-40B4-BE49-F238E27FC236}">
                <a16:creationId xmlns:a16="http://schemas.microsoft.com/office/drawing/2014/main" id="{116DA8E1-6B67-76E3-374A-6F7D9475E694}"/>
              </a:ext>
            </a:extLst>
          </p:cNvPr>
          <p:cNvSpPr/>
          <p:nvPr/>
        </p:nvSpPr>
        <p:spPr>
          <a:xfrm>
            <a:off x="3875573" y="4507729"/>
            <a:ext cx="3906982" cy="659964"/>
          </a:xfrm>
          <a:prstGeom prst="downArrow">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9" name="Textfeld 18">
            <a:extLst>
              <a:ext uri="{FF2B5EF4-FFF2-40B4-BE49-F238E27FC236}">
                <a16:creationId xmlns:a16="http://schemas.microsoft.com/office/drawing/2014/main" id="{B4C40BD2-EFBA-2DE6-F628-F4901B617AC4}"/>
              </a:ext>
            </a:extLst>
          </p:cNvPr>
          <p:cNvSpPr txBox="1"/>
          <p:nvPr/>
        </p:nvSpPr>
        <p:spPr>
          <a:xfrm>
            <a:off x="1431235" y="5270769"/>
            <a:ext cx="4262983" cy="1200329"/>
          </a:xfrm>
          <a:prstGeom prst="rect">
            <a:avLst/>
          </a:prstGeom>
          <a:solidFill>
            <a:schemeClr val="tx2"/>
          </a:solidFill>
        </p:spPr>
        <p:txBody>
          <a:bodyPr wrap="square" rtlCol="0">
            <a:spAutoFit/>
          </a:bodyPr>
          <a:lstStyle/>
          <a:p>
            <a:r>
              <a:rPr lang="fr" sz="1800" b="1">
                <a:latin typeface="Calibri Light"/>
                <a:ea typeface="Aptos" panose="020B0004020202020204" pitchFamily="34" charset="0"/>
                <a:cs typeface="Times New Roman"/>
              </a:rPr>
              <a:t>Partie I : </a:t>
            </a:r>
            <a:br>
              <a:rPr lang="en-US" sz="1800" b="1">
                <a:latin typeface="Calibri Light"/>
                <a:ea typeface="Aptos" panose="020B0004020202020204" pitchFamily="34" charset="0"/>
                <a:cs typeface="Times New Roman"/>
              </a:rPr>
            </a:br>
            <a:r>
              <a:rPr lang="fr" sz="1800" b="1">
                <a:latin typeface="Calibri Light"/>
                <a:ea typeface="Aptos" panose="020B0004020202020204" pitchFamily="34" charset="0"/>
                <a:cs typeface="Times New Roman"/>
              </a:rPr>
              <a:t>Aperçu du soutien à la mobilisation pour les projets genre-biodiversité</a:t>
            </a:r>
          </a:p>
          <a:p>
            <a:r>
              <a:rPr lang="fr" sz="1800" b="1">
                <a:latin typeface="Calibri Light"/>
                <a:cs typeface="Times New Roman"/>
              </a:rPr>
              <a:t>Paysage des opportunités de financement</a:t>
            </a:r>
            <a:endParaRPr lang="de-DE" b="1"/>
          </a:p>
        </p:txBody>
      </p:sp>
      <p:sp>
        <p:nvSpPr>
          <p:cNvPr id="21" name="Textfeld 20">
            <a:extLst>
              <a:ext uri="{FF2B5EF4-FFF2-40B4-BE49-F238E27FC236}">
                <a16:creationId xmlns:a16="http://schemas.microsoft.com/office/drawing/2014/main" id="{8D712095-2022-7F75-9BD2-43204DF9B432}"/>
              </a:ext>
            </a:extLst>
          </p:cNvPr>
          <p:cNvSpPr txBox="1"/>
          <p:nvPr/>
        </p:nvSpPr>
        <p:spPr>
          <a:xfrm>
            <a:off x="5983973" y="5268896"/>
            <a:ext cx="6116489" cy="1200329"/>
          </a:xfrm>
          <a:prstGeom prst="rect">
            <a:avLst/>
          </a:prstGeom>
          <a:solidFill>
            <a:schemeClr val="tx2"/>
          </a:solidFill>
        </p:spPr>
        <p:txBody>
          <a:bodyPr wrap="square">
            <a:spAutoFit/>
          </a:bodyPr>
          <a:lstStyle/>
          <a:p>
            <a:r>
              <a:rPr lang="fr" sz="1800" b="1">
                <a:latin typeface="Calibri Light"/>
                <a:cs typeface="Times New Roman"/>
              </a:rPr>
              <a:t>Partie II : </a:t>
            </a:r>
            <a:br>
              <a:rPr lang="en-US" sz="1800" b="1">
                <a:latin typeface="Calibri Light"/>
                <a:cs typeface="Times New Roman"/>
              </a:rPr>
            </a:br>
            <a:r>
              <a:rPr lang="fr" sz="1800" b="1">
                <a:latin typeface="Calibri Light"/>
                <a:cs typeface="Times New Roman"/>
              </a:rPr>
              <a:t>Élaborer des demandes sur le genre et la biodiversité pour le </a:t>
            </a:r>
            <a:br>
              <a:rPr lang="en-US" sz="1800" b="1">
                <a:latin typeface="Calibri Light"/>
                <a:cs typeface="Times New Roman"/>
              </a:rPr>
            </a:br>
            <a:r>
              <a:rPr lang="fr" sz="1800" b="1">
                <a:latin typeface="Calibri Light"/>
                <a:cs typeface="Times New Roman"/>
              </a:rPr>
              <a:t>mécanisme </a:t>
            </a:r>
            <a:br>
              <a:rPr lang="en-US" sz="1800" b="1">
                <a:latin typeface="Calibri Light"/>
                <a:cs typeface="Times New Roman"/>
              </a:rPr>
            </a:br>
            <a:r>
              <a:rPr lang="fr" sz="1800" b="1" err="1">
                <a:latin typeface="Calibri Light"/>
                <a:cs typeface="Times New Roman"/>
              </a:rPr>
              <a:t>de jumelage </a:t>
            </a:r>
            <a:r>
              <a:rPr lang="fr" sz="1800" b="1">
                <a:latin typeface="Calibri Light"/>
                <a:cs typeface="Times New Roman"/>
              </a:rPr>
              <a:t>des partenariats de l’accélérateur NBSAP ( </a:t>
            </a:r>
            <a:r>
              <a:rPr lang="fr" sz="1800" b="1" i="1">
                <a:latin typeface="Calibri Light"/>
                <a:cs typeface="Times New Roman"/>
              </a:rPr>
              <a:t>1 dossier de demande élaboré et soumis au mécanisme de jumelage des partenariats de l’accélérateur NBSAP </a:t>
            </a:r>
            <a:r>
              <a:rPr lang="fr" sz="1800" b="1">
                <a:latin typeface="Calibri Light"/>
                <a:cs typeface="Times New Roman"/>
              </a:rPr>
              <a:t>)</a:t>
            </a:r>
            <a:endParaRPr lang="de-DE" sz="1800" b="1">
              <a:latin typeface="Calibri Light"/>
              <a:cs typeface="Times New Roman"/>
            </a:endParaRPr>
          </a:p>
        </p:txBody>
      </p:sp>
      <p:sp>
        <p:nvSpPr>
          <p:cNvPr id="24" name="Textfeld 23">
            <a:extLst>
              <a:ext uri="{FF2B5EF4-FFF2-40B4-BE49-F238E27FC236}">
                <a16:creationId xmlns:a16="http://schemas.microsoft.com/office/drawing/2014/main" id="{485CCA29-6C33-86E0-4FA6-209215EE9CAC}"/>
              </a:ext>
            </a:extLst>
          </p:cNvPr>
          <p:cNvSpPr txBox="1"/>
          <p:nvPr/>
        </p:nvSpPr>
        <p:spPr>
          <a:xfrm>
            <a:off x="218011" y="4353545"/>
            <a:ext cx="2596589" cy="769441"/>
          </a:xfrm>
          <a:prstGeom prst="rect">
            <a:avLst/>
          </a:prstGeom>
          <a:noFill/>
        </p:spPr>
        <p:txBody>
          <a:bodyPr wrap="square" rtlCol="0">
            <a:spAutoFit/>
          </a:bodyPr>
          <a:lstStyle/>
          <a:p>
            <a:r>
              <a:rPr lang="fr" sz="2200">
                <a:solidFill>
                  <a:schemeClr val="tx1"/>
                </a:solidFill>
              </a:rPr>
              <a:t>Focus </a:t>
            </a:r>
            <a:r>
              <a:rPr lang="fr" sz="2200" err="1">
                <a:solidFill>
                  <a:schemeClr val="tx1"/>
                </a:solidFill>
              </a:rPr>
              <a:t>de</a:t>
            </a:r>
            <a:r>
              <a:rPr lang="fr" sz="2200">
                <a:solidFill>
                  <a:schemeClr val="tx1"/>
                </a:solidFill>
              </a:rPr>
              <a:t> </a:t>
            </a:r>
            <a:r>
              <a:rPr lang="fr" sz="2200" err="1">
                <a:solidFill>
                  <a:schemeClr val="tx1"/>
                </a:solidFill>
              </a:rPr>
              <a:t>aujourd'hui</a:t>
            </a:r>
            <a:r>
              <a:rPr lang="fr" sz="2200">
                <a:solidFill>
                  <a:schemeClr val="tx1"/>
                </a:solidFill>
              </a:rPr>
              <a:t> </a:t>
            </a:r>
            <a:r>
              <a:rPr lang="fr" sz="2200" err="1">
                <a:solidFill>
                  <a:schemeClr val="tx1"/>
                </a:solidFill>
              </a:rPr>
              <a:t>clinique</a:t>
            </a:r>
            <a:r>
              <a:rPr lang="fr" sz="2200">
                <a:solidFill>
                  <a:schemeClr val="tx1"/>
                </a:solidFill>
              </a:rPr>
              <a:t> </a:t>
            </a:r>
            <a:r>
              <a:rPr lang="fr" sz="2200" err="1">
                <a:solidFill>
                  <a:schemeClr val="tx1"/>
                </a:solidFill>
              </a:rPr>
              <a:t>événement</a:t>
            </a:r>
            <a:endParaRPr lang="de-DE" sz="2200">
              <a:solidFill>
                <a:schemeClr val="tx1"/>
              </a:solidFill>
            </a:endParaRPr>
          </a:p>
        </p:txBody>
      </p:sp>
    </p:spTree>
    <p:extLst>
      <p:ext uri="{BB962C8B-B14F-4D97-AF65-F5344CB8AC3E}">
        <p14:creationId xmlns:p14="http://schemas.microsoft.com/office/powerpoint/2010/main" val="1623422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18" grpId="0" animBg="1"/>
      <p:bldP spid="19" grpId="0" animBg="1"/>
      <p:bldP spid="21" grpId="0" animBg="1"/>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BB8D3-BACE-99D7-4D82-37D8A4697914}"/>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5DB2BF6-A3F5-DAD5-C1A0-3EF2658B4801}"/>
              </a:ext>
            </a:extLst>
          </p:cNvPr>
          <p:cNvSpPr>
            <a:spLocks noGrp="1"/>
          </p:cNvSpPr>
          <p:nvPr>
            <p:ph type="body" idx="1"/>
          </p:nvPr>
        </p:nvSpPr>
        <p:spPr/>
        <p:txBody>
          <a:bodyPr>
            <a:normAutofit/>
          </a:bodyPr>
          <a:lstStyle/>
          <a:p>
            <a:pPr marL="0" indent="0">
              <a:lnSpc>
                <a:spcPct val="200000"/>
              </a:lnSpc>
              <a:spcBef>
                <a:spcPts val="800"/>
              </a:spcBef>
              <a:buNone/>
            </a:pPr>
            <a:endParaRPr lang="en-CH" sz="1867">
              <a:solidFill>
                <a:srgbClr val="FF0000"/>
              </a:solidFill>
              <a:latin typeface="Calibri Light"/>
              <a:ea typeface="Calibri Light"/>
              <a:cs typeface="Calibri Light"/>
            </a:endParaRPr>
          </a:p>
          <a:p>
            <a:pPr marL="0" indent="0">
              <a:buNone/>
            </a:pPr>
            <a:endParaRPr lang="en-CH">
              <a:latin typeface="Calibri Light"/>
              <a:ea typeface="Calibri Light"/>
              <a:cs typeface="Calibri Light"/>
            </a:endParaRPr>
          </a:p>
        </p:txBody>
      </p:sp>
      <p:pic>
        <p:nvPicPr>
          <p:cNvPr id="10" name="Picture 9" descr="A person sweeping the ground&#10;&#10;AI-generated content may be incorrect.">
            <a:extLst>
              <a:ext uri="{FF2B5EF4-FFF2-40B4-BE49-F238E27FC236}">
                <a16:creationId xmlns:a16="http://schemas.microsoft.com/office/drawing/2014/main" id="{C4E435D6-D6B8-D8F2-78FF-D533557CDCB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07511" y="5188425"/>
            <a:ext cx="1621157" cy="1079272"/>
          </a:xfrm>
          <a:prstGeom prst="rect">
            <a:avLst/>
          </a:prstGeom>
        </p:spPr>
      </p:pic>
      <p:pic>
        <p:nvPicPr>
          <p:cNvPr id="11" name="Picture 10" descr="A orangutan in the jungle&#10;&#10;AI-generated content may be incorrect.">
            <a:extLst>
              <a:ext uri="{FF2B5EF4-FFF2-40B4-BE49-F238E27FC236}">
                <a16:creationId xmlns:a16="http://schemas.microsoft.com/office/drawing/2014/main" id="{797D005D-C60A-5BD4-47E3-80CDFF051A9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207511" y="826785"/>
            <a:ext cx="1629246" cy="1079272"/>
          </a:xfrm>
          <a:prstGeom prst="rect">
            <a:avLst/>
          </a:prstGeom>
        </p:spPr>
      </p:pic>
      <p:pic>
        <p:nvPicPr>
          <p:cNvPr id="14" name="Picture 13" descr="Bribris Rio.tif">
            <a:extLst>
              <a:ext uri="{FF2B5EF4-FFF2-40B4-BE49-F238E27FC236}">
                <a16:creationId xmlns:a16="http://schemas.microsoft.com/office/drawing/2014/main" id="{2A7B465C-8B20-AC83-87A8-1257DB2C05B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222844" y="2325766"/>
            <a:ext cx="1613913" cy="1060484"/>
          </a:xfrm>
          <a:prstGeom prst="rect">
            <a:avLst/>
          </a:prstGeom>
        </p:spPr>
      </p:pic>
      <p:pic>
        <p:nvPicPr>
          <p:cNvPr id="16" name="Picture 15" descr="A crab on a shell&#10;&#10;AI-generated content may be incorrect.">
            <a:extLst>
              <a:ext uri="{FF2B5EF4-FFF2-40B4-BE49-F238E27FC236}">
                <a16:creationId xmlns:a16="http://schemas.microsoft.com/office/drawing/2014/main" id="{171CAE16-26DA-71A7-B9FA-A6D6FCCF05F4}"/>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215177" y="3757219"/>
            <a:ext cx="1613913" cy="1074450"/>
          </a:xfrm>
          <a:prstGeom prst="rect">
            <a:avLst/>
          </a:prstGeom>
        </p:spPr>
      </p:pic>
      <p:sp>
        <p:nvSpPr>
          <p:cNvPr id="2" name="TextBox 1">
            <a:extLst>
              <a:ext uri="{FF2B5EF4-FFF2-40B4-BE49-F238E27FC236}">
                <a16:creationId xmlns:a16="http://schemas.microsoft.com/office/drawing/2014/main" id="{92F4ACA6-EC4B-6A40-F220-6BA38EEEC060}"/>
              </a:ext>
            </a:extLst>
          </p:cNvPr>
          <p:cNvSpPr txBox="1"/>
          <p:nvPr/>
        </p:nvSpPr>
        <p:spPr>
          <a:xfrm>
            <a:off x="4100052" y="2339256"/>
            <a:ext cx="8091948"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 sz="4000" kern="100" dirty="0">
                <a:solidFill>
                  <a:prstClr val="black"/>
                </a:solidFill>
                <a:latin typeface="Calibri" panose="020F0502020204030204"/>
                <a:ea typeface="+mn-ea"/>
                <a:cs typeface="+mn-cs"/>
              </a:rPr>
              <a:t>Partie I : </a:t>
            </a:r>
            <a:br>
              <a:rPr lang="en-US" sz="4000" kern="100" dirty="0">
                <a:solidFill>
                  <a:prstClr val="black"/>
                </a:solidFill>
                <a:latin typeface="Calibri" panose="020F0502020204030204"/>
                <a:ea typeface="+mn-ea"/>
                <a:cs typeface="+mn-cs"/>
              </a:rPr>
            </a:br>
            <a:r>
              <a:rPr kumimoji="0" lang="fr" sz="4000" b="0" i="0" u="none" strike="noStrike" kern="100" cap="none" spc="0" normalizeH="0" baseline="0" noProof="0" dirty="0">
                <a:ln>
                  <a:noFill/>
                </a:ln>
                <a:solidFill>
                  <a:prstClr val="black"/>
                </a:solidFill>
                <a:effectLst/>
                <a:uLnTx/>
                <a:uFillTx/>
                <a:latin typeface="Calibri" panose="020F0502020204030204"/>
                <a:ea typeface="+mn-ea"/>
                <a:cs typeface="+mn-cs"/>
              </a:rPr>
              <a:t>Mobiliser le soutien aux projets genre-biodiversité</a:t>
            </a:r>
          </a:p>
        </p:txBody>
      </p:sp>
    </p:spTree>
    <p:extLst>
      <p:ext uri="{BB962C8B-B14F-4D97-AF65-F5344CB8AC3E}">
        <p14:creationId xmlns:p14="http://schemas.microsoft.com/office/powerpoint/2010/main" val="2558933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a:extLst>
              <a:ext uri="{FF2B5EF4-FFF2-40B4-BE49-F238E27FC236}">
                <a16:creationId xmlns:a16="http://schemas.microsoft.com/office/drawing/2014/main" id="{6315B159-B40C-75F3-7B3B-66E6B482F34A}"/>
              </a:ext>
            </a:extLst>
          </p:cNvPr>
          <p:cNvSpPr>
            <a:spLocks noGrp="1"/>
          </p:cNvSpPr>
          <p:nvPr>
            <p:ph type="title"/>
          </p:nvPr>
        </p:nvSpPr>
        <p:spPr>
          <a:xfrm>
            <a:off x="1066800" y="193838"/>
            <a:ext cx="10058400" cy="903841"/>
          </a:xfrm>
        </p:spPr>
        <p:txBody>
          <a:bodyPr>
            <a:normAutofit/>
          </a:bodyPr>
          <a:lstStyle/>
          <a:p>
            <a:r>
              <a:rPr lang="fr" sz="4000" err="1"/>
              <a:t>Mobiliser </a:t>
            </a:r>
            <a:r>
              <a:rPr lang="fr" sz="4000"/>
              <a:t>le soutien </a:t>
            </a:r>
            <a:r>
              <a:rPr lang="fr" sz="4000" err="1"/>
              <a:t>signifie</a:t>
            </a:r>
            <a:endParaRPr lang="de-DE" sz="4000"/>
          </a:p>
        </p:txBody>
      </p:sp>
      <p:sp>
        <p:nvSpPr>
          <p:cNvPr id="3" name="Textplatzhalter 2">
            <a:extLst>
              <a:ext uri="{FF2B5EF4-FFF2-40B4-BE49-F238E27FC236}">
                <a16:creationId xmlns:a16="http://schemas.microsoft.com/office/drawing/2014/main" id="{11B77351-F07C-B6CD-24A3-8B0E4470A9D1}"/>
              </a:ext>
            </a:extLst>
          </p:cNvPr>
          <p:cNvSpPr>
            <a:spLocks noGrp="1"/>
          </p:cNvSpPr>
          <p:nvPr>
            <p:ph type="body" idx="1"/>
          </p:nvPr>
        </p:nvSpPr>
        <p:spPr>
          <a:xfrm>
            <a:off x="620202" y="1370107"/>
            <a:ext cx="4760181" cy="4488868"/>
          </a:xfrm>
        </p:spPr>
        <p:txBody>
          <a:bodyPr>
            <a:normAutofit/>
          </a:bodyPr>
          <a:lstStyle/>
          <a:p>
            <a:pPr>
              <a:buFont typeface="Arial" panose="020B0604020202020204" pitchFamily="34" charset="0"/>
              <a:buChar char="•"/>
            </a:pPr>
            <a:r>
              <a:rPr lang="fr" err="1"/>
              <a:t>Sécuriser</a:t>
            </a:r>
            <a:r>
              <a:rPr lang="fr"/>
              <a:t> </a:t>
            </a:r>
            <a:r>
              <a:rPr lang="fr" err="1"/>
              <a:t>politique </a:t>
            </a:r>
            <a:r>
              <a:rPr lang="fr"/>
              <a:t>et </a:t>
            </a:r>
            <a:r>
              <a:rPr lang="fr" err="1"/>
              <a:t>communautaire</a:t>
            </a:r>
            <a:r>
              <a:rPr lang="fr"/>
              <a:t> </a:t>
            </a:r>
            <a:r>
              <a:rPr lang="fr" err="1"/>
              <a:t>support</a:t>
            </a:r>
            <a:endParaRPr lang="de-DE"/>
          </a:p>
          <a:p>
            <a:pPr>
              <a:buFont typeface="Arial" panose="020B0604020202020204" pitchFamily="34" charset="0"/>
              <a:buChar char="•"/>
            </a:pPr>
            <a:r>
              <a:rPr lang="fr"/>
              <a:t>Établir </a:t>
            </a:r>
            <a:r>
              <a:rPr lang="fr" err="1"/>
              <a:t>un partenariat</a:t>
            </a:r>
            <a:r>
              <a:rPr lang="fr"/>
              <a:t> </a:t>
            </a:r>
            <a:r>
              <a:rPr lang="fr" err="1"/>
              <a:t>à travers</a:t>
            </a:r>
            <a:r>
              <a:rPr lang="fr"/>
              <a:t> </a:t>
            </a:r>
            <a:r>
              <a:rPr lang="fr" err="1"/>
              <a:t>secteurs</a:t>
            </a:r>
            <a:endParaRPr lang="de-DE"/>
          </a:p>
          <a:p>
            <a:pPr>
              <a:buFont typeface="Arial" panose="020B0604020202020204" pitchFamily="34" charset="0"/>
              <a:buChar char="•"/>
            </a:pPr>
            <a:r>
              <a:rPr lang="fr"/>
              <a:t>Sensibiliser et </a:t>
            </a:r>
            <a:r>
              <a:rPr lang="fr" err="1"/>
              <a:t>démontrer​</a:t>
            </a:r>
            <a:r>
              <a:rPr lang="fr"/>
              <a:t> </a:t>
            </a:r>
            <a:r>
              <a:rPr lang="fr" err="1"/>
              <a:t>valeur</a:t>
            </a:r>
            <a:endParaRPr lang="de-DE"/>
          </a:p>
          <a:p>
            <a:pPr>
              <a:buFont typeface="Arial" panose="020B0604020202020204" pitchFamily="34" charset="0"/>
              <a:buChar char="•"/>
            </a:pPr>
            <a:r>
              <a:rPr lang="fr"/>
              <a:t>Et bien sûr, sécuriser les ressources techniques et financières</a:t>
            </a:r>
          </a:p>
        </p:txBody>
      </p:sp>
      <p:pic>
        <p:nvPicPr>
          <p:cNvPr id="4" name="Grafik 3">
            <a:extLst>
              <a:ext uri="{FF2B5EF4-FFF2-40B4-BE49-F238E27FC236}">
                <a16:creationId xmlns:a16="http://schemas.microsoft.com/office/drawing/2014/main" id="{5FD5BE98-CBD3-1998-BF70-617FFC03E63E}"/>
              </a:ext>
            </a:extLst>
          </p:cNvPr>
          <p:cNvPicPr>
            <a:picLocks noChangeAspect="1"/>
          </p:cNvPicPr>
          <p:nvPr/>
        </p:nvPicPr>
        <p:blipFill>
          <a:blip r:embed="rId2"/>
          <a:stretch>
            <a:fillRect/>
          </a:stretch>
        </p:blipFill>
        <p:spPr>
          <a:xfrm>
            <a:off x="5717463" y="1347662"/>
            <a:ext cx="6216970" cy="4521432"/>
          </a:xfrm>
          <a:prstGeom prst="rect">
            <a:avLst/>
          </a:prstGeom>
        </p:spPr>
      </p:pic>
      <p:sp>
        <p:nvSpPr>
          <p:cNvPr id="5" name="Textfeld 4">
            <a:extLst>
              <a:ext uri="{FF2B5EF4-FFF2-40B4-BE49-F238E27FC236}">
                <a16:creationId xmlns:a16="http://schemas.microsoft.com/office/drawing/2014/main" id="{00D54546-D75F-E435-DE6B-0A704A6B5401}"/>
              </a:ext>
            </a:extLst>
          </p:cNvPr>
          <p:cNvSpPr txBox="1"/>
          <p:nvPr/>
        </p:nvSpPr>
        <p:spPr>
          <a:xfrm rot="16200000">
            <a:off x="9890813" y="3579253"/>
            <a:ext cx="4333461" cy="246221"/>
          </a:xfrm>
          <a:prstGeom prst="rect">
            <a:avLst/>
          </a:prstGeom>
          <a:noFill/>
        </p:spPr>
        <p:txBody>
          <a:bodyPr wrap="square" rtlCol="0">
            <a:spAutoFit/>
          </a:bodyPr>
          <a:lstStyle/>
          <a:p>
            <a:r>
              <a:rPr lang="fr" sz="1000"/>
              <a:t>Source de l'image : </a:t>
            </a:r>
            <a:r>
              <a:rPr lang="fr" sz="1000" err="1"/>
              <a:t>Unsplash / </a:t>
            </a:r>
            <a:r>
              <a:rPr lang="fr" sz="1000">
                <a:hlinkClick r:id="rId3"/>
              </a:rPr>
              <a:t>Lien vers </a:t>
            </a:r>
            <a:endParaRPr lang="de-DE" sz="1000"/>
          </a:p>
        </p:txBody>
      </p:sp>
    </p:spTree>
    <p:extLst>
      <p:ext uri="{BB962C8B-B14F-4D97-AF65-F5344CB8AC3E}">
        <p14:creationId xmlns:p14="http://schemas.microsoft.com/office/powerpoint/2010/main" val="1274345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4858B-B3DC-0C79-6BF7-9BEBD84A6480}"/>
            </a:ext>
          </a:extLst>
        </p:cNvPr>
        <p:cNvGrpSpPr/>
        <p:nvPr/>
      </p:nvGrpSpPr>
      <p:grpSpPr>
        <a:xfrm>
          <a:off x="0" y="0"/>
          <a:ext cx="0" cy="0"/>
          <a:chOff x="0" y="0"/>
          <a:chExt cx="0" cy="0"/>
        </a:xfrm>
      </p:grpSpPr>
      <p:sp>
        <p:nvSpPr>
          <p:cNvPr id="3" name="Textplatzhalter 2">
            <a:extLst>
              <a:ext uri="{FF2B5EF4-FFF2-40B4-BE49-F238E27FC236}">
                <a16:creationId xmlns:a16="http://schemas.microsoft.com/office/drawing/2014/main" id="{A9D8FE77-2BD4-BADD-749B-657E14A6829E}"/>
              </a:ext>
            </a:extLst>
          </p:cNvPr>
          <p:cNvSpPr>
            <a:spLocks noGrp="1"/>
          </p:cNvSpPr>
          <p:nvPr>
            <p:ph type="body" idx="4294967295"/>
          </p:nvPr>
        </p:nvSpPr>
        <p:spPr>
          <a:xfrm>
            <a:off x="261610" y="977612"/>
            <a:ext cx="4781550" cy="4489450"/>
          </a:xfrm>
        </p:spPr>
        <p:txBody>
          <a:bodyPr>
            <a:normAutofit/>
          </a:bodyPr>
          <a:lstStyle/>
          <a:p>
            <a:pPr marL="25400" indent="0">
              <a:buNone/>
            </a:pPr>
            <a:r>
              <a:rPr lang="fr" b="1"/>
              <a:t>Un paysage en évolution</a:t>
            </a:r>
            <a:endParaRPr lang="en-US"/>
          </a:p>
          <a:p>
            <a:pPr>
              <a:buFont typeface="Arial" panose="020B0604020202020204" pitchFamily="34" charset="0"/>
              <a:buChar char="•"/>
            </a:pPr>
            <a:r>
              <a:rPr lang="fr" err="1"/>
              <a:t>Climat </a:t>
            </a:r>
            <a:r>
              <a:rPr lang="fr"/>
              <a:t>et </a:t>
            </a:r>
            <a:r>
              <a:rPr lang="fr" err="1"/>
              <a:t>biodiversité </a:t>
            </a:r>
            <a:r>
              <a:rPr lang="fr"/>
              <a:t>internationaux </a:t>
            </a:r>
            <a:r>
              <a:rPr lang="fr" err="1"/>
              <a:t>fonds</a:t>
            </a:r>
            <a:endParaRPr lang="de-DE"/>
          </a:p>
          <a:p>
            <a:pPr>
              <a:buFont typeface="Arial" panose="020B0604020202020204" pitchFamily="34" charset="0"/>
              <a:buChar char="•"/>
            </a:pPr>
            <a:r>
              <a:rPr lang="fr" err="1"/>
              <a:t>budgets </a:t>
            </a:r>
            <a:r>
              <a:rPr lang="fr"/>
              <a:t>nationaux et </a:t>
            </a:r>
            <a:r>
              <a:rPr lang="fr" err="1"/>
              <a:t>développement</a:t>
            </a:r>
            <a:r>
              <a:rPr lang="fr"/>
              <a:t> </a:t>
            </a:r>
            <a:r>
              <a:rPr lang="fr" err="1"/>
              <a:t>programmes </a:t>
            </a:r>
            <a:br>
              <a:rPr lang="de-DE"/>
            </a:br>
            <a:r>
              <a:rPr lang="fr"/>
              <a:t>( </a:t>
            </a:r>
            <a:r>
              <a:rPr lang="fr" err="1"/>
              <a:t>biodiversité)</a:t>
            </a:r>
            <a:r>
              <a:rPr lang="fr"/>
              <a:t> </a:t>
            </a:r>
            <a:r>
              <a:rPr lang="fr" err="1"/>
              <a:t>finance</a:t>
            </a:r>
            <a:r>
              <a:rPr lang="fr"/>
              <a:t> </a:t>
            </a:r>
            <a:r>
              <a:rPr lang="fr" err="1"/>
              <a:t>plans </a:t>
            </a:r>
            <a:r>
              <a:rPr lang="fr"/>
              <a:t>)</a:t>
            </a:r>
          </a:p>
          <a:p>
            <a:pPr>
              <a:buFont typeface="Arial" panose="020B0604020202020204" pitchFamily="34" charset="0"/>
              <a:buChar char="•"/>
            </a:pPr>
            <a:r>
              <a:rPr lang="fr" err="1"/>
              <a:t>Mélangé</a:t>
            </a:r>
            <a:r>
              <a:rPr lang="fr"/>
              <a:t> </a:t>
            </a:r>
            <a:r>
              <a:rPr lang="fr" err="1"/>
              <a:t>finance </a:t>
            </a:r>
            <a:r>
              <a:rPr lang="fr"/>
              <a:t>et </a:t>
            </a:r>
            <a:r>
              <a:rPr lang="fr" err="1"/>
              <a:t>secteur privé</a:t>
            </a:r>
            <a:r>
              <a:rPr lang="fr"/>
              <a:t> </a:t>
            </a:r>
            <a:r>
              <a:rPr lang="fr" err="1"/>
              <a:t>investissement</a:t>
            </a:r>
            <a:endParaRPr lang="de-DE"/>
          </a:p>
        </p:txBody>
      </p:sp>
      <p:sp>
        <p:nvSpPr>
          <p:cNvPr id="5" name="Rectangle 3">
            <a:extLst>
              <a:ext uri="{FF2B5EF4-FFF2-40B4-BE49-F238E27FC236}">
                <a16:creationId xmlns:a16="http://schemas.microsoft.com/office/drawing/2014/main" id="{32375A31-20A6-BE44-8526-0AF3B3F843AC}"/>
              </a:ext>
            </a:extLst>
          </p:cNvPr>
          <p:cNvSpPr>
            <a:spLocks noChangeArrowheads="1"/>
          </p:cNvSpPr>
          <p:nvPr/>
        </p:nvSpPr>
        <p:spPr bwMode="auto">
          <a:xfrm rot="16200000">
            <a:off x="9230761" y="3305888"/>
            <a:ext cx="564548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 altLang="de-DE" sz="1000" b="0" i="0" u="none" strike="noStrike" cap="none" normalizeH="0" baseline="0">
                <a:ln>
                  <a:noFill/>
                </a:ln>
                <a:solidFill>
                  <a:schemeClr val="tx1"/>
                </a:solidFill>
                <a:effectLst/>
                <a:latin typeface="Nunito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Source de l'image : UNCCD_Évaluations des besoins </a:t>
            </a:r>
            <a:r>
              <a:rPr kumimoji="0" lang="fr" altLang="de-DE" sz="1000" b="0" i="0" u="none" strike="noStrike" cap="none" normalizeH="0" baseline="0" err="1">
                <a:ln>
                  <a:noFill/>
                </a:ln>
                <a:solidFill>
                  <a:schemeClr val="tx1"/>
                </a:solidFill>
                <a:effectLst/>
                <a:latin typeface="Nunito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financiers </a:t>
            </a:r>
            <a:r>
              <a:rPr kumimoji="0" lang="fr" altLang="de-DE" sz="1000" b="0" i="0" u="none" strike="noStrike" cap="none" normalizeH="0" baseline="0">
                <a:ln>
                  <a:noFill/>
                </a:ln>
                <a:solidFill>
                  <a:schemeClr val="tx1"/>
                </a:solidFill>
                <a:effectLst/>
                <a:latin typeface="Nunito Sans" pitchFamily="2" charset="0"/>
                <a:ea typeface="Calibri" panose="020F050202020403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-WEB2.pdf </a:t>
            </a:r>
            <a:r>
              <a:rPr kumimoji="0" lang="fr" altLang="de-DE" sz="1000" b="0" i="0" u="none" strike="noStrike" cap="none" normalizeH="0" baseline="0">
                <a:ln>
                  <a:noFill/>
                </a:ln>
                <a:solidFill>
                  <a:schemeClr val="tx1"/>
                </a:solidFill>
                <a:effectLst/>
                <a:latin typeface="Nunito Sans" pitchFamily="2" charset="0"/>
                <a:ea typeface="Calibri" panose="020F0502020204030204" pitchFamily="34" charset="0"/>
                <a:cs typeface="Arial" panose="020B0604020202020204" pitchFamily="34" charset="0"/>
              </a:rPr>
              <a:t>, p. 34</a:t>
            </a:r>
            <a:endParaRPr kumimoji="0" lang="en-US" altLang="de-DE" sz="1000" b="0" i="0" u="none" strike="noStrike" cap="none" normalizeH="0" baseline="0">
              <a:ln>
                <a:noFill/>
              </a:ln>
              <a:solidFill>
                <a:schemeClr val="tx1"/>
              </a:solidFill>
              <a:effectLst/>
              <a:latin typeface="Arial" panose="020B0604020202020204" pitchFamily="34" charset="0"/>
            </a:endParaRPr>
          </a:p>
        </p:txBody>
      </p:sp>
      <p:cxnSp>
        <p:nvCxnSpPr>
          <p:cNvPr id="7" name="Gerader Verbinder 6">
            <a:extLst>
              <a:ext uri="{FF2B5EF4-FFF2-40B4-BE49-F238E27FC236}">
                <a16:creationId xmlns:a16="http://schemas.microsoft.com/office/drawing/2014/main" id="{607D4FFC-64EC-36D2-B0D8-8C1521BC39E3}"/>
              </a:ext>
            </a:extLst>
          </p:cNvPr>
          <p:cNvCxnSpPr>
            <a:cxnSpLocks/>
          </p:cNvCxnSpPr>
          <p:nvPr/>
        </p:nvCxnSpPr>
        <p:spPr>
          <a:xfrm>
            <a:off x="4916357" y="855024"/>
            <a:ext cx="0" cy="4952011"/>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9" name="Grafik 1" descr="Ein Bild, das Text, Screenshot, Website, Webseite enthält.&#10;&#10;KI-generierte Inhalte können fehlerhaft sein.">
            <a:extLst>
              <a:ext uri="{FF2B5EF4-FFF2-40B4-BE49-F238E27FC236}">
                <a16:creationId xmlns:a16="http://schemas.microsoft.com/office/drawing/2014/main" id="{09695E59-F830-B8DC-29A2-75EA582154E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71" r="3393" b="8173"/>
          <a:stretch>
            <a:fillRect/>
          </a:stretch>
        </p:blipFill>
        <p:spPr bwMode="auto">
          <a:xfrm>
            <a:off x="5094518" y="0"/>
            <a:ext cx="6776496" cy="67785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5608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trospect">
  <a:themeElements>
    <a:clrScheme name="Blue Green">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Retrospect">
  <a:themeElements>
    <a:clrScheme name="Blue Green">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Retrospect">
  <a:themeElements>
    <a:clrScheme name="Blue Green">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5.xml><?xml version="1.0" encoding="utf-8"?>
<a:theme xmlns:a="http://schemas.openxmlformats.org/drawingml/2006/main" name="4_Retrospect">
  <a:themeElements>
    <a:clrScheme name="Blue Green">
      <a:dk1>
        <a:srgbClr val="000000"/>
      </a:dk1>
      <a:lt1>
        <a:srgbClr val="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7.xml><?xml version="1.0" encoding="utf-8"?>
<a:theme xmlns:a="http://schemas.openxmlformats.org/drawingml/2006/main" name="Retrospect">
  <a:themeElements>
    <a:clrScheme name="Blue Green">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8.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79EE8DAD1717D488B75E704F055B0DB" ma:contentTypeVersion="17" ma:contentTypeDescription="Create a new document." ma:contentTypeScope="" ma:versionID="894f81645357e802e03f0dad1321f2fd">
  <xsd:schema xmlns:xsd="http://www.w3.org/2001/XMLSchema" xmlns:xs="http://www.w3.org/2001/XMLSchema" xmlns:p="http://schemas.microsoft.com/office/2006/metadata/properties" xmlns:ns2="f232f10d-0edc-4b5f-b66e-f46ceb4f7549" xmlns:ns3="bccaa7d2-b5c2-455f-8377-eecac74d0a7a" targetNamespace="http://schemas.microsoft.com/office/2006/metadata/properties" ma:root="true" ma:fieldsID="09640a142018a54e4639738b7aa3630f" ns2:_="" ns3:_="">
    <xsd:import namespace="f232f10d-0edc-4b5f-b66e-f46ceb4f7549"/>
    <xsd:import namespace="bccaa7d2-b5c2-455f-8377-eecac74d0a7a"/>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SearchProperties" minOccurs="0"/>
                <xsd:element ref="ns2:MediaServiceDateTaken" minOccurs="0"/>
                <xsd:element ref="ns2:Det" minOccurs="0"/>
                <xsd:element ref="ns2:MediaLengthInSeconds"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32f10d-0edc-4b5f-b66e-f46ceb4f754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DateTaken" ma:index="20" nillable="true" ma:displayName="MediaServiceDateTaken" ma:hidden="true" ma:indexed="true" ma:internalName="MediaServiceDateTaken" ma:readOnly="true">
      <xsd:simpleType>
        <xsd:restriction base="dms:Text"/>
      </xsd:simpleType>
    </xsd:element>
    <xsd:element name="Det" ma:index="21" nillable="true" ma:displayName="Det" ma:format="Dropdown" ma:internalName="Det">
      <xsd:simpleType>
        <xsd:restriction base="dms:Text">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MediaServiceLocation" ma:index="23" nillable="true" ma:displayName="Location" ma:indexed="true" ma:internalName="MediaServiceLocation" ma:readOnly="true">
      <xsd:simpleType>
        <xsd:restriction base="dms:Text"/>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ccaa7d2-b5c2-455f-8377-eecac74d0a7a"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04ed2ff6-99f7-4fa9-96fc-1981adf183ee}" ma:internalName="TaxCatchAll" ma:showField="CatchAllData" ma:web="bccaa7d2-b5c2-455f-8377-eecac74d0a7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Det xmlns="f232f10d-0edc-4b5f-b66e-f46ceb4f7549" xsi:nil="true"/>
    <lcf76f155ced4ddcb4097134ff3c332f xmlns="f232f10d-0edc-4b5f-b66e-f46ceb4f7549">
      <Terms xmlns="http://schemas.microsoft.com/office/infopath/2007/PartnerControls"/>
    </lcf76f155ced4ddcb4097134ff3c332f>
    <TaxCatchAll xmlns="bccaa7d2-b5c2-455f-8377-eecac74d0a7a" xsi:nil="true"/>
  </documentManagement>
</p:properties>
</file>

<file path=customXml/itemProps1.xml><?xml version="1.0" encoding="utf-8"?>
<ds:datastoreItem xmlns:ds="http://schemas.openxmlformats.org/officeDocument/2006/customXml" ds:itemID="{65086475-842A-4488-9422-9F0D43A00B2C}">
  <ds:schemaRefs>
    <ds:schemaRef ds:uri="bccaa7d2-b5c2-455f-8377-eecac74d0a7a"/>
    <ds:schemaRef ds:uri="f232f10d-0edc-4b5f-b66e-f46ceb4f754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9E5C890-F73F-41A7-BB87-7241FFC693F5}">
  <ds:schemaRefs>
    <ds:schemaRef ds:uri="http://schemas.microsoft.com/sharepoint/v3/contenttype/forms"/>
  </ds:schemaRefs>
</ds:datastoreItem>
</file>

<file path=customXml/itemProps3.xml><?xml version="1.0" encoding="utf-8"?>
<ds:datastoreItem xmlns:ds="http://schemas.openxmlformats.org/officeDocument/2006/customXml" ds:itemID="{05D5EC3A-68B2-4A63-91FC-8F7B323CAE47}">
  <ds:schemaRefs>
    <ds:schemaRef ds:uri="http://purl.org/dc/elements/1.1/"/>
    <ds:schemaRef ds:uri="http://schemas.openxmlformats.org/package/2006/metadata/core-properties"/>
    <ds:schemaRef ds:uri="http://schemas.microsoft.com/office/2006/metadata/properties"/>
    <ds:schemaRef ds:uri="bccaa7d2-b5c2-455f-8377-eecac74d0a7a"/>
    <ds:schemaRef ds:uri="http://www.w3.org/XML/1998/namespace"/>
    <ds:schemaRef ds:uri="http://purl.org/dc/terms/"/>
    <ds:schemaRef ds:uri="http://schemas.microsoft.com/office/2006/documentManagement/types"/>
    <ds:schemaRef ds:uri="http://schemas.microsoft.com/office/infopath/2007/PartnerControls"/>
    <ds:schemaRef ds:uri="f232f10d-0edc-4b5f-b66e-f46ceb4f7549"/>
    <ds:schemaRef ds:uri="http://purl.org/dc/dcmitype/"/>
  </ds:schemaRefs>
</ds:datastoreItem>
</file>

<file path=docMetadata/LabelInfo.xml><?xml version="1.0" encoding="utf-8"?>
<clbl:labelList xmlns:clbl="http://schemas.microsoft.com/office/2020/mipLabelMetadata">
  <clbl:label id="{8b77875e-5908-45a0-9cb4-dec9ae074618}" enabled="1" method="Privileged" siteId="{0f9e35db-544f-4f60-bdcc-5ea416e6dc70}" removed="0"/>
</clbl:labelList>
</file>

<file path=docProps/app.xml><?xml version="1.0" encoding="utf-8"?>
<Properties xmlns="http://schemas.openxmlformats.org/officeDocument/2006/extended-properties" xmlns:vt="http://schemas.openxmlformats.org/officeDocument/2006/docPropsVTypes">
  <TotalTime>0</TotalTime>
  <Words>3277</Words>
  <Application>Microsoft Macintosh PowerPoint</Application>
  <PresentationFormat>Widescreen</PresentationFormat>
  <Paragraphs>365</Paragraphs>
  <Slides>39</Slides>
  <Notes>26</Notes>
  <HiddenSlides>0</HiddenSlides>
  <MMClips>0</MMClips>
  <ScaleCrop>false</ScaleCrop>
  <HeadingPairs>
    <vt:vector size="6" baseType="variant">
      <vt:variant>
        <vt:lpstr>Fonts Used</vt:lpstr>
      </vt:variant>
      <vt:variant>
        <vt:i4>11</vt:i4>
      </vt:variant>
      <vt:variant>
        <vt:lpstr>Theme</vt:lpstr>
      </vt:variant>
      <vt:variant>
        <vt:i4>7</vt:i4>
      </vt:variant>
      <vt:variant>
        <vt:lpstr>Slide Titles</vt:lpstr>
      </vt:variant>
      <vt:variant>
        <vt:i4>39</vt:i4>
      </vt:variant>
    </vt:vector>
  </HeadingPairs>
  <TitlesOfParts>
    <vt:vector size="57" baseType="lpstr">
      <vt:lpstr>Wingdings</vt:lpstr>
      <vt:lpstr>Nunito Sans</vt:lpstr>
      <vt:lpstr>Aptos</vt:lpstr>
      <vt:lpstr>Arial</vt:lpstr>
      <vt:lpstr>Calibri Light</vt:lpstr>
      <vt:lpstr>WordVisiPilcrow_MSFontService</vt:lpstr>
      <vt:lpstr>Segoe UI</vt:lpstr>
      <vt:lpstr>Aptos Display</vt:lpstr>
      <vt:lpstr>Calibri</vt:lpstr>
      <vt:lpstr>WordVisi_MSFontService</vt:lpstr>
      <vt:lpstr>proxima-nova</vt:lpstr>
      <vt:lpstr>Retrospect</vt:lpstr>
      <vt:lpstr>1_Retrospect</vt:lpstr>
      <vt:lpstr>2_Retrospect</vt:lpstr>
      <vt:lpstr>3_Retrospect</vt:lpstr>
      <vt:lpstr>4_Retrospect</vt:lpstr>
      <vt:lpstr>5_Retrospect</vt:lpstr>
      <vt:lpstr>Retrospect</vt:lpstr>
      <vt:lpstr>PowerPoint Presentation</vt:lpstr>
      <vt:lpstr>PowerPoint Presentation</vt:lpstr>
      <vt:lpstr>PowerPoint Presentation</vt:lpstr>
      <vt:lpstr>PowerPoint Presentation</vt:lpstr>
      <vt:lpstr>Objectifs</vt:lpstr>
      <vt:lpstr>En nous appuyant sur notre précédent cliniques et composantes de le genre et la biodiversité projet </vt:lpstr>
      <vt:lpstr>PowerPoint Presentation</vt:lpstr>
      <vt:lpstr>Mobiliser le soutien signifie</vt:lpstr>
      <vt:lpstr>PowerPoint Presentation</vt:lpstr>
      <vt:lpstr>Il n'existe pas de solution universelle.</vt:lpstr>
      <vt:lpstr>PowerPoint Presentation</vt:lpstr>
      <vt:lpstr>PowerPoint Presentation</vt:lpstr>
      <vt:lpstr>Partenariat d'accélération NBSAP</vt:lpstr>
      <vt:lpstr>Mise en relation Mécanisme</vt:lpstr>
      <vt:lpstr>Mise en relation Mécanisme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En nous appuyant sur notre précédent cliniques et composantes de le genre et la biodiversité projet </vt:lpstr>
      <vt:lpstr>Développement et validation des requêtes </vt:lpstr>
      <vt:lpstr>PowerPoint Presentation</vt:lpstr>
      <vt:lpstr>PowerPoint Presentation</vt:lpstr>
      <vt:lpstr>Une approche sociétale globale dans les demandes MMM    Référence à l’intégration d’une approche sociétale globale, mais peu de demandes incluent des activités sensibles au genre ou transformatrices en matière de genre  </vt:lpstr>
      <vt:lpstr>L'inclusion sociale dans MMM demande   une perspective qualitative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Melissa Laverde</dc:creator>
  <cp:lastModifiedBy>Andrea Quesada Aguilar</cp:lastModifiedBy>
  <cp:revision>2</cp:revision>
  <dcterms:created xsi:type="dcterms:W3CDTF">2024-08-21T20:14:49Z</dcterms:created>
  <dcterms:modified xsi:type="dcterms:W3CDTF">2026-04-10T22:25:17Z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0x010100679EE8DAD1717D488B75E704F055B0DB</vt:lpwstr>
  </property>
  <property fmtid="{D5CDD505-2E9C-101B-9397-08002B2CF9AE}" pid="3" name="MediaServiceImageTags">
    <vt:lpwstr/>
  </property>
</Properties>
</file>