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 id="2147483726" r:id="rId2"/>
    <p:sldMasterId id="2147483740" r:id="rId3"/>
  </p:sldMasterIdLst>
  <p:notesMasterIdLst>
    <p:notesMasterId r:id="rId38"/>
  </p:notesMasterIdLst>
  <p:sldIdLst>
    <p:sldId id="256" r:id="rId4"/>
    <p:sldId id="2147473473" r:id="rId5"/>
    <p:sldId id="2147473560" r:id="rId6"/>
    <p:sldId id="2147473633" r:id="rId7"/>
    <p:sldId id="2147473619" r:id="rId8"/>
    <p:sldId id="2147473643" r:id="rId9"/>
    <p:sldId id="2147473587" r:id="rId10"/>
    <p:sldId id="2147473634" r:id="rId11"/>
    <p:sldId id="2147473588" r:id="rId12"/>
    <p:sldId id="2147473620" r:id="rId13"/>
    <p:sldId id="2147473603" r:id="rId14"/>
    <p:sldId id="2147473613" r:id="rId15"/>
    <p:sldId id="2147473623" r:id="rId16"/>
    <p:sldId id="2147473609" r:id="rId17"/>
    <p:sldId id="2147473645" r:id="rId18"/>
    <p:sldId id="2147473624" r:id="rId19"/>
    <p:sldId id="2147473635" r:id="rId20"/>
    <p:sldId id="2147473646" r:id="rId21"/>
    <p:sldId id="2147473627" r:id="rId22"/>
    <p:sldId id="2147473608" r:id="rId23"/>
    <p:sldId id="2147473628" r:id="rId24"/>
    <p:sldId id="2147473612" r:id="rId25"/>
    <p:sldId id="2147473636" r:id="rId26"/>
    <p:sldId id="2147473647" r:id="rId27"/>
    <p:sldId id="528" r:id="rId28"/>
    <p:sldId id="2147473648" r:id="rId29"/>
    <p:sldId id="529" r:id="rId30"/>
    <p:sldId id="531" r:id="rId31"/>
    <p:sldId id="532" r:id="rId32"/>
    <p:sldId id="2147473559" r:id="rId33"/>
    <p:sldId id="2147473354" r:id="rId34"/>
    <p:sldId id="2147473557" r:id="rId35"/>
    <p:sldId id="2147473554" r:id="rId36"/>
    <p:sldId id="312" r:id="rId37"/>
  </p:sldIdLst>
  <p:sldSz cx="18288000" cy="10287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FD00D0E-4A84-6E0A-3E1E-A7EAAF260594}" name="Elias, Marlene (Alliance Bioversity-CIAT)" initials="ME" userId="S::marlene.elias@cgiar.org::b005bc6b-c12f-4155-991c-86f00ab89867" providerId="AD"/>
  <p188:author id="{8EBCDC2A-413F-C89A-B741-24A49893AF4D}" name="Morgan, Miranda (Consultant - Alliance Bioversity-CIAT)" initials="MM(ABC" userId="S::M.Morgan@cgiar.org::0cfe2cac-b8de-4565-a5dc-6397ea8bc9dd" providerId="AD"/>
  <p188:author id="{08513D36-DD5F-8676-C734-E04ED5D7415E}" name="Andrea Quesada Aguilar" initials="AQA" userId="S::andrea.quesada@undp.org::56056d13-eee4-4d7a-948f-2cf1ddb799a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5293"/>
    <a:srgbClr val="DA2B35"/>
    <a:srgbClr val="E3F1D9"/>
    <a:srgbClr val="C9E6DD"/>
    <a:srgbClr val="D6F8DF"/>
    <a:srgbClr val="7030A0"/>
    <a:srgbClr val="009F4B"/>
    <a:srgbClr val="B1D0A9"/>
    <a:srgbClr val="5EBB45"/>
    <a:srgbClr val="ECF8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567" autoAdjust="0"/>
    <p:restoredTop sz="91429" autoAdjust="0"/>
  </p:normalViewPr>
  <p:slideViewPr>
    <p:cSldViewPr>
      <p:cViewPr varScale="1">
        <p:scale>
          <a:sx n="78" d="100"/>
          <a:sy n="78" d="100"/>
        </p:scale>
        <p:origin x="520" y="1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presProps" Target="presProps.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microsoft.com/office/2018/10/relationships/authors" Target="author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BDDBA7-4E1E-4776-BACA-CF2CA0F800ED}" type="doc">
      <dgm:prSet loTypeId="urn:microsoft.com/office/officeart/2005/8/layout/hProcess4" loCatId="process" qsTypeId="urn:microsoft.com/office/officeart/2005/8/quickstyle/simple1" qsCatId="simple" csTypeId="urn:microsoft.com/office/officeart/2005/8/colors/colorful3" csCatId="colorful" phldr="1"/>
      <dgm:spPr/>
      <dgm:t>
        <a:bodyPr/>
        <a:lstStyle/>
        <a:p>
          <a:endParaRPr lang="en-GB"/>
        </a:p>
      </dgm:t>
    </dgm:pt>
    <dgm:pt modelId="{9A6520A2-DA56-4281-A4A6-F6272F03AA4F}">
      <dgm:prSet phldrT="[Text]" custT="1"/>
      <dgm:spPr/>
      <dgm:t>
        <a:bodyPr/>
        <a:lstStyle/>
        <a:p>
          <a:r>
            <a:rPr lang="en-GB" sz="4000" b="1"/>
            <a:t>Starting out</a:t>
          </a:r>
        </a:p>
      </dgm:t>
    </dgm:pt>
    <dgm:pt modelId="{6DAF84A4-CA38-4860-9125-3EBA901598C4}" type="parTrans" cxnId="{BF10E528-E04D-4574-8463-878720D79D89}">
      <dgm:prSet/>
      <dgm:spPr/>
      <dgm:t>
        <a:bodyPr/>
        <a:lstStyle/>
        <a:p>
          <a:endParaRPr lang="en-GB"/>
        </a:p>
      </dgm:t>
    </dgm:pt>
    <dgm:pt modelId="{47B9E2DB-2155-47FB-ACC0-D5A56475900E}" type="sibTrans" cxnId="{BF10E528-E04D-4574-8463-878720D79D89}">
      <dgm:prSet/>
      <dgm:spPr/>
      <dgm:t>
        <a:bodyPr/>
        <a:lstStyle/>
        <a:p>
          <a:endParaRPr lang="en-GB"/>
        </a:p>
      </dgm:t>
    </dgm:pt>
    <dgm:pt modelId="{2E8F5D93-61D2-44AF-B1A8-97E113208FEE}">
      <dgm:prSet phldrT="[Text]" custT="1"/>
      <dgm:spPr>
        <a:gradFill flip="none" rotWithShape="0">
          <a:gsLst>
            <a:gs pos="0">
              <a:schemeClr val="accent3">
                <a:tint val="66000"/>
                <a:satMod val="160000"/>
              </a:schemeClr>
            </a:gs>
            <a:gs pos="50000">
              <a:schemeClr val="accent3">
                <a:tint val="44500"/>
                <a:satMod val="160000"/>
              </a:schemeClr>
            </a:gs>
            <a:gs pos="100000">
              <a:schemeClr val="accent3">
                <a:tint val="23500"/>
                <a:satMod val="160000"/>
              </a:schemeClr>
            </a:gs>
          </a:gsLst>
          <a:lin ang="2700000" scaled="1"/>
          <a:tileRect/>
        </a:gradFill>
      </dgm:spPr>
      <dgm:t>
        <a:bodyPr/>
        <a:lstStyle/>
        <a:p>
          <a:r>
            <a:rPr lang="en" sz="1900" dirty="0">
              <a:solidFill>
                <a:prstClr val="black"/>
              </a:solidFill>
              <a:latin typeface="Calibri" panose="020F0502020204030204" pitchFamily="34" charset="0"/>
            </a:rPr>
            <a:t>Conduct mapping of groups/collectives who have stakes in the issues relevant to the NBSAP (including women's groups)</a:t>
          </a:r>
          <a:endParaRPr lang="en-GB" sz="1900" dirty="0"/>
        </a:p>
      </dgm:t>
    </dgm:pt>
    <dgm:pt modelId="{29011746-9764-414F-8C5B-9048ED43A569}" type="parTrans" cxnId="{B9161F88-B2FC-40B9-AD37-ACA05F706D76}">
      <dgm:prSet/>
      <dgm:spPr/>
      <dgm:t>
        <a:bodyPr/>
        <a:lstStyle/>
        <a:p>
          <a:endParaRPr lang="en-GB"/>
        </a:p>
      </dgm:t>
    </dgm:pt>
    <dgm:pt modelId="{F0ADDE86-D295-4439-8CF5-B276EEBA63D0}" type="sibTrans" cxnId="{B9161F88-B2FC-40B9-AD37-ACA05F706D76}">
      <dgm:prSet/>
      <dgm:spPr/>
      <dgm:t>
        <a:bodyPr/>
        <a:lstStyle/>
        <a:p>
          <a:endParaRPr lang="en-GB"/>
        </a:p>
      </dgm:t>
    </dgm:pt>
    <dgm:pt modelId="{024161FD-BB48-48A4-9D8B-73778AF86724}">
      <dgm:prSet phldrT="[Text]" custT="1"/>
      <dgm:spPr/>
      <dgm:t>
        <a:bodyPr/>
        <a:lstStyle/>
        <a:p>
          <a:r>
            <a:rPr lang="en-GB" sz="4000" b="1"/>
            <a:t>Design</a:t>
          </a:r>
        </a:p>
      </dgm:t>
    </dgm:pt>
    <dgm:pt modelId="{DD176A7D-CF28-445E-9034-BE3F4D8358DE}" type="parTrans" cxnId="{2BBBB5D6-4F95-4619-AFCE-7783BB4B78D2}">
      <dgm:prSet/>
      <dgm:spPr/>
      <dgm:t>
        <a:bodyPr/>
        <a:lstStyle/>
        <a:p>
          <a:endParaRPr lang="en-GB"/>
        </a:p>
      </dgm:t>
    </dgm:pt>
    <dgm:pt modelId="{1D1150FD-10ED-4F6E-844E-BB42018A2F46}" type="sibTrans" cxnId="{2BBBB5D6-4F95-4619-AFCE-7783BB4B78D2}">
      <dgm:prSet/>
      <dgm:spPr/>
      <dgm:t>
        <a:bodyPr/>
        <a:lstStyle/>
        <a:p>
          <a:endParaRPr lang="en-GB"/>
        </a:p>
      </dgm:t>
    </dgm:pt>
    <dgm:pt modelId="{4571C5F3-6FA9-407D-8EF7-DB45F39A5B8A}">
      <dgm:prSet phldrT="[Text]" custT="1"/>
      <dgm:spPr>
        <a:gradFill flip="none" rotWithShape="0">
          <a:gsLst>
            <a:gs pos="0">
              <a:srgbClr val="76A7A2">
                <a:tint val="66000"/>
                <a:satMod val="160000"/>
              </a:srgbClr>
            </a:gs>
            <a:gs pos="50000">
              <a:srgbClr val="76A7A2">
                <a:tint val="44500"/>
                <a:satMod val="160000"/>
              </a:srgbClr>
            </a:gs>
            <a:gs pos="100000">
              <a:srgbClr val="76A7A2">
                <a:tint val="23500"/>
                <a:satMod val="160000"/>
              </a:srgbClr>
            </a:gs>
          </a:gsLst>
          <a:path path="circle">
            <a:fillToRect t="100000" r="100000"/>
          </a:path>
          <a:tileRect l="-100000" b="-100000"/>
        </a:gradFill>
      </dgm:spPr>
      <dgm:t>
        <a:bodyPr tIns="0" bIns="182880" anchor="b" anchorCtr="1"/>
        <a:lstStyle/>
        <a:p>
          <a:pPr>
            <a:buFont typeface="Symbol" panose="05050102010706020507" pitchFamily="18" charset="2"/>
            <a:buNone/>
          </a:pPr>
          <a:endParaRPr lang="en-GB" sz="1900"/>
        </a:p>
      </dgm:t>
    </dgm:pt>
    <dgm:pt modelId="{5F18FFDB-028F-47A5-876F-6B63C9BB474F}" type="parTrans" cxnId="{3AA287B6-E427-454E-A4C4-135BF5DF8B61}">
      <dgm:prSet/>
      <dgm:spPr/>
      <dgm:t>
        <a:bodyPr/>
        <a:lstStyle/>
        <a:p>
          <a:endParaRPr lang="en-GB"/>
        </a:p>
      </dgm:t>
    </dgm:pt>
    <dgm:pt modelId="{65C17FC1-15BC-42B8-AC00-0FD80FE36AA7}" type="sibTrans" cxnId="{3AA287B6-E427-454E-A4C4-135BF5DF8B61}">
      <dgm:prSet/>
      <dgm:spPr/>
      <dgm:t>
        <a:bodyPr/>
        <a:lstStyle/>
        <a:p>
          <a:endParaRPr lang="en-GB"/>
        </a:p>
      </dgm:t>
    </dgm:pt>
    <dgm:pt modelId="{D12CB2A7-C98C-400F-8178-0EED69575D37}">
      <dgm:prSet phldrT="[Text]" custT="1"/>
      <dgm:spPr/>
      <dgm:t>
        <a:bodyPr/>
        <a:lstStyle/>
        <a:p>
          <a:r>
            <a:rPr lang="en-GB" sz="3600" b="1" dirty="0"/>
            <a:t>Conduct the consultations</a:t>
          </a:r>
        </a:p>
      </dgm:t>
    </dgm:pt>
    <dgm:pt modelId="{4D7A3DEC-053B-4034-A8C1-908594EFD8C3}" type="parTrans" cxnId="{1AA4C24C-C10C-47C9-81D4-987EFEC8DA39}">
      <dgm:prSet/>
      <dgm:spPr/>
      <dgm:t>
        <a:bodyPr/>
        <a:lstStyle/>
        <a:p>
          <a:endParaRPr lang="en-GB"/>
        </a:p>
      </dgm:t>
    </dgm:pt>
    <dgm:pt modelId="{3ADFF171-8465-4814-BA0D-F8792F3A6E9C}" type="sibTrans" cxnId="{1AA4C24C-C10C-47C9-81D4-987EFEC8DA39}">
      <dgm:prSet/>
      <dgm:spPr/>
      <dgm:t>
        <a:bodyPr/>
        <a:lstStyle/>
        <a:p>
          <a:endParaRPr lang="en-GB"/>
        </a:p>
      </dgm:t>
    </dgm:pt>
    <dgm:pt modelId="{A5F57DA6-8BBC-4B75-95B8-8E7469DACC5B}">
      <dgm:prSet phldrT="[Text]" custT="1"/>
      <dgm:spPr>
        <a:gradFill flip="none" rotWithShape="0">
          <a:gsLst>
            <a:gs pos="0">
              <a:srgbClr val="7A8C8E">
                <a:tint val="66000"/>
                <a:satMod val="160000"/>
              </a:srgbClr>
            </a:gs>
            <a:gs pos="50000">
              <a:srgbClr val="7A8C8E">
                <a:tint val="44500"/>
                <a:satMod val="160000"/>
              </a:srgbClr>
            </a:gs>
            <a:gs pos="100000">
              <a:srgbClr val="7A8C8E">
                <a:tint val="23500"/>
                <a:satMod val="160000"/>
              </a:srgbClr>
            </a:gs>
          </a:gsLst>
          <a:lin ang="0" scaled="1"/>
          <a:tileRect/>
        </a:gradFill>
      </dgm:spPr>
      <dgm:t>
        <a:bodyPr lIns="123824" tIns="123824" rIns="123824" bIns="123824" anchor="t" anchorCtr="0"/>
        <a:lstStyle/>
        <a:p>
          <a:pPr>
            <a:buFont typeface="Symbol" panose="05050102010706020507" pitchFamily="18" charset="2"/>
            <a:buChar char=""/>
          </a:pPr>
          <a:r>
            <a:rPr lang="en" sz="1900" dirty="0">
              <a:solidFill>
                <a:prstClr val="black"/>
              </a:solidFill>
              <a:latin typeface="Calibri" panose="020F0502020204030204" pitchFamily="34" charset="0"/>
            </a:rPr>
            <a:t>Identify potential conflicts, e.g., between the implementation of rights and the interests of various groups</a:t>
          </a:r>
          <a:endParaRPr lang="en-GB" sz="1900" dirty="0"/>
        </a:p>
      </dgm:t>
    </dgm:pt>
    <dgm:pt modelId="{1C2F8CC0-79B4-448A-80D7-F626E48921DB}" type="parTrans" cxnId="{698271CE-5FAD-4623-BA07-CEA38E840AAE}">
      <dgm:prSet/>
      <dgm:spPr/>
      <dgm:t>
        <a:bodyPr/>
        <a:lstStyle/>
        <a:p>
          <a:endParaRPr lang="en-GB"/>
        </a:p>
      </dgm:t>
    </dgm:pt>
    <dgm:pt modelId="{70948429-F704-486D-8A1B-9217D3521701}" type="sibTrans" cxnId="{698271CE-5FAD-4623-BA07-CEA38E840AAE}">
      <dgm:prSet/>
      <dgm:spPr/>
      <dgm:t>
        <a:bodyPr/>
        <a:lstStyle/>
        <a:p>
          <a:endParaRPr lang="en-GB"/>
        </a:p>
      </dgm:t>
    </dgm:pt>
    <dgm:pt modelId="{87490D97-C84E-CD43-8068-AEDF3FEBD951}">
      <dgm:prSet custT="1"/>
      <dgm:spPr/>
      <dgm:t>
        <a:bodyPr/>
        <a:lstStyle/>
        <a:p>
          <a:r>
            <a:rPr lang="en" sz="1900" dirty="0">
              <a:solidFill>
                <a:prstClr val="black"/>
              </a:solidFill>
              <a:latin typeface="Calibri" panose="020F0502020204030204" pitchFamily="34" charset="0"/>
            </a:rPr>
            <a:t>Identify consultation processes carried out in the country and identify good practices </a:t>
          </a:r>
          <a:endParaRPr lang="es-ES" sz="1900" dirty="0">
            <a:solidFill>
              <a:prstClr val="black"/>
            </a:solidFill>
            <a:latin typeface="Calibri" panose="020F0502020204030204" pitchFamily="34" charset="0"/>
          </a:endParaRPr>
        </a:p>
      </dgm:t>
    </dgm:pt>
    <dgm:pt modelId="{70774044-D409-BC49-999E-EE88EA5E3741}" type="parTrans" cxnId="{F0BF06E5-3998-A14A-ACDC-CF946C9FE623}">
      <dgm:prSet/>
      <dgm:spPr/>
      <dgm:t>
        <a:bodyPr/>
        <a:lstStyle/>
        <a:p>
          <a:endParaRPr lang="en-US"/>
        </a:p>
      </dgm:t>
    </dgm:pt>
    <dgm:pt modelId="{E5CE6427-A032-1F4E-8618-E9190503A49C}" type="sibTrans" cxnId="{F0BF06E5-3998-A14A-ACDC-CF946C9FE623}">
      <dgm:prSet/>
      <dgm:spPr/>
      <dgm:t>
        <a:bodyPr/>
        <a:lstStyle/>
        <a:p>
          <a:endParaRPr lang="en-US"/>
        </a:p>
      </dgm:t>
    </dgm:pt>
    <dgm:pt modelId="{1B5BB69D-3042-4149-BA95-7A2CD05513A7}">
      <dgm:prSet custT="1"/>
      <dgm:spPr/>
      <dgm:t>
        <a:bodyPr/>
        <a:lstStyle/>
        <a:p>
          <a:r>
            <a:rPr lang="en" sz="1900" dirty="0">
              <a:solidFill>
                <a:prstClr val="black"/>
              </a:solidFill>
              <a:latin typeface="Calibri" panose="020F0502020204030204" pitchFamily="34" charset="0"/>
            </a:rPr>
            <a:t>Conduct an analysis of the capabilities of the various relevant actors and design opportunities to equate knowledge</a:t>
          </a:r>
          <a:endParaRPr lang="es-ES_tradnl" sz="1900" dirty="0">
            <a:solidFill>
              <a:prstClr val="black"/>
            </a:solidFill>
            <a:latin typeface="Calibri" panose="020F0502020204030204" pitchFamily="34" charset="0"/>
          </a:endParaRPr>
        </a:p>
      </dgm:t>
    </dgm:pt>
    <dgm:pt modelId="{781878B7-42F3-594B-B20B-72CBD938A346}" type="parTrans" cxnId="{1684EDF5-8B2C-564C-80A1-99B5FE3697F1}">
      <dgm:prSet/>
      <dgm:spPr/>
      <dgm:t>
        <a:bodyPr/>
        <a:lstStyle/>
        <a:p>
          <a:endParaRPr lang="en-US"/>
        </a:p>
      </dgm:t>
    </dgm:pt>
    <dgm:pt modelId="{6C71E6A0-AFED-434B-BDDC-77F31C9828D2}" type="sibTrans" cxnId="{1684EDF5-8B2C-564C-80A1-99B5FE3697F1}">
      <dgm:prSet/>
      <dgm:spPr/>
      <dgm:t>
        <a:bodyPr/>
        <a:lstStyle/>
        <a:p>
          <a:endParaRPr lang="en-US"/>
        </a:p>
      </dgm:t>
    </dgm:pt>
    <dgm:pt modelId="{0A82E027-F32D-5B4C-A86F-D4F7BA867D00}">
      <dgm:prSet custT="1"/>
      <dgm:spPr/>
      <dgm:t>
        <a:bodyPr/>
        <a:lstStyle/>
        <a:p>
          <a:r>
            <a:rPr lang="en" sz="1900" dirty="0">
              <a:solidFill>
                <a:prstClr val="black"/>
              </a:solidFill>
              <a:latin typeface="Calibri" panose="020F0502020204030204" pitchFamily="34" charset="0"/>
            </a:rPr>
            <a:t>Identify key allies who can contribute to implementing inclusive and participatory consultation processes</a:t>
          </a:r>
          <a:endParaRPr lang="en-CR" sz="1900">
            <a:solidFill>
              <a:prstClr val="black"/>
            </a:solidFill>
            <a:latin typeface="Calibri" panose="020F0502020204030204" pitchFamily="34" charset="0"/>
          </a:endParaRPr>
        </a:p>
      </dgm:t>
    </dgm:pt>
    <dgm:pt modelId="{97518692-1A1D-1D4E-8CA3-190CE8DC9A7A}" type="parTrans" cxnId="{AF6A0E1D-1AB2-1E40-AFBD-73D506A918A2}">
      <dgm:prSet/>
      <dgm:spPr/>
      <dgm:t>
        <a:bodyPr/>
        <a:lstStyle/>
        <a:p>
          <a:endParaRPr lang="en-US"/>
        </a:p>
      </dgm:t>
    </dgm:pt>
    <dgm:pt modelId="{4A39D4C5-21D6-E748-98E3-654CAA6C2790}" type="sibTrans" cxnId="{AF6A0E1D-1AB2-1E40-AFBD-73D506A918A2}">
      <dgm:prSet/>
      <dgm:spPr/>
      <dgm:t>
        <a:bodyPr/>
        <a:lstStyle/>
        <a:p>
          <a:endParaRPr lang="en-US"/>
        </a:p>
      </dgm:t>
    </dgm:pt>
    <dgm:pt modelId="{BD5FBF42-F86F-2044-AB9F-69D34C7D0998}">
      <dgm:prSet phldrT="[Text]" custT="1"/>
      <dgm:spPr>
        <a:gradFill flip="none" rotWithShape="0">
          <a:gsLst>
            <a:gs pos="0">
              <a:srgbClr val="7A8C8E">
                <a:tint val="66000"/>
                <a:satMod val="160000"/>
              </a:srgbClr>
            </a:gs>
            <a:gs pos="50000">
              <a:srgbClr val="7A8C8E">
                <a:tint val="44500"/>
                <a:satMod val="160000"/>
              </a:srgbClr>
            </a:gs>
            <a:gs pos="100000">
              <a:srgbClr val="7A8C8E">
                <a:tint val="23500"/>
                <a:satMod val="160000"/>
              </a:srgbClr>
            </a:gs>
          </a:gsLst>
          <a:lin ang="0" scaled="1"/>
          <a:tileRect/>
        </a:gradFill>
      </dgm:spPr>
      <dgm:t>
        <a:bodyPr tIns="0" bIns="182880" anchor="b" anchorCtr="1"/>
        <a:lstStyle/>
        <a:p>
          <a:pPr>
            <a:buFont typeface="Symbol" panose="05050102010706020507" pitchFamily="18" charset="2"/>
            <a:buChar char=""/>
          </a:pPr>
          <a:r>
            <a:rPr lang="en" sz="1900" dirty="0">
              <a:solidFill>
                <a:prstClr val="black"/>
              </a:solidFill>
              <a:latin typeface="Calibri" panose="020F0502020204030204" pitchFamily="34" charset="0"/>
            </a:rPr>
            <a:t>Promote consultations based on an intersectional approach and that includes representatives from different social groups that reflect the diversity of the country</a:t>
          </a:r>
          <a:endParaRPr lang="en-GB" sz="1900" dirty="0"/>
        </a:p>
      </dgm:t>
    </dgm:pt>
    <dgm:pt modelId="{19BEA408-55F4-F64F-BDDE-4DA54DFF71A7}" type="parTrans" cxnId="{E332376B-7CB6-FF4F-88A3-4715B05900D9}">
      <dgm:prSet/>
      <dgm:spPr/>
      <dgm:t>
        <a:bodyPr/>
        <a:lstStyle/>
        <a:p>
          <a:endParaRPr lang="en-US"/>
        </a:p>
      </dgm:t>
    </dgm:pt>
    <dgm:pt modelId="{36700E0B-5C31-8C4C-A927-D984AE04C884}" type="sibTrans" cxnId="{E332376B-7CB6-FF4F-88A3-4715B05900D9}">
      <dgm:prSet/>
      <dgm:spPr/>
      <dgm:t>
        <a:bodyPr/>
        <a:lstStyle/>
        <a:p>
          <a:endParaRPr lang="en-US"/>
        </a:p>
      </dgm:t>
    </dgm:pt>
    <dgm:pt modelId="{EDB37B11-B1C3-6246-9E3B-84B617734ABB}">
      <dgm:prSet custT="1"/>
      <dgm:spPr/>
      <dgm:t>
        <a:bodyPr lIns="123824" tIns="123824" rIns="123824" bIns="123824" anchor="t" anchorCtr="0"/>
        <a:lstStyle/>
        <a:p>
          <a:pPr>
            <a:buFont typeface="Symbol" panose="05050102010706020507" pitchFamily="18" charset="2"/>
            <a:buChar char=""/>
          </a:pPr>
          <a:r>
            <a:rPr lang="en" sz="1900" dirty="0">
              <a:solidFill>
                <a:prstClr val="black"/>
              </a:solidFill>
              <a:latin typeface="Calibri" panose="020F0502020204030204" pitchFamily="34" charset="0"/>
            </a:rPr>
            <a:t>Ensure equitable and fair access and conditions for both men and women to participate effectively in the consultation process</a:t>
          </a:r>
          <a:endParaRPr lang="es-ES" sz="1900" dirty="0">
            <a:solidFill>
              <a:prstClr val="black"/>
            </a:solidFill>
            <a:latin typeface="Calibri" panose="020F0502020204030204" pitchFamily="34" charset="0"/>
          </a:endParaRPr>
        </a:p>
      </dgm:t>
    </dgm:pt>
    <dgm:pt modelId="{EADC5C16-BD32-5C41-9871-CBCFDA5AD2F1}" type="parTrans" cxnId="{853DC4FF-C43D-BE40-A418-ECA10C964634}">
      <dgm:prSet/>
      <dgm:spPr/>
      <dgm:t>
        <a:bodyPr/>
        <a:lstStyle/>
        <a:p>
          <a:endParaRPr lang="en-US"/>
        </a:p>
      </dgm:t>
    </dgm:pt>
    <dgm:pt modelId="{0B10191E-ACEC-374F-A7F2-72083EAFBDD7}" type="sibTrans" cxnId="{853DC4FF-C43D-BE40-A418-ECA10C964634}">
      <dgm:prSet/>
      <dgm:spPr/>
      <dgm:t>
        <a:bodyPr/>
        <a:lstStyle/>
        <a:p>
          <a:endParaRPr lang="en-US"/>
        </a:p>
      </dgm:t>
    </dgm:pt>
    <dgm:pt modelId="{A89332CB-ABD4-F844-BF55-3590EF59D0D1}">
      <dgm:prSet custT="1"/>
      <dgm:spPr/>
      <dgm:t>
        <a:bodyPr lIns="123824" tIns="123824" rIns="123824" bIns="123824" anchor="t" anchorCtr="0"/>
        <a:lstStyle/>
        <a:p>
          <a:pPr>
            <a:buFont typeface="Symbol" panose="05050102010706020507" pitchFamily="18" charset="2"/>
            <a:buChar char=""/>
          </a:pPr>
          <a:r>
            <a:rPr lang="en" sz="1900" dirty="0">
              <a:solidFill>
                <a:prstClr val="black"/>
              </a:solidFill>
              <a:latin typeface="Calibri" panose="020F0502020204030204" pitchFamily="34" charset="0"/>
            </a:rPr>
            <a:t>Facilitating the process should ensure that diverse viewpoints are captured and that different groups can influence decisions, particularly the most vulnerable.</a:t>
          </a:r>
        </a:p>
      </dgm:t>
    </dgm:pt>
    <dgm:pt modelId="{1B4FDA8C-0644-AD46-BD5F-5EDD9D54BE8A}" type="parTrans" cxnId="{F23E80C7-3363-4A4C-9036-CA5FE792DE5C}">
      <dgm:prSet/>
      <dgm:spPr/>
      <dgm:t>
        <a:bodyPr/>
        <a:lstStyle/>
        <a:p>
          <a:endParaRPr lang="en-US"/>
        </a:p>
      </dgm:t>
    </dgm:pt>
    <dgm:pt modelId="{C0709FF6-61E0-5C49-98E7-AD410E2B9341}" type="sibTrans" cxnId="{F23E80C7-3363-4A4C-9036-CA5FE792DE5C}">
      <dgm:prSet/>
      <dgm:spPr/>
      <dgm:t>
        <a:bodyPr/>
        <a:lstStyle/>
        <a:p>
          <a:endParaRPr lang="en-US"/>
        </a:p>
      </dgm:t>
    </dgm:pt>
    <dgm:pt modelId="{F2EE2892-6C62-3C4D-9E5F-D809DABC5399}">
      <dgm:prSet custT="1"/>
      <dgm:spPr/>
      <dgm:t>
        <a:bodyPr lIns="123824" tIns="123824" rIns="123824" bIns="123824" anchor="t" anchorCtr="0"/>
        <a:lstStyle/>
        <a:p>
          <a:pPr>
            <a:buFont typeface="Symbol" panose="05050102010706020507" pitchFamily="18" charset="2"/>
            <a:buChar char=""/>
          </a:pPr>
          <a:r>
            <a:rPr lang="en" sz="1900" dirty="0">
              <a:solidFill>
                <a:prstClr val="black"/>
              </a:solidFill>
              <a:latin typeface="Calibri" panose="020F0502020204030204" pitchFamily="34" charset="0"/>
            </a:rPr>
            <a:t>Implement safe and democratic consultation processes to ensure that women's perspectives and voices are valued equally with men's. The process must be adapted from traditional structures.</a:t>
          </a:r>
          <a:endParaRPr lang="es-ES_tradnl" sz="1900" dirty="0">
            <a:solidFill>
              <a:prstClr val="black"/>
            </a:solidFill>
            <a:latin typeface="Calibri" panose="020F0502020204030204" pitchFamily="34" charset="0"/>
          </a:endParaRPr>
        </a:p>
      </dgm:t>
    </dgm:pt>
    <dgm:pt modelId="{D7B82DFC-1EDE-CB43-A707-A06A4FFB1BEB}" type="parTrans" cxnId="{6F8CF2FE-F9CD-2B48-B12F-2DD1859AE5CC}">
      <dgm:prSet/>
      <dgm:spPr/>
      <dgm:t>
        <a:bodyPr/>
        <a:lstStyle/>
        <a:p>
          <a:endParaRPr lang="en-US"/>
        </a:p>
      </dgm:t>
    </dgm:pt>
    <dgm:pt modelId="{4094A8AE-C49D-D246-877C-F1D32B0815FF}" type="sibTrans" cxnId="{6F8CF2FE-F9CD-2B48-B12F-2DD1859AE5CC}">
      <dgm:prSet/>
      <dgm:spPr/>
      <dgm:t>
        <a:bodyPr/>
        <a:lstStyle/>
        <a:p>
          <a:endParaRPr lang="en-US"/>
        </a:p>
      </dgm:t>
    </dgm:pt>
    <dgm:pt modelId="{3F9ACB9C-D236-D74E-962B-8F7064CE4A5A}">
      <dgm:prSet custT="1"/>
      <dgm:spPr/>
      <dgm:t>
        <a:bodyPr lIns="123824" tIns="123824" rIns="123824" bIns="123824" anchor="t" anchorCtr="0"/>
        <a:lstStyle/>
        <a:p>
          <a:pPr>
            <a:buFont typeface="Symbol" panose="05050102010706020507" pitchFamily="18" charset="2"/>
            <a:buChar char=""/>
          </a:pPr>
          <a:r>
            <a:rPr lang="en" sz="1900" dirty="0">
              <a:solidFill>
                <a:prstClr val="black"/>
              </a:solidFill>
              <a:latin typeface="Calibri" panose="020F0502020204030204" pitchFamily="34" charset="0"/>
            </a:rPr>
            <a:t>Incorporate a structure that allows women or vulnerable groups to request independent help or advice.</a:t>
          </a:r>
        </a:p>
      </dgm:t>
    </dgm:pt>
    <dgm:pt modelId="{6A019A5F-AFE0-4948-9BDC-B7F5FA6910E4}" type="parTrans" cxnId="{882CCAB3-616A-764E-BB20-CFB49FBA91E2}">
      <dgm:prSet/>
      <dgm:spPr/>
      <dgm:t>
        <a:bodyPr/>
        <a:lstStyle/>
        <a:p>
          <a:endParaRPr lang="en-US"/>
        </a:p>
      </dgm:t>
    </dgm:pt>
    <dgm:pt modelId="{9B5D0FB5-A3F0-E84C-8148-8020DD202359}" type="sibTrans" cxnId="{882CCAB3-616A-764E-BB20-CFB49FBA91E2}">
      <dgm:prSet/>
      <dgm:spPr/>
      <dgm:t>
        <a:bodyPr/>
        <a:lstStyle/>
        <a:p>
          <a:endParaRPr lang="en-US"/>
        </a:p>
      </dgm:t>
    </dgm:pt>
    <dgm:pt modelId="{1113EA78-F2AF-7542-A25C-5819E59EC793}">
      <dgm:prSet custT="1"/>
      <dgm:spPr/>
      <dgm:t>
        <a:bodyPr/>
        <a:lstStyle/>
        <a:p>
          <a:pPr>
            <a:buFont typeface="Symbol" panose="05050102010706020507" pitchFamily="18" charset="2"/>
            <a:buChar char=""/>
          </a:pPr>
          <a:r>
            <a:rPr lang="en" sz="1900" dirty="0">
              <a:solidFill>
                <a:prstClr val="black"/>
              </a:solidFill>
              <a:latin typeface="Calibri" panose="020F0502020204030204" pitchFamily="34" charset="0"/>
            </a:rPr>
            <a:t>Develop a consultation process that uses different face-to-face methodologies (focus groups, interviews, and workshops)</a:t>
          </a:r>
          <a:endParaRPr lang="es-ES_tradnl" sz="1900" dirty="0">
            <a:solidFill>
              <a:prstClr val="black"/>
            </a:solidFill>
            <a:latin typeface="Calibri" panose="020F0502020204030204" pitchFamily="34" charset="0"/>
          </a:endParaRPr>
        </a:p>
      </dgm:t>
    </dgm:pt>
    <dgm:pt modelId="{D9DAC860-6BC2-CF4B-9894-4CC563810724}" type="parTrans" cxnId="{9F690673-C107-9544-861D-CDD5E6E5ACA0}">
      <dgm:prSet/>
      <dgm:spPr/>
      <dgm:t>
        <a:bodyPr/>
        <a:lstStyle/>
        <a:p>
          <a:endParaRPr lang="en-US"/>
        </a:p>
      </dgm:t>
    </dgm:pt>
    <dgm:pt modelId="{6F47707F-7FE9-4E45-A7A3-2AC7C06E3258}" type="sibTrans" cxnId="{9F690673-C107-9544-861D-CDD5E6E5ACA0}">
      <dgm:prSet/>
      <dgm:spPr/>
      <dgm:t>
        <a:bodyPr/>
        <a:lstStyle/>
        <a:p>
          <a:endParaRPr lang="en-US"/>
        </a:p>
      </dgm:t>
    </dgm:pt>
    <dgm:pt modelId="{B7A40B29-129C-7B48-A7DA-9EB477758BF6}">
      <dgm:prSet custT="1"/>
      <dgm:spPr/>
      <dgm:t>
        <a:bodyPr/>
        <a:lstStyle/>
        <a:p>
          <a:pPr>
            <a:buFont typeface="Symbol" panose="05050102010706020507" pitchFamily="18" charset="2"/>
            <a:buChar char=""/>
          </a:pPr>
          <a:r>
            <a:rPr lang="en" sz="1900">
              <a:solidFill>
                <a:prstClr val="black"/>
              </a:solidFill>
              <a:latin typeface="Calibri" panose="020F0502020204030204" pitchFamily="34" charset="0"/>
            </a:rPr>
            <a:t>Consider virtual consultation processes in the case of some groups that cannot participate in face-to-face processes</a:t>
          </a:r>
          <a:endParaRPr lang="en" sz="1900" dirty="0">
            <a:solidFill>
              <a:prstClr val="black"/>
            </a:solidFill>
            <a:latin typeface="Calibri" panose="020F0502020204030204" pitchFamily="34" charset="0"/>
          </a:endParaRPr>
        </a:p>
      </dgm:t>
    </dgm:pt>
    <dgm:pt modelId="{680971E4-7212-934F-A726-BD03C466FA82}" type="parTrans" cxnId="{42CB81CC-C48C-474C-AF77-B603A34C9A24}">
      <dgm:prSet/>
      <dgm:spPr/>
      <dgm:t>
        <a:bodyPr/>
        <a:lstStyle/>
        <a:p>
          <a:endParaRPr lang="en-US"/>
        </a:p>
      </dgm:t>
    </dgm:pt>
    <dgm:pt modelId="{35A4066A-C418-F94F-ABEF-096C66B073BC}" type="sibTrans" cxnId="{42CB81CC-C48C-474C-AF77-B603A34C9A24}">
      <dgm:prSet/>
      <dgm:spPr/>
      <dgm:t>
        <a:bodyPr/>
        <a:lstStyle/>
        <a:p>
          <a:endParaRPr lang="en-US"/>
        </a:p>
      </dgm:t>
    </dgm:pt>
    <dgm:pt modelId="{BA48660F-F24C-0846-AC01-7D974CD1CD06}">
      <dgm:prSet custT="1"/>
      <dgm:spPr/>
      <dgm:t>
        <a:bodyPr/>
        <a:lstStyle/>
        <a:p>
          <a:pPr>
            <a:buFont typeface="Symbol" panose="05050102010706020507" pitchFamily="18" charset="2"/>
            <a:buChar char=""/>
          </a:pPr>
          <a:r>
            <a:rPr lang="en" sz="1900" dirty="0">
              <a:solidFill>
                <a:prstClr val="black"/>
              </a:solidFill>
              <a:latin typeface="Calibri" panose="020F0502020204030204" pitchFamily="34" charset="0"/>
            </a:rPr>
            <a:t>Identify specific actions to address the barriers that prevent women or other vulnerable groups from participating fully and effectively. For example, providing childcare or eldercare during consultations.</a:t>
          </a:r>
        </a:p>
      </dgm:t>
    </dgm:pt>
    <dgm:pt modelId="{6B9F61B6-5FE8-C446-9AD6-6DA1A7142DEB}" type="parTrans" cxnId="{18516BFC-9E2E-704E-9D59-93A6154095BD}">
      <dgm:prSet/>
      <dgm:spPr/>
      <dgm:t>
        <a:bodyPr/>
        <a:lstStyle/>
        <a:p>
          <a:endParaRPr lang="en-US"/>
        </a:p>
      </dgm:t>
    </dgm:pt>
    <dgm:pt modelId="{0A0F73A7-8F30-6641-8DA5-2231B0145CE6}" type="sibTrans" cxnId="{18516BFC-9E2E-704E-9D59-93A6154095BD}">
      <dgm:prSet/>
      <dgm:spPr/>
      <dgm:t>
        <a:bodyPr/>
        <a:lstStyle/>
        <a:p>
          <a:endParaRPr lang="en-US"/>
        </a:p>
      </dgm:t>
    </dgm:pt>
    <dgm:pt modelId="{CDDFE0A6-3955-8B4C-AA3A-1600B1861607}">
      <dgm:prSet custT="1"/>
      <dgm:spPr/>
      <dgm:t>
        <a:bodyPr/>
        <a:lstStyle/>
        <a:p>
          <a:pPr>
            <a:buFont typeface="Symbol" panose="05050102010706020507" pitchFamily="18" charset="2"/>
            <a:buChar char=""/>
          </a:pPr>
          <a:r>
            <a:rPr lang="en" sz="1900" dirty="0">
              <a:solidFill>
                <a:prstClr val="black"/>
              </a:solidFill>
              <a:latin typeface="Calibri" panose="020F0502020204030204" pitchFamily="34" charset="0"/>
            </a:rPr>
            <a:t>Take into account mobility, workload, schedules, and cultural restrictions when defining consultation time, places methods.</a:t>
          </a:r>
          <a:endParaRPr lang="es-ES" sz="1900" dirty="0">
            <a:solidFill>
              <a:prstClr val="black"/>
            </a:solidFill>
            <a:latin typeface="Calibri" panose="020F0502020204030204" pitchFamily="34" charset="0"/>
          </a:endParaRPr>
        </a:p>
      </dgm:t>
    </dgm:pt>
    <dgm:pt modelId="{2AFE357F-DCDB-5342-AC8E-85CD34ADE68E}" type="parTrans" cxnId="{55ADFD26-D238-B246-BFAD-F4BC1ACF10C9}">
      <dgm:prSet/>
      <dgm:spPr/>
      <dgm:t>
        <a:bodyPr/>
        <a:lstStyle/>
        <a:p>
          <a:endParaRPr lang="en-US"/>
        </a:p>
      </dgm:t>
    </dgm:pt>
    <dgm:pt modelId="{B9A078D8-DE42-7C4D-BA76-9194D65E53D0}" type="sibTrans" cxnId="{55ADFD26-D238-B246-BFAD-F4BC1ACF10C9}">
      <dgm:prSet/>
      <dgm:spPr/>
      <dgm:t>
        <a:bodyPr/>
        <a:lstStyle/>
        <a:p>
          <a:endParaRPr lang="en-US"/>
        </a:p>
      </dgm:t>
    </dgm:pt>
    <dgm:pt modelId="{92F589FA-5429-49BD-B6CE-2B8B66391489}" type="pres">
      <dgm:prSet presAssocID="{BABDDBA7-4E1E-4776-BACA-CF2CA0F800ED}" presName="Name0" presStyleCnt="0">
        <dgm:presLayoutVars>
          <dgm:dir/>
          <dgm:animLvl val="lvl"/>
          <dgm:resizeHandles val="exact"/>
        </dgm:presLayoutVars>
      </dgm:prSet>
      <dgm:spPr/>
    </dgm:pt>
    <dgm:pt modelId="{30111A10-E937-4A24-9960-9458E105B585}" type="pres">
      <dgm:prSet presAssocID="{BABDDBA7-4E1E-4776-BACA-CF2CA0F800ED}" presName="tSp" presStyleCnt="0"/>
      <dgm:spPr/>
    </dgm:pt>
    <dgm:pt modelId="{BFC0F5E9-C404-4889-9D03-1083A686FC5D}" type="pres">
      <dgm:prSet presAssocID="{BABDDBA7-4E1E-4776-BACA-CF2CA0F800ED}" presName="bSp" presStyleCnt="0"/>
      <dgm:spPr/>
    </dgm:pt>
    <dgm:pt modelId="{1794ADA5-09E5-4B2A-9EC4-411880956039}" type="pres">
      <dgm:prSet presAssocID="{BABDDBA7-4E1E-4776-BACA-CF2CA0F800ED}" presName="process" presStyleCnt="0"/>
      <dgm:spPr/>
    </dgm:pt>
    <dgm:pt modelId="{E67A0A59-F4F3-4518-B184-9D9DE34EC966}" type="pres">
      <dgm:prSet presAssocID="{9A6520A2-DA56-4281-A4A6-F6272F03AA4F}" presName="composite1" presStyleCnt="0"/>
      <dgm:spPr/>
    </dgm:pt>
    <dgm:pt modelId="{A853D1B2-72E7-482A-87E2-524A5EE8726B}" type="pres">
      <dgm:prSet presAssocID="{9A6520A2-DA56-4281-A4A6-F6272F03AA4F}" presName="dummyNode1" presStyleLbl="node1" presStyleIdx="0" presStyleCnt="3"/>
      <dgm:spPr/>
    </dgm:pt>
    <dgm:pt modelId="{A4937ED4-083C-47E1-8F4C-A1891472BCEB}" type="pres">
      <dgm:prSet presAssocID="{9A6520A2-DA56-4281-A4A6-F6272F03AA4F}" presName="childNode1" presStyleLbl="bgAcc1" presStyleIdx="0" presStyleCnt="3" custScaleY="121103" custLinFactNeighborX="-198" custLinFactNeighborY="-13161">
        <dgm:presLayoutVars>
          <dgm:bulletEnabled val="1"/>
        </dgm:presLayoutVars>
      </dgm:prSet>
      <dgm:spPr/>
    </dgm:pt>
    <dgm:pt modelId="{5B43EB78-5089-4A4C-92D9-B94D5DCD8F25}" type="pres">
      <dgm:prSet presAssocID="{9A6520A2-DA56-4281-A4A6-F6272F03AA4F}" presName="childNode1tx" presStyleLbl="bgAcc1" presStyleIdx="0" presStyleCnt="3">
        <dgm:presLayoutVars>
          <dgm:bulletEnabled val="1"/>
        </dgm:presLayoutVars>
      </dgm:prSet>
      <dgm:spPr/>
    </dgm:pt>
    <dgm:pt modelId="{1287C6A3-615B-4228-B8AA-F343D0BFBCF6}" type="pres">
      <dgm:prSet presAssocID="{9A6520A2-DA56-4281-A4A6-F6272F03AA4F}" presName="parentNode1" presStyleLbl="node1" presStyleIdx="0" presStyleCnt="3" custLinFactNeighborX="-1188" custLinFactNeighborY="23972">
        <dgm:presLayoutVars>
          <dgm:chMax val="1"/>
          <dgm:bulletEnabled val="1"/>
        </dgm:presLayoutVars>
      </dgm:prSet>
      <dgm:spPr/>
    </dgm:pt>
    <dgm:pt modelId="{41FBDA5F-97E4-46AB-9F65-93A606756D77}" type="pres">
      <dgm:prSet presAssocID="{9A6520A2-DA56-4281-A4A6-F6272F03AA4F}" presName="connSite1" presStyleCnt="0"/>
      <dgm:spPr/>
    </dgm:pt>
    <dgm:pt modelId="{B3C976E3-3894-44CC-B22A-E4FC4F3F614D}" type="pres">
      <dgm:prSet presAssocID="{47B9E2DB-2155-47FB-ACC0-D5A56475900E}" presName="Name9" presStyleLbl="sibTrans2D1" presStyleIdx="0" presStyleCnt="2" custScaleX="122713" custLinFactNeighborY="-3760"/>
      <dgm:spPr/>
    </dgm:pt>
    <dgm:pt modelId="{2E1BFAC1-F1C2-4587-93EE-4DC8F94D2D9D}" type="pres">
      <dgm:prSet presAssocID="{024161FD-BB48-48A4-9D8B-73778AF86724}" presName="composite2" presStyleCnt="0"/>
      <dgm:spPr/>
    </dgm:pt>
    <dgm:pt modelId="{EE209094-8C0F-4DB5-A164-5156F1998AC2}" type="pres">
      <dgm:prSet presAssocID="{024161FD-BB48-48A4-9D8B-73778AF86724}" presName="dummyNode2" presStyleLbl="node1" presStyleIdx="0" presStyleCnt="3"/>
      <dgm:spPr/>
    </dgm:pt>
    <dgm:pt modelId="{6443C109-6449-4267-B2B5-1DFBB77D93DA}" type="pres">
      <dgm:prSet presAssocID="{024161FD-BB48-48A4-9D8B-73778AF86724}" presName="childNode2" presStyleLbl="bgAcc1" presStyleIdx="1" presStyleCnt="3" custScaleX="114909" custScaleY="152589" custLinFactNeighborX="-2581" custLinFactNeighborY="17930">
        <dgm:presLayoutVars>
          <dgm:bulletEnabled val="1"/>
        </dgm:presLayoutVars>
      </dgm:prSet>
      <dgm:spPr/>
    </dgm:pt>
    <dgm:pt modelId="{0E8ED242-6C41-4679-8452-3157DB5334EB}" type="pres">
      <dgm:prSet presAssocID="{024161FD-BB48-48A4-9D8B-73778AF86724}" presName="childNode2tx" presStyleLbl="bgAcc1" presStyleIdx="1" presStyleCnt="3">
        <dgm:presLayoutVars>
          <dgm:bulletEnabled val="1"/>
        </dgm:presLayoutVars>
      </dgm:prSet>
      <dgm:spPr/>
    </dgm:pt>
    <dgm:pt modelId="{270353C0-0735-41E1-9BD9-F7D89DFABE31}" type="pres">
      <dgm:prSet presAssocID="{024161FD-BB48-48A4-9D8B-73778AF86724}" presName="parentNode2" presStyleLbl="node1" presStyleIdx="1" presStyleCnt="3" custLinFactNeighborX="7535" custLinFactNeighborY="-47222">
        <dgm:presLayoutVars>
          <dgm:chMax val="0"/>
          <dgm:bulletEnabled val="1"/>
        </dgm:presLayoutVars>
      </dgm:prSet>
      <dgm:spPr/>
    </dgm:pt>
    <dgm:pt modelId="{74097F7C-A4C9-40C1-999A-C33842D3E4D0}" type="pres">
      <dgm:prSet presAssocID="{024161FD-BB48-48A4-9D8B-73778AF86724}" presName="connSite2" presStyleCnt="0"/>
      <dgm:spPr/>
    </dgm:pt>
    <dgm:pt modelId="{48483E41-5F28-4948-8112-287B79141353}" type="pres">
      <dgm:prSet presAssocID="{1D1150FD-10ED-4F6E-844E-BB42018A2F46}" presName="Name18" presStyleLbl="sibTrans2D1" presStyleIdx="1" presStyleCnt="2"/>
      <dgm:spPr/>
    </dgm:pt>
    <dgm:pt modelId="{F238BF8B-8912-4C37-8D38-DC712549C47A}" type="pres">
      <dgm:prSet presAssocID="{D12CB2A7-C98C-400F-8178-0EED69575D37}" presName="composite1" presStyleCnt="0"/>
      <dgm:spPr/>
    </dgm:pt>
    <dgm:pt modelId="{88282014-83AA-4ABA-B2DD-1456811D9822}" type="pres">
      <dgm:prSet presAssocID="{D12CB2A7-C98C-400F-8178-0EED69575D37}" presName="dummyNode1" presStyleLbl="node1" presStyleIdx="1" presStyleCnt="3"/>
      <dgm:spPr/>
    </dgm:pt>
    <dgm:pt modelId="{A3057590-52B7-4663-B18B-C0351077CF2B}" type="pres">
      <dgm:prSet presAssocID="{D12CB2A7-C98C-400F-8178-0EED69575D37}" presName="childNode1" presStyleLbl="bgAcc1" presStyleIdx="2" presStyleCnt="3" custScaleX="114909" custScaleY="155011">
        <dgm:presLayoutVars>
          <dgm:bulletEnabled val="1"/>
        </dgm:presLayoutVars>
      </dgm:prSet>
      <dgm:spPr/>
    </dgm:pt>
    <dgm:pt modelId="{2522AC1E-5402-4F96-9DEC-2073473F2D6C}" type="pres">
      <dgm:prSet presAssocID="{D12CB2A7-C98C-400F-8178-0EED69575D37}" presName="childNode1tx" presStyleLbl="bgAcc1" presStyleIdx="2" presStyleCnt="3">
        <dgm:presLayoutVars>
          <dgm:bulletEnabled val="1"/>
        </dgm:presLayoutVars>
      </dgm:prSet>
      <dgm:spPr/>
    </dgm:pt>
    <dgm:pt modelId="{43D6E98C-31DA-4068-8D35-351BEB61B853}" type="pres">
      <dgm:prSet presAssocID="{D12CB2A7-C98C-400F-8178-0EED69575D37}" presName="parentNode1" presStyleLbl="node1" presStyleIdx="2" presStyleCnt="3" custLinFactNeighborX="3402" custLinFactNeighborY="95586">
        <dgm:presLayoutVars>
          <dgm:chMax val="1"/>
          <dgm:bulletEnabled val="1"/>
        </dgm:presLayoutVars>
      </dgm:prSet>
      <dgm:spPr/>
    </dgm:pt>
    <dgm:pt modelId="{9E6CEAEC-BFC5-4EB5-A29F-E6CA0355DF10}" type="pres">
      <dgm:prSet presAssocID="{D12CB2A7-C98C-400F-8178-0EED69575D37}" presName="connSite1" presStyleCnt="0"/>
      <dgm:spPr/>
    </dgm:pt>
  </dgm:ptLst>
  <dgm:cxnLst>
    <dgm:cxn modelId="{584A5300-7F76-4944-9DDE-D1F767857234}" type="presOf" srcId="{0A82E027-F32D-5B4C-A86F-D4F7BA867D00}" destId="{A4937ED4-083C-47E1-8F4C-A1891472BCEB}" srcOrd="0" destOrd="3" presId="urn:microsoft.com/office/officeart/2005/8/layout/hProcess4"/>
    <dgm:cxn modelId="{A4340518-F0C8-004A-9062-D8FEF49FB656}" type="presOf" srcId="{3F9ACB9C-D236-D74E-962B-8F7064CE4A5A}" destId="{A3057590-52B7-4663-B18B-C0351077CF2B}" srcOrd="0" destOrd="4" presId="urn:microsoft.com/office/officeart/2005/8/layout/hProcess4"/>
    <dgm:cxn modelId="{AF6A0E1D-1AB2-1E40-AFBD-73D506A918A2}" srcId="{9A6520A2-DA56-4281-A4A6-F6272F03AA4F}" destId="{0A82E027-F32D-5B4C-A86F-D4F7BA867D00}" srcOrd="3" destOrd="0" parTransId="{97518692-1A1D-1D4E-8CA3-190CE8DC9A7A}" sibTransId="{4A39D4C5-21D6-E748-98E3-654CAA6C2790}"/>
    <dgm:cxn modelId="{55ADFD26-D238-B246-BFAD-F4BC1ACF10C9}" srcId="{024161FD-BB48-48A4-9D8B-73778AF86724}" destId="{CDDFE0A6-3955-8B4C-AA3A-1600B1861607}" srcOrd="5" destOrd="0" parTransId="{2AFE357F-DCDB-5342-AC8E-85CD34ADE68E}" sibTransId="{B9A078D8-DE42-7C4D-BA76-9194D65E53D0}"/>
    <dgm:cxn modelId="{BF10E528-E04D-4574-8463-878720D79D89}" srcId="{BABDDBA7-4E1E-4776-BACA-CF2CA0F800ED}" destId="{9A6520A2-DA56-4281-A4A6-F6272F03AA4F}" srcOrd="0" destOrd="0" parTransId="{6DAF84A4-CA38-4860-9125-3EBA901598C4}" sibTransId="{47B9E2DB-2155-47FB-ACC0-D5A56475900E}"/>
    <dgm:cxn modelId="{91A5C72C-A104-4A36-A693-5F193D2B49FA}" type="presOf" srcId="{4571C5F3-6FA9-407D-8EF7-DB45F39A5B8A}" destId="{0E8ED242-6C41-4679-8452-3157DB5334EB}" srcOrd="1" destOrd="0" presId="urn:microsoft.com/office/officeart/2005/8/layout/hProcess4"/>
    <dgm:cxn modelId="{F5918D2D-0AD0-6F42-84DC-A6E9599BC1F5}" type="presOf" srcId="{F2EE2892-6C62-3C4D-9E5F-D809DABC5399}" destId="{A3057590-52B7-4663-B18B-C0351077CF2B}" srcOrd="0" destOrd="3" presId="urn:microsoft.com/office/officeart/2005/8/layout/hProcess4"/>
    <dgm:cxn modelId="{2869712E-0A5C-C142-A14B-9A774FDFE885}" type="presOf" srcId="{B7A40B29-129C-7B48-A7DA-9EB477758BF6}" destId="{6443C109-6449-4267-B2B5-1DFBB77D93DA}" srcOrd="0" destOrd="3" presId="urn:microsoft.com/office/officeart/2005/8/layout/hProcess4"/>
    <dgm:cxn modelId="{13638A30-43C9-C54F-9744-E3A025B18C5E}" type="presOf" srcId="{BA48660F-F24C-0846-AC01-7D974CD1CD06}" destId="{0E8ED242-6C41-4679-8452-3157DB5334EB}" srcOrd="1" destOrd="4" presId="urn:microsoft.com/office/officeart/2005/8/layout/hProcess4"/>
    <dgm:cxn modelId="{ABCF8D30-5D3F-A643-A10B-117AB3559F56}" type="presOf" srcId="{BD5FBF42-F86F-2044-AB9F-69D34C7D0998}" destId="{0E8ED242-6C41-4679-8452-3157DB5334EB}" srcOrd="1" destOrd="1" presId="urn:microsoft.com/office/officeart/2005/8/layout/hProcess4"/>
    <dgm:cxn modelId="{C8128133-E48C-684F-968D-764E56FDF4BC}" type="presOf" srcId="{BD5FBF42-F86F-2044-AB9F-69D34C7D0998}" destId="{6443C109-6449-4267-B2B5-1DFBB77D93DA}" srcOrd="0" destOrd="1" presId="urn:microsoft.com/office/officeart/2005/8/layout/hProcess4"/>
    <dgm:cxn modelId="{B315C03C-2F96-FE40-A857-C5613A8DEE48}" type="presOf" srcId="{A89332CB-ABD4-F844-BF55-3590EF59D0D1}" destId="{2522AC1E-5402-4F96-9DEC-2073473F2D6C}" srcOrd="1" destOrd="2" presId="urn:microsoft.com/office/officeart/2005/8/layout/hProcess4"/>
    <dgm:cxn modelId="{9CC9AC4C-9508-473E-A8B9-330AAEEDD1EF}" type="presOf" srcId="{A5F57DA6-8BBC-4B75-95B8-8E7469DACC5B}" destId="{A3057590-52B7-4663-B18B-C0351077CF2B}" srcOrd="0" destOrd="0" presId="urn:microsoft.com/office/officeart/2005/8/layout/hProcess4"/>
    <dgm:cxn modelId="{1AA4C24C-C10C-47C9-81D4-987EFEC8DA39}" srcId="{BABDDBA7-4E1E-4776-BACA-CF2CA0F800ED}" destId="{D12CB2A7-C98C-400F-8178-0EED69575D37}" srcOrd="2" destOrd="0" parTransId="{4D7A3DEC-053B-4034-A8C1-908594EFD8C3}" sibTransId="{3ADFF171-8465-4814-BA0D-F8792F3A6E9C}"/>
    <dgm:cxn modelId="{E684AB54-6AE6-4EB7-B3E5-D94B9D554F7F}" type="presOf" srcId="{9A6520A2-DA56-4281-A4A6-F6272F03AA4F}" destId="{1287C6A3-615B-4228-B8AA-F343D0BFBCF6}" srcOrd="0" destOrd="0" presId="urn:microsoft.com/office/officeart/2005/8/layout/hProcess4"/>
    <dgm:cxn modelId="{A0738B59-5A0E-244C-903B-CA13FD8BB886}" type="presOf" srcId="{B7A40B29-129C-7B48-A7DA-9EB477758BF6}" destId="{0E8ED242-6C41-4679-8452-3157DB5334EB}" srcOrd="1" destOrd="3" presId="urn:microsoft.com/office/officeart/2005/8/layout/hProcess4"/>
    <dgm:cxn modelId="{DAE13D66-A8FA-114C-AB39-4C5A036C9B7F}" type="presOf" srcId="{0A82E027-F32D-5B4C-A86F-D4F7BA867D00}" destId="{5B43EB78-5089-4A4C-92D9-B94D5DCD8F25}" srcOrd="1" destOrd="3" presId="urn:microsoft.com/office/officeart/2005/8/layout/hProcess4"/>
    <dgm:cxn modelId="{34AB8A6A-F516-4DAC-9207-49B890E1EC36}" type="presOf" srcId="{47B9E2DB-2155-47FB-ACC0-D5A56475900E}" destId="{B3C976E3-3894-44CC-B22A-E4FC4F3F614D}" srcOrd="0" destOrd="0" presId="urn:microsoft.com/office/officeart/2005/8/layout/hProcess4"/>
    <dgm:cxn modelId="{E332376B-7CB6-FF4F-88A3-4715B05900D9}" srcId="{024161FD-BB48-48A4-9D8B-73778AF86724}" destId="{BD5FBF42-F86F-2044-AB9F-69D34C7D0998}" srcOrd="1" destOrd="0" parTransId="{19BEA408-55F4-F64F-BDDE-4DA54DFF71A7}" sibTransId="{36700E0B-5C31-8C4C-A927-D984AE04C884}"/>
    <dgm:cxn modelId="{E6CD6971-8DF6-8047-A24C-2BFC6AE0CE6E}" type="presOf" srcId="{CDDFE0A6-3955-8B4C-AA3A-1600B1861607}" destId="{6443C109-6449-4267-B2B5-1DFBB77D93DA}" srcOrd="0" destOrd="5" presId="urn:microsoft.com/office/officeart/2005/8/layout/hProcess4"/>
    <dgm:cxn modelId="{9F690673-C107-9544-861D-CDD5E6E5ACA0}" srcId="{024161FD-BB48-48A4-9D8B-73778AF86724}" destId="{1113EA78-F2AF-7542-A25C-5819E59EC793}" srcOrd="2" destOrd="0" parTransId="{D9DAC860-6BC2-CF4B-9894-4CC563810724}" sibTransId="{6F47707F-7FE9-4E45-A7A3-2AC7C06E3258}"/>
    <dgm:cxn modelId="{35334473-F8F7-3243-BA73-63E9C67C45A7}" type="presOf" srcId="{A89332CB-ABD4-F844-BF55-3590EF59D0D1}" destId="{A3057590-52B7-4663-B18B-C0351077CF2B}" srcOrd="0" destOrd="2" presId="urn:microsoft.com/office/officeart/2005/8/layout/hProcess4"/>
    <dgm:cxn modelId="{A0ACED83-C565-49D0-B095-67B79C3D163D}" type="presOf" srcId="{1D1150FD-10ED-4F6E-844E-BB42018A2F46}" destId="{48483E41-5F28-4948-8112-287B79141353}" srcOrd="0" destOrd="0" presId="urn:microsoft.com/office/officeart/2005/8/layout/hProcess4"/>
    <dgm:cxn modelId="{597A6F84-ADD1-4B44-9A42-DDB5C653BB0B}" type="presOf" srcId="{BABDDBA7-4E1E-4776-BACA-CF2CA0F800ED}" destId="{92F589FA-5429-49BD-B6CE-2B8B66391489}" srcOrd="0" destOrd="0" presId="urn:microsoft.com/office/officeart/2005/8/layout/hProcess4"/>
    <dgm:cxn modelId="{B9161F88-B2FC-40B9-AD37-ACA05F706D76}" srcId="{9A6520A2-DA56-4281-A4A6-F6272F03AA4F}" destId="{2E8F5D93-61D2-44AF-B1A8-97E113208FEE}" srcOrd="0" destOrd="0" parTransId="{29011746-9764-414F-8C5B-9048ED43A569}" sibTransId="{F0ADDE86-D295-4439-8CF5-B276EEBA63D0}"/>
    <dgm:cxn modelId="{DCD44094-DC47-154E-A9B6-99B66CB5DEE4}" type="presOf" srcId="{BA48660F-F24C-0846-AC01-7D974CD1CD06}" destId="{6443C109-6449-4267-B2B5-1DFBB77D93DA}" srcOrd="0" destOrd="4" presId="urn:microsoft.com/office/officeart/2005/8/layout/hProcess4"/>
    <dgm:cxn modelId="{EEF44EA3-3572-4926-886C-09925854763C}" type="presOf" srcId="{2E8F5D93-61D2-44AF-B1A8-97E113208FEE}" destId="{5B43EB78-5089-4A4C-92D9-B94D5DCD8F25}" srcOrd="1" destOrd="0" presId="urn:microsoft.com/office/officeart/2005/8/layout/hProcess4"/>
    <dgm:cxn modelId="{938C71A5-6D07-7243-8BA6-D0196670BB73}" type="presOf" srcId="{CDDFE0A6-3955-8B4C-AA3A-1600B1861607}" destId="{0E8ED242-6C41-4679-8452-3157DB5334EB}" srcOrd="1" destOrd="5" presId="urn:microsoft.com/office/officeart/2005/8/layout/hProcess4"/>
    <dgm:cxn modelId="{D25210AA-877C-44E3-9F37-075DCF8C76A1}" type="presOf" srcId="{024161FD-BB48-48A4-9D8B-73778AF86724}" destId="{270353C0-0735-41E1-9BD9-F7D89DFABE31}" srcOrd="0" destOrd="0" presId="urn:microsoft.com/office/officeart/2005/8/layout/hProcess4"/>
    <dgm:cxn modelId="{5840D2AE-F818-4A65-9543-59A6B00DAC33}" type="presOf" srcId="{2E8F5D93-61D2-44AF-B1A8-97E113208FEE}" destId="{A4937ED4-083C-47E1-8F4C-A1891472BCEB}" srcOrd="0" destOrd="0" presId="urn:microsoft.com/office/officeart/2005/8/layout/hProcess4"/>
    <dgm:cxn modelId="{A7FD24B0-5600-7645-AF0F-C06E036B1C1C}" type="presOf" srcId="{1B5BB69D-3042-4149-BA95-7A2CD05513A7}" destId="{5B43EB78-5089-4A4C-92D9-B94D5DCD8F25}" srcOrd="1" destOrd="2" presId="urn:microsoft.com/office/officeart/2005/8/layout/hProcess4"/>
    <dgm:cxn modelId="{8F73D0B1-AFBD-BE40-B349-37ECC595CADE}" type="presOf" srcId="{1B5BB69D-3042-4149-BA95-7A2CD05513A7}" destId="{A4937ED4-083C-47E1-8F4C-A1891472BCEB}" srcOrd="0" destOrd="2" presId="urn:microsoft.com/office/officeart/2005/8/layout/hProcess4"/>
    <dgm:cxn modelId="{4CF7E8B2-56E6-3D42-A990-B74E38C51038}" type="presOf" srcId="{F2EE2892-6C62-3C4D-9E5F-D809DABC5399}" destId="{2522AC1E-5402-4F96-9DEC-2073473F2D6C}" srcOrd="1" destOrd="3" presId="urn:microsoft.com/office/officeart/2005/8/layout/hProcess4"/>
    <dgm:cxn modelId="{882CCAB3-616A-764E-BB20-CFB49FBA91E2}" srcId="{D12CB2A7-C98C-400F-8178-0EED69575D37}" destId="{3F9ACB9C-D236-D74E-962B-8F7064CE4A5A}" srcOrd="4" destOrd="0" parTransId="{6A019A5F-AFE0-4948-9BDC-B7F5FA6910E4}" sibTransId="{9B5D0FB5-A3F0-E84C-8148-8020DD202359}"/>
    <dgm:cxn modelId="{3AA287B6-E427-454E-A4C4-135BF5DF8B61}" srcId="{024161FD-BB48-48A4-9D8B-73778AF86724}" destId="{4571C5F3-6FA9-407D-8EF7-DB45F39A5B8A}" srcOrd="0" destOrd="0" parTransId="{5F18FFDB-028F-47A5-876F-6B63C9BB474F}" sibTransId="{65C17FC1-15BC-42B8-AC00-0FD80FE36AA7}"/>
    <dgm:cxn modelId="{1204B6B8-9202-4D28-89F4-D06F6E405EBA}" type="presOf" srcId="{D12CB2A7-C98C-400F-8178-0EED69575D37}" destId="{43D6E98C-31DA-4068-8D35-351BEB61B853}" srcOrd="0" destOrd="0" presId="urn:microsoft.com/office/officeart/2005/8/layout/hProcess4"/>
    <dgm:cxn modelId="{5C5B25BB-F436-D241-A68D-22DCB0848240}" type="presOf" srcId="{3F9ACB9C-D236-D74E-962B-8F7064CE4A5A}" destId="{2522AC1E-5402-4F96-9DEC-2073473F2D6C}" srcOrd="1" destOrd="4" presId="urn:microsoft.com/office/officeart/2005/8/layout/hProcess4"/>
    <dgm:cxn modelId="{6A5D10C7-BB8B-F84C-AF58-274E1ECC53DD}" type="presOf" srcId="{EDB37B11-B1C3-6246-9E3B-84B617734ABB}" destId="{A3057590-52B7-4663-B18B-C0351077CF2B}" srcOrd="0" destOrd="1" presId="urn:microsoft.com/office/officeart/2005/8/layout/hProcess4"/>
    <dgm:cxn modelId="{F23E80C7-3363-4A4C-9036-CA5FE792DE5C}" srcId="{D12CB2A7-C98C-400F-8178-0EED69575D37}" destId="{A89332CB-ABD4-F844-BF55-3590EF59D0D1}" srcOrd="2" destOrd="0" parTransId="{1B4FDA8C-0644-AD46-BD5F-5EDD9D54BE8A}" sibTransId="{C0709FF6-61E0-5C49-98E7-AD410E2B9341}"/>
    <dgm:cxn modelId="{42CB81CC-C48C-474C-AF77-B603A34C9A24}" srcId="{024161FD-BB48-48A4-9D8B-73778AF86724}" destId="{B7A40B29-129C-7B48-A7DA-9EB477758BF6}" srcOrd="3" destOrd="0" parTransId="{680971E4-7212-934F-A726-BD03C466FA82}" sibTransId="{35A4066A-C418-F94F-ABEF-096C66B073BC}"/>
    <dgm:cxn modelId="{698271CE-5FAD-4623-BA07-CEA38E840AAE}" srcId="{D12CB2A7-C98C-400F-8178-0EED69575D37}" destId="{A5F57DA6-8BBC-4B75-95B8-8E7469DACC5B}" srcOrd="0" destOrd="0" parTransId="{1C2F8CC0-79B4-448A-80D7-F626E48921DB}" sibTransId="{70948429-F704-486D-8A1B-9217D3521701}"/>
    <dgm:cxn modelId="{2BBBB5D6-4F95-4619-AFCE-7783BB4B78D2}" srcId="{BABDDBA7-4E1E-4776-BACA-CF2CA0F800ED}" destId="{024161FD-BB48-48A4-9D8B-73778AF86724}" srcOrd="1" destOrd="0" parTransId="{DD176A7D-CF28-445E-9034-BE3F4D8358DE}" sibTransId="{1D1150FD-10ED-4F6E-844E-BB42018A2F46}"/>
    <dgm:cxn modelId="{F0BF06E5-3998-A14A-ACDC-CF946C9FE623}" srcId="{9A6520A2-DA56-4281-A4A6-F6272F03AA4F}" destId="{87490D97-C84E-CD43-8068-AEDF3FEBD951}" srcOrd="1" destOrd="0" parTransId="{70774044-D409-BC49-999E-EE88EA5E3741}" sibTransId="{E5CE6427-A032-1F4E-8618-E9190503A49C}"/>
    <dgm:cxn modelId="{8E97A0E9-7209-F14E-BEBC-DDC17961372B}" type="presOf" srcId="{87490D97-C84E-CD43-8068-AEDF3FEBD951}" destId="{5B43EB78-5089-4A4C-92D9-B94D5DCD8F25}" srcOrd="1" destOrd="1" presId="urn:microsoft.com/office/officeart/2005/8/layout/hProcess4"/>
    <dgm:cxn modelId="{86B69EEA-DA24-EA4C-BB02-6E99AC1C7E85}" type="presOf" srcId="{EDB37B11-B1C3-6246-9E3B-84B617734ABB}" destId="{2522AC1E-5402-4F96-9DEC-2073473F2D6C}" srcOrd="1" destOrd="1" presId="urn:microsoft.com/office/officeart/2005/8/layout/hProcess4"/>
    <dgm:cxn modelId="{BF11C5EA-7E54-734C-B3D1-23840C0EE5E9}" type="presOf" srcId="{1113EA78-F2AF-7542-A25C-5819E59EC793}" destId="{0E8ED242-6C41-4679-8452-3157DB5334EB}" srcOrd="1" destOrd="2" presId="urn:microsoft.com/office/officeart/2005/8/layout/hProcess4"/>
    <dgm:cxn modelId="{D3C838EB-AD64-4C49-ACD0-C29C06A7A145}" type="presOf" srcId="{87490D97-C84E-CD43-8068-AEDF3FEBD951}" destId="{A4937ED4-083C-47E1-8F4C-A1891472BCEB}" srcOrd="0" destOrd="1" presId="urn:microsoft.com/office/officeart/2005/8/layout/hProcess4"/>
    <dgm:cxn modelId="{98BD30ED-173D-441E-A043-02A005B2A3DF}" type="presOf" srcId="{A5F57DA6-8BBC-4B75-95B8-8E7469DACC5B}" destId="{2522AC1E-5402-4F96-9DEC-2073473F2D6C}" srcOrd="1" destOrd="0" presId="urn:microsoft.com/office/officeart/2005/8/layout/hProcess4"/>
    <dgm:cxn modelId="{A599AAED-787E-4062-BB35-7EF0478ED76F}" type="presOf" srcId="{4571C5F3-6FA9-407D-8EF7-DB45F39A5B8A}" destId="{6443C109-6449-4267-B2B5-1DFBB77D93DA}" srcOrd="0" destOrd="0" presId="urn:microsoft.com/office/officeart/2005/8/layout/hProcess4"/>
    <dgm:cxn modelId="{F7E2A4F5-09EF-4A4C-A3E6-ACC2B908ACA6}" type="presOf" srcId="{1113EA78-F2AF-7542-A25C-5819E59EC793}" destId="{6443C109-6449-4267-B2B5-1DFBB77D93DA}" srcOrd="0" destOrd="2" presId="urn:microsoft.com/office/officeart/2005/8/layout/hProcess4"/>
    <dgm:cxn modelId="{1684EDF5-8B2C-564C-80A1-99B5FE3697F1}" srcId="{9A6520A2-DA56-4281-A4A6-F6272F03AA4F}" destId="{1B5BB69D-3042-4149-BA95-7A2CD05513A7}" srcOrd="2" destOrd="0" parTransId="{781878B7-42F3-594B-B20B-72CBD938A346}" sibTransId="{6C71E6A0-AFED-434B-BDDC-77F31C9828D2}"/>
    <dgm:cxn modelId="{18516BFC-9E2E-704E-9D59-93A6154095BD}" srcId="{024161FD-BB48-48A4-9D8B-73778AF86724}" destId="{BA48660F-F24C-0846-AC01-7D974CD1CD06}" srcOrd="4" destOrd="0" parTransId="{6B9F61B6-5FE8-C446-9AD6-6DA1A7142DEB}" sibTransId="{0A0F73A7-8F30-6641-8DA5-2231B0145CE6}"/>
    <dgm:cxn modelId="{6F8CF2FE-F9CD-2B48-B12F-2DD1859AE5CC}" srcId="{D12CB2A7-C98C-400F-8178-0EED69575D37}" destId="{F2EE2892-6C62-3C4D-9E5F-D809DABC5399}" srcOrd="3" destOrd="0" parTransId="{D7B82DFC-1EDE-CB43-A707-A06A4FFB1BEB}" sibTransId="{4094A8AE-C49D-D246-877C-F1D32B0815FF}"/>
    <dgm:cxn modelId="{853DC4FF-C43D-BE40-A418-ECA10C964634}" srcId="{D12CB2A7-C98C-400F-8178-0EED69575D37}" destId="{EDB37B11-B1C3-6246-9E3B-84B617734ABB}" srcOrd="1" destOrd="0" parTransId="{EADC5C16-BD32-5C41-9871-CBCFDA5AD2F1}" sibTransId="{0B10191E-ACEC-374F-A7F2-72083EAFBDD7}"/>
    <dgm:cxn modelId="{7C83704A-4185-4A72-8476-62ED4694FC14}" type="presParOf" srcId="{92F589FA-5429-49BD-B6CE-2B8B66391489}" destId="{30111A10-E937-4A24-9960-9458E105B585}" srcOrd="0" destOrd="0" presId="urn:microsoft.com/office/officeart/2005/8/layout/hProcess4"/>
    <dgm:cxn modelId="{7D7E3089-4DCD-4814-859D-BA17C51AEA53}" type="presParOf" srcId="{92F589FA-5429-49BD-B6CE-2B8B66391489}" destId="{BFC0F5E9-C404-4889-9D03-1083A686FC5D}" srcOrd="1" destOrd="0" presId="urn:microsoft.com/office/officeart/2005/8/layout/hProcess4"/>
    <dgm:cxn modelId="{A6323585-3FFB-4933-B486-0FE69EFE3FE0}" type="presParOf" srcId="{92F589FA-5429-49BD-B6CE-2B8B66391489}" destId="{1794ADA5-09E5-4B2A-9EC4-411880956039}" srcOrd="2" destOrd="0" presId="urn:microsoft.com/office/officeart/2005/8/layout/hProcess4"/>
    <dgm:cxn modelId="{03B27CE6-627C-4C24-B6DA-CD45EAA13471}" type="presParOf" srcId="{1794ADA5-09E5-4B2A-9EC4-411880956039}" destId="{E67A0A59-F4F3-4518-B184-9D9DE34EC966}" srcOrd="0" destOrd="0" presId="urn:microsoft.com/office/officeart/2005/8/layout/hProcess4"/>
    <dgm:cxn modelId="{CF117B4B-EFCC-41D6-B3FB-22DEED0226CA}" type="presParOf" srcId="{E67A0A59-F4F3-4518-B184-9D9DE34EC966}" destId="{A853D1B2-72E7-482A-87E2-524A5EE8726B}" srcOrd="0" destOrd="0" presId="urn:microsoft.com/office/officeart/2005/8/layout/hProcess4"/>
    <dgm:cxn modelId="{63B20763-CCF6-4760-9215-4DCE252C7F08}" type="presParOf" srcId="{E67A0A59-F4F3-4518-B184-9D9DE34EC966}" destId="{A4937ED4-083C-47E1-8F4C-A1891472BCEB}" srcOrd="1" destOrd="0" presId="urn:microsoft.com/office/officeart/2005/8/layout/hProcess4"/>
    <dgm:cxn modelId="{B03EFC96-84E3-4AD4-82E8-53A64BD43399}" type="presParOf" srcId="{E67A0A59-F4F3-4518-B184-9D9DE34EC966}" destId="{5B43EB78-5089-4A4C-92D9-B94D5DCD8F25}" srcOrd="2" destOrd="0" presId="urn:microsoft.com/office/officeart/2005/8/layout/hProcess4"/>
    <dgm:cxn modelId="{550A6C00-E67C-4D62-9BD4-5C29DE3A8EBF}" type="presParOf" srcId="{E67A0A59-F4F3-4518-B184-9D9DE34EC966}" destId="{1287C6A3-615B-4228-B8AA-F343D0BFBCF6}" srcOrd="3" destOrd="0" presId="urn:microsoft.com/office/officeart/2005/8/layout/hProcess4"/>
    <dgm:cxn modelId="{E04EE543-023C-49FF-8422-A9677E30A7CA}" type="presParOf" srcId="{E67A0A59-F4F3-4518-B184-9D9DE34EC966}" destId="{41FBDA5F-97E4-46AB-9F65-93A606756D77}" srcOrd="4" destOrd="0" presId="urn:microsoft.com/office/officeart/2005/8/layout/hProcess4"/>
    <dgm:cxn modelId="{E0E84CB1-91BB-477F-818C-C13BA4D4FDF7}" type="presParOf" srcId="{1794ADA5-09E5-4B2A-9EC4-411880956039}" destId="{B3C976E3-3894-44CC-B22A-E4FC4F3F614D}" srcOrd="1" destOrd="0" presId="urn:microsoft.com/office/officeart/2005/8/layout/hProcess4"/>
    <dgm:cxn modelId="{4921A5ED-FB1E-484E-A168-F6570A6201CA}" type="presParOf" srcId="{1794ADA5-09E5-4B2A-9EC4-411880956039}" destId="{2E1BFAC1-F1C2-4587-93EE-4DC8F94D2D9D}" srcOrd="2" destOrd="0" presId="urn:microsoft.com/office/officeart/2005/8/layout/hProcess4"/>
    <dgm:cxn modelId="{8C39B3D0-1A93-4D8B-8160-AD83938B7984}" type="presParOf" srcId="{2E1BFAC1-F1C2-4587-93EE-4DC8F94D2D9D}" destId="{EE209094-8C0F-4DB5-A164-5156F1998AC2}" srcOrd="0" destOrd="0" presId="urn:microsoft.com/office/officeart/2005/8/layout/hProcess4"/>
    <dgm:cxn modelId="{09919866-BF81-4A56-ACC1-B1785F6E1EC8}" type="presParOf" srcId="{2E1BFAC1-F1C2-4587-93EE-4DC8F94D2D9D}" destId="{6443C109-6449-4267-B2B5-1DFBB77D93DA}" srcOrd="1" destOrd="0" presId="urn:microsoft.com/office/officeart/2005/8/layout/hProcess4"/>
    <dgm:cxn modelId="{732CC36A-A39A-4091-ACF0-4BBBA566EB30}" type="presParOf" srcId="{2E1BFAC1-F1C2-4587-93EE-4DC8F94D2D9D}" destId="{0E8ED242-6C41-4679-8452-3157DB5334EB}" srcOrd="2" destOrd="0" presId="urn:microsoft.com/office/officeart/2005/8/layout/hProcess4"/>
    <dgm:cxn modelId="{96C906AA-7AC7-44A0-909C-20D008A73F4B}" type="presParOf" srcId="{2E1BFAC1-F1C2-4587-93EE-4DC8F94D2D9D}" destId="{270353C0-0735-41E1-9BD9-F7D89DFABE31}" srcOrd="3" destOrd="0" presId="urn:microsoft.com/office/officeart/2005/8/layout/hProcess4"/>
    <dgm:cxn modelId="{AD0167D8-44ED-40B8-861A-4B83555F7870}" type="presParOf" srcId="{2E1BFAC1-F1C2-4587-93EE-4DC8F94D2D9D}" destId="{74097F7C-A4C9-40C1-999A-C33842D3E4D0}" srcOrd="4" destOrd="0" presId="urn:microsoft.com/office/officeart/2005/8/layout/hProcess4"/>
    <dgm:cxn modelId="{A553D4C1-DB42-4CBB-86CA-4D694A2A6D19}" type="presParOf" srcId="{1794ADA5-09E5-4B2A-9EC4-411880956039}" destId="{48483E41-5F28-4948-8112-287B79141353}" srcOrd="3" destOrd="0" presId="urn:microsoft.com/office/officeart/2005/8/layout/hProcess4"/>
    <dgm:cxn modelId="{29DB4522-6C82-46B3-B599-6CE7279261AA}" type="presParOf" srcId="{1794ADA5-09E5-4B2A-9EC4-411880956039}" destId="{F238BF8B-8912-4C37-8D38-DC712549C47A}" srcOrd="4" destOrd="0" presId="urn:microsoft.com/office/officeart/2005/8/layout/hProcess4"/>
    <dgm:cxn modelId="{1049C315-284D-4AFF-A830-1491DB29D220}" type="presParOf" srcId="{F238BF8B-8912-4C37-8D38-DC712549C47A}" destId="{88282014-83AA-4ABA-B2DD-1456811D9822}" srcOrd="0" destOrd="0" presId="urn:microsoft.com/office/officeart/2005/8/layout/hProcess4"/>
    <dgm:cxn modelId="{8FE24377-183E-41B6-925A-4625646F7ADC}" type="presParOf" srcId="{F238BF8B-8912-4C37-8D38-DC712549C47A}" destId="{A3057590-52B7-4663-B18B-C0351077CF2B}" srcOrd="1" destOrd="0" presId="urn:microsoft.com/office/officeart/2005/8/layout/hProcess4"/>
    <dgm:cxn modelId="{2ECD076C-80D5-441C-AFD1-3DC307942524}" type="presParOf" srcId="{F238BF8B-8912-4C37-8D38-DC712549C47A}" destId="{2522AC1E-5402-4F96-9DEC-2073473F2D6C}" srcOrd="2" destOrd="0" presId="urn:microsoft.com/office/officeart/2005/8/layout/hProcess4"/>
    <dgm:cxn modelId="{6DFE6511-CD18-4A0C-A74B-627293265CDB}" type="presParOf" srcId="{F238BF8B-8912-4C37-8D38-DC712549C47A}" destId="{43D6E98C-31DA-4068-8D35-351BEB61B853}" srcOrd="3" destOrd="0" presId="urn:microsoft.com/office/officeart/2005/8/layout/hProcess4"/>
    <dgm:cxn modelId="{00DDB60D-2C30-4DD3-ADD6-B0709AE64EC3}" type="presParOf" srcId="{F238BF8B-8912-4C37-8D38-DC712549C47A}" destId="{9E6CEAEC-BFC5-4EB5-A29F-E6CA0355DF10}"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86879F0-149E-4192-A76A-8155FD5BD579}"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pt-PT"/>
        </a:p>
      </dgm:t>
    </dgm:pt>
    <dgm:pt modelId="{A8A5C46A-8047-4039-B8F1-6876AD09A59D}">
      <dgm:prSet phldrT="[Texto]"/>
      <dgm:spPr/>
      <dgm:t>
        <a:bodyPr/>
        <a:lstStyle/>
        <a:p>
          <a:r>
            <a:rPr lang="en" dirty="0"/>
            <a:t>Who?</a:t>
          </a:r>
          <a:endParaRPr lang="pt-PT" dirty="0"/>
        </a:p>
      </dgm:t>
    </dgm:pt>
    <dgm:pt modelId="{AA2347FA-F27A-4E11-918B-5E96ABFBA151}" type="parTrans" cxnId="{9EBEE018-262A-4DBF-9A5D-22BB6B2A6684}">
      <dgm:prSet/>
      <dgm:spPr/>
      <dgm:t>
        <a:bodyPr/>
        <a:lstStyle/>
        <a:p>
          <a:endParaRPr lang="pt-PT"/>
        </a:p>
      </dgm:t>
    </dgm:pt>
    <dgm:pt modelId="{8EE655C1-07FF-4479-92C9-A403EF4669E9}" type="sibTrans" cxnId="{9EBEE018-262A-4DBF-9A5D-22BB6B2A6684}">
      <dgm:prSet/>
      <dgm:spPr/>
      <dgm:t>
        <a:bodyPr/>
        <a:lstStyle/>
        <a:p>
          <a:endParaRPr lang="pt-PT"/>
        </a:p>
      </dgm:t>
    </dgm:pt>
    <dgm:pt modelId="{B8A9D34D-FF34-4E5F-B4F6-4F97746A6894}">
      <dgm:prSet phldrT="[Texto]" custT="1"/>
      <dgm:spPr/>
      <dgm:t>
        <a:bodyPr/>
        <a:lstStyle/>
        <a:p>
          <a:pPr>
            <a:buFont typeface="Wingdings" charset="2"/>
            <a:buNone/>
          </a:pPr>
          <a:r>
            <a:rPr lang="en" sz="1800" dirty="0">
              <a:effectLst/>
              <a:latin typeface="Calibri" charset="0"/>
              <a:ea typeface="Calibri" charset="0"/>
              <a:cs typeface="Calibri" charset="0"/>
            </a:rPr>
            <a:t>Which </a:t>
          </a:r>
          <a:r>
            <a:rPr lang="en" sz="1800" b="1" dirty="0">
              <a:effectLst/>
              <a:latin typeface="Calibri" charset="0"/>
              <a:ea typeface="Calibri" charset="0"/>
              <a:cs typeface="Calibri" charset="0"/>
            </a:rPr>
            <a:t>communities</a:t>
          </a:r>
          <a:r>
            <a:rPr lang="en" sz="1800" dirty="0">
              <a:effectLst/>
              <a:latin typeface="Calibri" charset="0"/>
              <a:ea typeface="Calibri" charset="0"/>
              <a:cs typeface="Calibri" charset="0"/>
            </a:rPr>
            <a:t> </a:t>
          </a:r>
          <a:r>
            <a:rPr lang="en" sz="1800" b="1" dirty="0">
              <a:effectLst/>
              <a:latin typeface="Calibri" charset="0"/>
              <a:ea typeface="Calibri" charset="0"/>
              <a:cs typeface="Calibri" charset="0"/>
            </a:rPr>
            <a:t>should be engaged</a:t>
          </a:r>
          <a:r>
            <a:rPr lang="en" sz="1800" dirty="0">
              <a:effectLst/>
              <a:latin typeface="Calibri" charset="0"/>
              <a:ea typeface="Calibri" charset="0"/>
              <a:cs typeface="Calibri" charset="0"/>
            </a:rPr>
            <a:t>, based on the stakeholder analysis? Why are these communities participating? </a:t>
          </a:r>
          <a:endParaRPr lang="pt-PT" sz="1800" dirty="0"/>
        </a:p>
      </dgm:t>
    </dgm:pt>
    <dgm:pt modelId="{CACF5F57-F704-4D69-8C4A-B90FF19F3DCA}" type="parTrans" cxnId="{B3CDFE9D-012B-42C7-8BDB-AA4F6BC1C2E3}">
      <dgm:prSet/>
      <dgm:spPr/>
      <dgm:t>
        <a:bodyPr/>
        <a:lstStyle/>
        <a:p>
          <a:endParaRPr lang="pt-PT"/>
        </a:p>
      </dgm:t>
    </dgm:pt>
    <dgm:pt modelId="{D02EBD93-0801-47C0-A10D-FFC373329A84}" type="sibTrans" cxnId="{B3CDFE9D-012B-42C7-8BDB-AA4F6BC1C2E3}">
      <dgm:prSet/>
      <dgm:spPr/>
      <dgm:t>
        <a:bodyPr/>
        <a:lstStyle/>
        <a:p>
          <a:endParaRPr lang="pt-PT"/>
        </a:p>
      </dgm:t>
    </dgm:pt>
    <dgm:pt modelId="{277544F4-3CEC-4543-97D9-FC7E0F3BD9EF}">
      <dgm:prSet phldrT="[Texto]"/>
      <dgm:spPr/>
      <dgm:t>
        <a:bodyPr/>
        <a:lstStyle/>
        <a:p>
          <a:r>
            <a:rPr lang="en-US" noProof="1"/>
            <a:t>Why?</a:t>
          </a:r>
        </a:p>
      </dgm:t>
    </dgm:pt>
    <dgm:pt modelId="{C1783ECD-B5DD-4217-81B9-ABF03F4FD1B3}" type="parTrans" cxnId="{525C37B7-185A-487A-B2E6-223FA5862F9A}">
      <dgm:prSet/>
      <dgm:spPr/>
      <dgm:t>
        <a:bodyPr/>
        <a:lstStyle/>
        <a:p>
          <a:endParaRPr lang="pt-PT"/>
        </a:p>
      </dgm:t>
    </dgm:pt>
    <dgm:pt modelId="{1175137B-2DAF-406F-A622-8C8A800F2A6D}" type="sibTrans" cxnId="{525C37B7-185A-487A-B2E6-223FA5862F9A}">
      <dgm:prSet/>
      <dgm:spPr/>
      <dgm:t>
        <a:bodyPr/>
        <a:lstStyle/>
        <a:p>
          <a:endParaRPr lang="pt-PT"/>
        </a:p>
      </dgm:t>
    </dgm:pt>
    <dgm:pt modelId="{BC06A8BE-669D-42F5-BAB7-CF961494D4F7}">
      <dgm:prSet phldrT="[Texto]" custT="1"/>
      <dgm:spPr/>
      <dgm:t>
        <a:bodyPr/>
        <a:lstStyle/>
        <a:p>
          <a:pPr>
            <a:buFont typeface="Wingdings" charset="2"/>
            <a:buNone/>
          </a:pPr>
          <a:r>
            <a:rPr lang="en" sz="1800" dirty="0">
              <a:effectLst/>
              <a:latin typeface="Calibri" charset="0"/>
              <a:ea typeface="Calibri" charset="0"/>
              <a:cs typeface="Calibri" charset="0"/>
            </a:rPr>
            <a:t>What are your </a:t>
          </a:r>
          <a:r>
            <a:rPr lang="en" sz="1800" b="1" dirty="0">
              <a:effectLst/>
              <a:latin typeface="Calibri" charset="0"/>
              <a:ea typeface="Calibri" charset="0"/>
              <a:cs typeface="Calibri" charset="0"/>
            </a:rPr>
            <a:t>interests and goals</a:t>
          </a:r>
          <a:r>
            <a:rPr lang="en" sz="1800" dirty="0">
              <a:effectLst/>
              <a:latin typeface="Calibri" charset="0"/>
              <a:ea typeface="Calibri" charset="0"/>
              <a:cs typeface="Calibri" charset="0"/>
            </a:rPr>
            <a:t>?</a:t>
          </a:r>
          <a:endParaRPr lang="pt-PT" sz="1800" dirty="0"/>
        </a:p>
      </dgm:t>
    </dgm:pt>
    <dgm:pt modelId="{47AABDFF-F10A-4983-ACE3-F1E9DEE1EE5E}" type="parTrans" cxnId="{87D5558B-D537-4D64-B0A3-77B33DF94617}">
      <dgm:prSet/>
      <dgm:spPr/>
      <dgm:t>
        <a:bodyPr/>
        <a:lstStyle/>
        <a:p>
          <a:endParaRPr lang="pt-PT"/>
        </a:p>
      </dgm:t>
    </dgm:pt>
    <dgm:pt modelId="{02834339-5289-48F5-9F43-4AC1BF8C902F}" type="sibTrans" cxnId="{87D5558B-D537-4D64-B0A3-77B33DF94617}">
      <dgm:prSet/>
      <dgm:spPr/>
      <dgm:t>
        <a:bodyPr/>
        <a:lstStyle/>
        <a:p>
          <a:endParaRPr lang="pt-PT"/>
        </a:p>
      </dgm:t>
    </dgm:pt>
    <dgm:pt modelId="{07A4CEA9-5F79-473C-A7B9-5A8117E01CBE}">
      <dgm:prSet phldrT="[Texto]"/>
      <dgm:spPr/>
      <dgm:t>
        <a:bodyPr/>
        <a:lstStyle/>
        <a:p>
          <a:r>
            <a:rPr lang="en" dirty="0"/>
            <a:t>What?</a:t>
          </a:r>
          <a:endParaRPr lang="pt-PT" dirty="0"/>
        </a:p>
      </dgm:t>
    </dgm:pt>
    <dgm:pt modelId="{6A1ABF56-0CB1-4FF0-B10B-59F1925A7771}" type="parTrans" cxnId="{DBF7B8C2-5A03-43F2-B3FC-E1AA474D2BF0}">
      <dgm:prSet/>
      <dgm:spPr/>
      <dgm:t>
        <a:bodyPr/>
        <a:lstStyle/>
        <a:p>
          <a:endParaRPr lang="pt-PT"/>
        </a:p>
      </dgm:t>
    </dgm:pt>
    <dgm:pt modelId="{C83D5579-76ED-4F52-8BB6-FAD75AD02245}" type="sibTrans" cxnId="{DBF7B8C2-5A03-43F2-B3FC-E1AA474D2BF0}">
      <dgm:prSet/>
      <dgm:spPr/>
      <dgm:t>
        <a:bodyPr/>
        <a:lstStyle/>
        <a:p>
          <a:endParaRPr lang="pt-PT"/>
        </a:p>
      </dgm:t>
    </dgm:pt>
    <dgm:pt modelId="{DEDD61B3-F0D4-40BF-AEB9-DA4509F5C9DE}">
      <dgm:prSet phldrT="[Texto]" custT="1"/>
      <dgm:spPr/>
      <dgm:t>
        <a:bodyPr/>
        <a:lstStyle/>
        <a:p>
          <a:pPr>
            <a:buFont typeface="Wingdings" charset="2"/>
            <a:buNone/>
          </a:pPr>
          <a:r>
            <a:rPr lang="en" sz="1800" b="0" dirty="0">
              <a:effectLst/>
              <a:latin typeface="Calibri" charset="0"/>
              <a:ea typeface="Calibri" charset="0"/>
              <a:cs typeface="Calibri" charset="0"/>
            </a:rPr>
            <a:t>What</a:t>
          </a:r>
          <a:r>
            <a:rPr lang="en" sz="1800" b="1" dirty="0">
              <a:effectLst/>
              <a:latin typeface="Calibri" charset="0"/>
              <a:ea typeface="Calibri" charset="0"/>
              <a:cs typeface="Calibri" charset="0"/>
            </a:rPr>
            <a:t> gender and biodiversity data </a:t>
          </a:r>
          <a:r>
            <a:rPr lang="en" sz="1800" b="0" dirty="0">
              <a:effectLst/>
              <a:latin typeface="Calibri" charset="0"/>
              <a:ea typeface="Calibri" charset="0"/>
              <a:cs typeface="Calibri" charset="0"/>
            </a:rPr>
            <a:t>are you interested in obtaining</a:t>
          </a:r>
          <a:r>
            <a:rPr lang="en" sz="1800" b="1" dirty="0">
              <a:effectLst/>
              <a:latin typeface="Calibri" charset="0"/>
              <a:ea typeface="Calibri" charset="0"/>
              <a:cs typeface="Calibri" charset="0"/>
            </a:rPr>
            <a:t>? </a:t>
          </a:r>
          <a:endParaRPr lang="pt-PT" sz="1800" dirty="0"/>
        </a:p>
      </dgm:t>
    </dgm:pt>
    <dgm:pt modelId="{1C678A64-95E7-45D0-838B-B464063469E5}" type="parTrans" cxnId="{2A5A9AFE-5BA6-452B-BE14-009CB6467B16}">
      <dgm:prSet/>
      <dgm:spPr/>
      <dgm:t>
        <a:bodyPr/>
        <a:lstStyle/>
        <a:p>
          <a:endParaRPr lang="pt-PT"/>
        </a:p>
      </dgm:t>
    </dgm:pt>
    <dgm:pt modelId="{C8D60750-F38B-4445-8AA3-192C894063F9}" type="sibTrans" cxnId="{2A5A9AFE-5BA6-452B-BE14-009CB6467B16}">
      <dgm:prSet/>
      <dgm:spPr/>
      <dgm:t>
        <a:bodyPr/>
        <a:lstStyle/>
        <a:p>
          <a:endParaRPr lang="pt-PT"/>
        </a:p>
      </dgm:t>
    </dgm:pt>
    <dgm:pt modelId="{C718416C-7C62-4D8F-A053-89ABEE1094AA}">
      <dgm:prSet phldrT="[Texto]"/>
      <dgm:spPr/>
      <dgm:t>
        <a:bodyPr/>
        <a:lstStyle/>
        <a:p>
          <a:r>
            <a:rPr lang="en" dirty="0"/>
            <a:t>How?</a:t>
          </a:r>
          <a:endParaRPr lang="pt-PT" dirty="0"/>
        </a:p>
      </dgm:t>
    </dgm:pt>
    <dgm:pt modelId="{0D3A1B93-61BE-43CB-9138-41D3DE8D4B44}" type="parTrans" cxnId="{325393DE-CA75-4938-BD4B-837CCD7EC0CB}">
      <dgm:prSet/>
      <dgm:spPr/>
      <dgm:t>
        <a:bodyPr/>
        <a:lstStyle/>
        <a:p>
          <a:endParaRPr lang="pt-PT"/>
        </a:p>
      </dgm:t>
    </dgm:pt>
    <dgm:pt modelId="{C7873227-ABD5-4862-AA9B-C61158F5A42C}" type="sibTrans" cxnId="{325393DE-CA75-4938-BD4B-837CCD7EC0CB}">
      <dgm:prSet/>
      <dgm:spPr/>
      <dgm:t>
        <a:bodyPr/>
        <a:lstStyle/>
        <a:p>
          <a:endParaRPr lang="pt-PT"/>
        </a:p>
      </dgm:t>
    </dgm:pt>
    <dgm:pt modelId="{47860E1D-DE08-4F5B-AC86-B5445866B683}">
      <dgm:prSet phldrT="[Texto]"/>
      <dgm:spPr/>
      <dgm:t>
        <a:bodyPr/>
        <a:lstStyle/>
        <a:p>
          <a:r>
            <a:rPr lang="en" dirty="0"/>
            <a:t>When?</a:t>
          </a:r>
          <a:endParaRPr lang="pt-PT" dirty="0"/>
        </a:p>
      </dgm:t>
    </dgm:pt>
    <dgm:pt modelId="{A8B1DE24-5661-4AB7-B145-940074B95227}" type="parTrans" cxnId="{BE77FFC2-738C-4543-B228-9970BDB063D6}">
      <dgm:prSet/>
      <dgm:spPr/>
      <dgm:t>
        <a:bodyPr/>
        <a:lstStyle/>
        <a:p>
          <a:endParaRPr lang="pt-PT"/>
        </a:p>
      </dgm:t>
    </dgm:pt>
    <dgm:pt modelId="{6214DC2B-BD12-4CE2-A034-73F9C954E9B5}" type="sibTrans" cxnId="{BE77FFC2-738C-4543-B228-9970BDB063D6}">
      <dgm:prSet/>
      <dgm:spPr/>
      <dgm:t>
        <a:bodyPr/>
        <a:lstStyle/>
        <a:p>
          <a:endParaRPr lang="pt-PT"/>
        </a:p>
      </dgm:t>
    </dgm:pt>
    <dgm:pt modelId="{0B71EBB1-51A0-40F7-919F-E6158E15ACCD}">
      <dgm:prSet phldrT="[Texto]"/>
      <dgm:spPr/>
      <dgm:t>
        <a:bodyPr/>
        <a:lstStyle/>
        <a:p>
          <a:r>
            <a:rPr lang="en" dirty="0"/>
            <a:t>Responsible?</a:t>
          </a:r>
        </a:p>
      </dgm:t>
    </dgm:pt>
    <dgm:pt modelId="{57B307B1-C393-4238-AAC4-B2513CEA9096}" type="parTrans" cxnId="{15FA1279-F614-43C1-AEB7-C05C2BB2DB44}">
      <dgm:prSet/>
      <dgm:spPr/>
      <dgm:t>
        <a:bodyPr/>
        <a:lstStyle/>
        <a:p>
          <a:endParaRPr lang="pt-PT"/>
        </a:p>
      </dgm:t>
    </dgm:pt>
    <dgm:pt modelId="{B80404DC-86EB-4D15-8C67-F6440BD0DA9D}" type="sibTrans" cxnId="{15FA1279-F614-43C1-AEB7-C05C2BB2DB44}">
      <dgm:prSet/>
      <dgm:spPr/>
      <dgm:t>
        <a:bodyPr/>
        <a:lstStyle/>
        <a:p>
          <a:endParaRPr lang="pt-PT"/>
        </a:p>
      </dgm:t>
    </dgm:pt>
    <dgm:pt modelId="{64ADDCA8-AEB9-4670-8BA9-2F159CDC89AA}">
      <dgm:prSet phldrT="[Texto]"/>
      <dgm:spPr/>
      <dgm:t>
        <a:bodyPr/>
        <a:lstStyle/>
        <a:p>
          <a:r>
            <a:rPr lang="en" dirty="0"/>
            <a:t>Resources?</a:t>
          </a:r>
        </a:p>
      </dgm:t>
    </dgm:pt>
    <dgm:pt modelId="{269783FE-04CD-4DD2-8AF4-B9F2DDD7D509}" type="parTrans" cxnId="{7D6686FE-3589-49D4-983D-47FDB37135D8}">
      <dgm:prSet/>
      <dgm:spPr/>
      <dgm:t>
        <a:bodyPr/>
        <a:lstStyle/>
        <a:p>
          <a:endParaRPr lang="pt-PT"/>
        </a:p>
      </dgm:t>
    </dgm:pt>
    <dgm:pt modelId="{E5AF3DC5-6950-4F91-8FE1-980C347DA951}" type="sibTrans" cxnId="{7D6686FE-3589-49D4-983D-47FDB37135D8}">
      <dgm:prSet/>
      <dgm:spPr/>
      <dgm:t>
        <a:bodyPr/>
        <a:lstStyle/>
        <a:p>
          <a:endParaRPr lang="pt-PT"/>
        </a:p>
      </dgm:t>
    </dgm:pt>
    <dgm:pt modelId="{D808AC23-D3FE-4C71-AA17-52A8F26AFD98}">
      <dgm:prSet phldrT="[Texto]" custT="1"/>
      <dgm:spPr/>
      <dgm:t>
        <a:bodyPr/>
        <a:lstStyle/>
        <a:p>
          <a:pPr algn="l">
            <a:buFont typeface="Wingdings" charset="2"/>
            <a:buNone/>
          </a:pPr>
          <a:r>
            <a:rPr lang="en" sz="1800" b="1" dirty="0">
              <a:effectLst/>
              <a:latin typeface="Calibri" charset="0"/>
              <a:ea typeface="Calibri" charset="0"/>
              <a:cs typeface="Calibri" charset="0"/>
            </a:rPr>
            <a:t>Communication methods, </a:t>
          </a:r>
          <a:r>
            <a:rPr lang="en" sz="1800" dirty="0">
              <a:effectLst/>
              <a:latin typeface="Calibri" charset="0"/>
              <a:ea typeface="Calibri" charset="0"/>
              <a:cs typeface="Calibri" charset="0"/>
            </a:rPr>
            <a:t>are the special measure necessary to allow the participation of certain women?</a:t>
          </a:r>
          <a:endParaRPr lang="pt-PT" sz="1800" dirty="0"/>
        </a:p>
      </dgm:t>
    </dgm:pt>
    <dgm:pt modelId="{DEA93C1B-71B3-4558-A30F-E53577177C78}" type="parTrans" cxnId="{45519804-BF84-42D6-8E5E-E950C8ED2611}">
      <dgm:prSet/>
      <dgm:spPr/>
      <dgm:t>
        <a:bodyPr/>
        <a:lstStyle/>
        <a:p>
          <a:endParaRPr lang="pt-PT"/>
        </a:p>
      </dgm:t>
    </dgm:pt>
    <dgm:pt modelId="{62D555C8-5D10-478C-9E1F-C709BD717C8E}" type="sibTrans" cxnId="{45519804-BF84-42D6-8E5E-E950C8ED2611}">
      <dgm:prSet/>
      <dgm:spPr/>
      <dgm:t>
        <a:bodyPr/>
        <a:lstStyle/>
        <a:p>
          <a:endParaRPr lang="pt-PT"/>
        </a:p>
      </dgm:t>
    </dgm:pt>
    <dgm:pt modelId="{98C9F9AE-2BBE-4022-B1B9-2D776E58939F}">
      <dgm:prSet phldrT="[Texto]" custT="1"/>
      <dgm:spPr/>
      <dgm:t>
        <a:bodyPr/>
        <a:lstStyle/>
        <a:p>
          <a:pPr>
            <a:buFont typeface="Wingdings" charset="2"/>
            <a:buNone/>
          </a:pPr>
          <a:r>
            <a:rPr lang="en" sz="1800" b="1" dirty="0">
              <a:effectLst/>
              <a:latin typeface="Calibri" charset="0"/>
              <a:ea typeface="Calibri" charset="0"/>
              <a:cs typeface="Calibri" charset="0"/>
            </a:rPr>
            <a:t>What is the Schedule for programming </a:t>
          </a:r>
          <a:r>
            <a:rPr lang="en" sz="1800" dirty="0">
              <a:effectLst/>
              <a:latin typeface="Calibri" charset="0"/>
              <a:ea typeface="Calibri" charset="0"/>
              <a:cs typeface="Calibri" charset="0"/>
            </a:rPr>
            <a:t>participation activities and timeline</a:t>
          </a:r>
          <a:r>
            <a:rPr lang="en" sz="1800" b="1" dirty="0">
              <a:effectLst/>
              <a:latin typeface="Calibri" charset="0"/>
              <a:ea typeface="Calibri" charset="0"/>
              <a:cs typeface="Calibri" charset="0"/>
            </a:rPr>
            <a:t>?</a:t>
          </a:r>
          <a:endParaRPr lang="pt-PT" sz="1800" dirty="0"/>
        </a:p>
      </dgm:t>
    </dgm:pt>
    <dgm:pt modelId="{D537651F-BEF8-4585-8553-C35D3AE1D0D6}" type="parTrans" cxnId="{437135B6-E106-430D-9CB2-C6ABD05E501E}">
      <dgm:prSet/>
      <dgm:spPr/>
      <dgm:t>
        <a:bodyPr/>
        <a:lstStyle/>
        <a:p>
          <a:endParaRPr lang="pt-PT"/>
        </a:p>
      </dgm:t>
    </dgm:pt>
    <dgm:pt modelId="{91D05538-CF2F-4186-A129-1D0A61F7B6CC}" type="sibTrans" cxnId="{437135B6-E106-430D-9CB2-C6ABD05E501E}">
      <dgm:prSet/>
      <dgm:spPr/>
      <dgm:t>
        <a:bodyPr/>
        <a:lstStyle/>
        <a:p>
          <a:endParaRPr lang="pt-PT"/>
        </a:p>
      </dgm:t>
    </dgm:pt>
    <dgm:pt modelId="{CBAEBFF9-8779-4888-9A31-1B825F97F83A}">
      <dgm:prSet phldrT="[Texto]" custT="1"/>
      <dgm:spPr/>
      <dgm:t>
        <a:bodyPr/>
        <a:lstStyle/>
        <a:p>
          <a:pPr>
            <a:buFont typeface="Wingdings" charset="2"/>
            <a:buNone/>
          </a:pPr>
          <a:r>
            <a:rPr lang="en" sz="1800" dirty="0">
              <a:effectLst/>
              <a:latin typeface="Calibri" charset="0"/>
              <a:ea typeface="Calibri" charset="0"/>
              <a:cs typeface="Calibri" charset="0"/>
            </a:rPr>
            <a:t>W</a:t>
          </a:r>
          <a:r>
            <a:rPr lang="en" sz="1800" b="1" dirty="0">
              <a:effectLst/>
              <a:latin typeface="Calibri" charset="0"/>
              <a:ea typeface="Calibri" charset="0"/>
              <a:cs typeface="Calibri" charset="0"/>
            </a:rPr>
            <a:t>hat role will </a:t>
          </a:r>
          <a:r>
            <a:rPr lang="en" sz="1800" dirty="0">
              <a:effectLst/>
              <a:latin typeface="Calibri" charset="0"/>
              <a:ea typeface="Calibri" charset="0"/>
              <a:cs typeface="Calibri" charset="0"/>
            </a:rPr>
            <a:t>stakeholder representatives play? Are additional facilitators or participation experts required? Is additional support needed?</a:t>
          </a:r>
          <a:endParaRPr lang="pt-PT" sz="1800" dirty="0"/>
        </a:p>
      </dgm:t>
    </dgm:pt>
    <dgm:pt modelId="{8B6C217B-81E9-4D51-9BAB-158BEB9F8091}" type="parTrans" cxnId="{086A1350-CCC0-486B-AAE7-D1BB8B5F57D1}">
      <dgm:prSet/>
      <dgm:spPr/>
      <dgm:t>
        <a:bodyPr/>
        <a:lstStyle/>
        <a:p>
          <a:endParaRPr lang="pt-PT"/>
        </a:p>
      </dgm:t>
    </dgm:pt>
    <dgm:pt modelId="{4B7B936C-D348-4874-AAB8-D64D884138DF}" type="sibTrans" cxnId="{086A1350-CCC0-486B-AAE7-D1BB8B5F57D1}">
      <dgm:prSet/>
      <dgm:spPr/>
      <dgm:t>
        <a:bodyPr/>
        <a:lstStyle/>
        <a:p>
          <a:endParaRPr lang="pt-PT"/>
        </a:p>
      </dgm:t>
    </dgm:pt>
    <dgm:pt modelId="{B25FC235-8A06-49FA-9F80-07B90CC3FE3B}">
      <dgm:prSet phldrT="[Texto]" custT="1"/>
      <dgm:spPr/>
      <dgm:t>
        <a:bodyPr/>
        <a:lstStyle/>
        <a:p>
          <a:pPr>
            <a:buFont typeface="Wingdings" charset="2"/>
            <a:buNone/>
          </a:pPr>
          <a:r>
            <a:rPr lang="en" sz="1800" dirty="0">
              <a:effectLst/>
              <a:latin typeface="Calibri" charset="0"/>
              <a:ea typeface="Calibri" charset="0"/>
              <a:cs typeface="Calibri" charset="0"/>
            </a:rPr>
            <a:t>What will </a:t>
          </a:r>
          <a:r>
            <a:rPr lang="en" sz="1800" b="1" dirty="0">
              <a:effectLst/>
              <a:latin typeface="Calibri" charset="0"/>
              <a:ea typeface="Calibri" charset="0"/>
              <a:cs typeface="Calibri" charset="0"/>
            </a:rPr>
            <a:t>the consultation plan cost</a:t>
          </a:r>
          <a:r>
            <a:rPr lang="en" sz="1800" dirty="0">
              <a:effectLst/>
              <a:latin typeface="Calibri" charset="0"/>
              <a:ea typeface="Calibri" charset="0"/>
              <a:cs typeface="Calibri" charset="0"/>
            </a:rPr>
            <a:t>? Where will the resources come from?</a:t>
          </a:r>
          <a:endParaRPr lang="pt-PT" sz="1800" dirty="0"/>
        </a:p>
      </dgm:t>
    </dgm:pt>
    <dgm:pt modelId="{B68C765B-B6A1-40C9-A098-3352BA2C4375}" type="parTrans" cxnId="{BF60A03B-E352-41E2-A288-38DD1E79D73E}">
      <dgm:prSet/>
      <dgm:spPr/>
      <dgm:t>
        <a:bodyPr/>
        <a:lstStyle/>
        <a:p>
          <a:endParaRPr lang="pt-PT"/>
        </a:p>
      </dgm:t>
    </dgm:pt>
    <dgm:pt modelId="{F38D366C-2CAA-475A-81CD-5C100C92207D}" type="sibTrans" cxnId="{BF60A03B-E352-41E2-A288-38DD1E79D73E}">
      <dgm:prSet/>
      <dgm:spPr/>
      <dgm:t>
        <a:bodyPr/>
        <a:lstStyle/>
        <a:p>
          <a:endParaRPr lang="pt-PT"/>
        </a:p>
      </dgm:t>
    </dgm:pt>
    <dgm:pt modelId="{420568F8-F665-42EA-A6C2-941CC5B1B2E4}">
      <dgm:prSet phldrT="[Texto]" custT="1"/>
      <dgm:spPr/>
      <dgm:t>
        <a:bodyPr/>
        <a:lstStyle/>
        <a:p>
          <a:pPr>
            <a:buFont typeface="Wingdings" charset="2"/>
            <a:buNone/>
          </a:pPr>
          <a:r>
            <a:rPr lang="en" sz="1800" dirty="0">
              <a:effectLst/>
              <a:latin typeface="Calibri" charset="0"/>
              <a:ea typeface="Calibri" charset="0"/>
              <a:cs typeface="Calibri" charset="0"/>
            </a:rPr>
            <a:t>Which processes and timelines of the local communities need to be respected?</a:t>
          </a:r>
          <a:endParaRPr lang="pt-PT" sz="1800" dirty="0"/>
        </a:p>
      </dgm:t>
    </dgm:pt>
    <dgm:pt modelId="{E8F59CD5-6591-41A9-B9EC-BC793873CBF9}" type="parTrans" cxnId="{2E443786-FDAD-416B-9891-64430E589448}">
      <dgm:prSet/>
      <dgm:spPr/>
      <dgm:t>
        <a:bodyPr/>
        <a:lstStyle/>
        <a:p>
          <a:endParaRPr lang="en-US"/>
        </a:p>
      </dgm:t>
    </dgm:pt>
    <dgm:pt modelId="{588EE49E-F819-47BF-A66E-A7793586CA9C}" type="sibTrans" cxnId="{2E443786-FDAD-416B-9891-64430E589448}">
      <dgm:prSet/>
      <dgm:spPr/>
      <dgm:t>
        <a:bodyPr/>
        <a:lstStyle/>
        <a:p>
          <a:endParaRPr lang="en-US"/>
        </a:p>
      </dgm:t>
    </dgm:pt>
    <dgm:pt modelId="{DAF18182-4805-4A97-8A4C-161A024A3362}" type="pres">
      <dgm:prSet presAssocID="{A86879F0-149E-4192-A76A-8155FD5BD579}" presName="Name0" presStyleCnt="0">
        <dgm:presLayoutVars>
          <dgm:dir/>
          <dgm:animLvl val="lvl"/>
          <dgm:resizeHandles val="exact"/>
        </dgm:presLayoutVars>
      </dgm:prSet>
      <dgm:spPr/>
    </dgm:pt>
    <dgm:pt modelId="{A5BC6C2E-A570-49C0-AE7D-37DBB0C8DC6D}" type="pres">
      <dgm:prSet presAssocID="{A8A5C46A-8047-4039-B8F1-6876AD09A59D}" presName="linNode" presStyleCnt="0"/>
      <dgm:spPr/>
    </dgm:pt>
    <dgm:pt modelId="{AD245B4D-B21C-4672-8ABA-FD596C64E6CE}" type="pres">
      <dgm:prSet presAssocID="{A8A5C46A-8047-4039-B8F1-6876AD09A59D}" presName="parentText" presStyleLbl="node1" presStyleIdx="0" presStyleCnt="7">
        <dgm:presLayoutVars>
          <dgm:chMax val="1"/>
          <dgm:bulletEnabled val="1"/>
        </dgm:presLayoutVars>
      </dgm:prSet>
      <dgm:spPr/>
    </dgm:pt>
    <dgm:pt modelId="{8F6BFB4B-0FCB-476B-85CC-98F3EC94C037}" type="pres">
      <dgm:prSet presAssocID="{A8A5C46A-8047-4039-B8F1-6876AD09A59D}" presName="descendantText" presStyleLbl="alignAccFollowNode1" presStyleIdx="0" presStyleCnt="7">
        <dgm:presLayoutVars>
          <dgm:bulletEnabled val="1"/>
        </dgm:presLayoutVars>
      </dgm:prSet>
      <dgm:spPr/>
    </dgm:pt>
    <dgm:pt modelId="{C585ED18-064D-445C-A038-98651D2B6A53}" type="pres">
      <dgm:prSet presAssocID="{8EE655C1-07FF-4479-92C9-A403EF4669E9}" presName="sp" presStyleCnt="0"/>
      <dgm:spPr/>
    </dgm:pt>
    <dgm:pt modelId="{1D532195-002D-415A-A050-B38E2436B9B9}" type="pres">
      <dgm:prSet presAssocID="{277544F4-3CEC-4543-97D9-FC7E0F3BD9EF}" presName="linNode" presStyleCnt="0"/>
      <dgm:spPr/>
    </dgm:pt>
    <dgm:pt modelId="{54A931B4-A3A1-4F96-AA49-F1ADCB190984}" type="pres">
      <dgm:prSet presAssocID="{277544F4-3CEC-4543-97D9-FC7E0F3BD9EF}" presName="parentText" presStyleLbl="node1" presStyleIdx="1" presStyleCnt="7">
        <dgm:presLayoutVars>
          <dgm:chMax val="1"/>
          <dgm:bulletEnabled val="1"/>
        </dgm:presLayoutVars>
      </dgm:prSet>
      <dgm:spPr/>
    </dgm:pt>
    <dgm:pt modelId="{AC61CBB7-3E75-4766-BEDE-415CC99D076A}" type="pres">
      <dgm:prSet presAssocID="{277544F4-3CEC-4543-97D9-FC7E0F3BD9EF}" presName="descendantText" presStyleLbl="alignAccFollowNode1" presStyleIdx="1" presStyleCnt="7" custLinFactNeighborX="-1198">
        <dgm:presLayoutVars>
          <dgm:bulletEnabled val="1"/>
        </dgm:presLayoutVars>
      </dgm:prSet>
      <dgm:spPr/>
    </dgm:pt>
    <dgm:pt modelId="{B13A0995-E5D3-4892-878C-291273CEDF57}" type="pres">
      <dgm:prSet presAssocID="{1175137B-2DAF-406F-A622-8C8A800F2A6D}" presName="sp" presStyleCnt="0"/>
      <dgm:spPr/>
    </dgm:pt>
    <dgm:pt modelId="{E01CA9AC-9C3C-4DBA-98E4-564125AA3528}" type="pres">
      <dgm:prSet presAssocID="{07A4CEA9-5F79-473C-A7B9-5A8117E01CBE}" presName="linNode" presStyleCnt="0"/>
      <dgm:spPr/>
    </dgm:pt>
    <dgm:pt modelId="{EB30F87A-E9E0-42AD-8B82-D94ECBEAD396}" type="pres">
      <dgm:prSet presAssocID="{07A4CEA9-5F79-473C-A7B9-5A8117E01CBE}" presName="parentText" presStyleLbl="node1" presStyleIdx="2" presStyleCnt="7">
        <dgm:presLayoutVars>
          <dgm:chMax val="1"/>
          <dgm:bulletEnabled val="1"/>
        </dgm:presLayoutVars>
      </dgm:prSet>
      <dgm:spPr/>
    </dgm:pt>
    <dgm:pt modelId="{844CB0E5-2703-42AC-98CE-7AFDBA8DF80F}" type="pres">
      <dgm:prSet presAssocID="{07A4CEA9-5F79-473C-A7B9-5A8117E01CBE}" presName="descendantText" presStyleLbl="alignAccFollowNode1" presStyleIdx="2" presStyleCnt="7">
        <dgm:presLayoutVars>
          <dgm:bulletEnabled val="1"/>
        </dgm:presLayoutVars>
      </dgm:prSet>
      <dgm:spPr/>
    </dgm:pt>
    <dgm:pt modelId="{07BFBBB8-A5E4-4ACF-997C-8743C5300DE5}" type="pres">
      <dgm:prSet presAssocID="{C83D5579-76ED-4F52-8BB6-FAD75AD02245}" presName="sp" presStyleCnt="0"/>
      <dgm:spPr/>
    </dgm:pt>
    <dgm:pt modelId="{107F5A23-801A-4249-86F9-95A5A8B485D4}" type="pres">
      <dgm:prSet presAssocID="{C718416C-7C62-4D8F-A053-89ABEE1094AA}" presName="linNode" presStyleCnt="0"/>
      <dgm:spPr/>
    </dgm:pt>
    <dgm:pt modelId="{8ABCC2D9-341A-45B9-A751-49E4E2A8A23B}" type="pres">
      <dgm:prSet presAssocID="{C718416C-7C62-4D8F-A053-89ABEE1094AA}" presName="parentText" presStyleLbl="node1" presStyleIdx="3" presStyleCnt="7">
        <dgm:presLayoutVars>
          <dgm:chMax val="1"/>
          <dgm:bulletEnabled val="1"/>
        </dgm:presLayoutVars>
      </dgm:prSet>
      <dgm:spPr/>
    </dgm:pt>
    <dgm:pt modelId="{204EA77D-1E21-4DA5-BF71-BCFF37A3284D}" type="pres">
      <dgm:prSet presAssocID="{C718416C-7C62-4D8F-A053-89ABEE1094AA}" presName="descendantText" presStyleLbl="alignAccFollowNode1" presStyleIdx="3" presStyleCnt="7">
        <dgm:presLayoutVars>
          <dgm:bulletEnabled val="1"/>
        </dgm:presLayoutVars>
      </dgm:prSet>
      <dgm:spPr/>
    </dgm:pt>
    <dgm:pt modelId="{2BEF9A66-757D-41DF-BA17-23A3F3260631}" type="pres">
      <dgm:prSet presAssocID="{C7873227-ABD5-4862-AA9B-C61158F5A42C}" presName="sp" presStyleCnt="0"/>
      <dgm:spPr/>
    </dgm:pt>
    <dgm:pt modelId="{B8BA48DD-A246-4553-9979-32E531642C9B}" type="pres">
      <dgm:prSet presAssocID="{47860E1D-DE08-4F5B-AC86-B5445866B683}" presName="linNode" presStyleCnt="0"/>
      <dgm:spPr/>
    </dgm:pt>
    <dgm:pt modelId="{BC9D319F-9909-4B54-ACCA-82FFB5CCCA00}" type="pres">
      <dgm:prSet presAssocID="{47860E1D-DE08-4F5B-AC86-B5445866B683}" presName="parentText" presStyleLbl="node1" presStyleIdx="4" presStyleCnt="7">
        <dgm:presLayoutVars>
          <dgm:chMax val="1"/>
          <dgm:bulletEnabled val="1"/>
        </dgm:presLayoutVars>
      </dgm:prSet>
      <dgm:spPr/>
    </dgm:pt>
    <dgm:pt modelId="{CCCBED65-C234-48B0-945F-3268678CCDD3}" type="pres">
      <dgm:prSet presAssocID="{47860E1D-DE08-4F5B-AC86-B5445866B683}" presName="descendantText" presStyleLbl="alignAccFollowNode1" presStyleIdx="4" presStyleCnt="7">
        <dgm:presLayoutVars>
          <dgm:bulletEnabled val="1"/>
        </dgm:presLayoutVars>
      </dgm:prSet>
      <dgm:spPr/>
    </dgm:pt>
    <dgm:pt modelId="{9211F5D8-CFAD-4CDC-9282-6472CDDBFD32}" type="pres">
      <dgm:prSet presAssocID="{6214DC2B-BD12-4CE2-A034-73F9C954E9B5}" presName="sp" presStyleCnt="0"/>
      <dgm:spPr/>
    </dgm:pt>
    <dgm:pt modelId="{7960B44D-172B-447C-A3B3-5322D28A1281}" type="pres">
      <dgm:prSet presAssocID="{0B71EBB1-51A0-40F7-919F-E6158E15ACCD}" presName="linNode" presStyleCnt="0"/>
      <dgm:spPr/>
    </dgm:pt>
    <dgm:pt modelId="{5E004F56-22C1-45D2-B089-F1F12CEF057C}" type="pres">
      <dgm:prSet presAssocID="{0B71EBB1-51A0-40F7-919F-E6158E15ACCD}" presName="parentText" presStyleLbl="node1" presStyleIdx="5" presStyleCnt="7">
        <dgm:presLayoutVars>
          <dgm:chMax val="1"/>
          <dgm:bulletEnabled val="1"/>
        </dgm:presLayoutVars>
      </dgm:prSet>
      <dgm:spPr/>
    </dgm:pt>
    <dgm:pt modelId="{122D25EB-00B5-465E-917F-E9F07F6D241B}" type="pres">
      <dgm:prSet presAssocID="{0B71EBB1-51A0-40F7-919F-E6158E15ACCD}" presName="descendantText" presStyleLbl="alignAccFollowNode1" presStyleIdx="5" presStyleCnt="7">
        <dgm:presLayoutVars>
          <dgm:bulletEnabled val="1"/>
        </dgm:presLayoutVars>
      </dgm:prSet>
      <dgm:spPr/>
    </dgm:pt>
    <dgm:pt modelId="{8FF1078C-1D25-4E93-B57E-03AE407338B2}" type="pres">
      <dgm:prSet presAssocID="{B80404DC-86EB-4D15-8C67-F6440BD0DA9D}" presName="sp" presStyleCnt="0"/>
      <dgm:spPr/>
    </dgm:pt>
    <dgm:pt modelId="{A6D1AF9E-8566-40E9-B492-1F367AA7B0C6}" type="pres">
      <dgm:prSet presAssocID="{64ADDCA8-AEB9-4670-8BA9-2F159CDC89AA}" presName="linNode" presStyleCnt="0"/>
      <dgm:spPr/>
    </dgm:pt>
    <dgm:pt modelId="{8B75A17C-6B64-4491-B528-3BEA6AC289C5}" type="pres">
      <dgm:prSet presAssocID="{64ADDCA8-AEB9-4670-8BA9-2F159CDC89AA}" presName="parentText" presStyleLbl="node1" presStyleIdx="6" presStyleCnt="7">
        <dgm:presLayoutVars>
          <dgm:chMax val="1"/>
          <dgm:bulletEnabled val="1"/>
        </dgm:presLayoutVars>
      </dgm:prSet>
      <dgm:spPr/>
    </dgm:pt>
    <dgm:pt modelId="{C7DC9FD5-01FD-4C2C-9200-982750DFFA2F}" type="pres">
      <dgm:prSet presAssocID="{64ADDCA8-AEB9-4670-8BA9-2F159CDC89AA}" presName="descendantText" presStyleLbl="alignAccFollowNode1" presStyleIdx="6" presStyleCnt="7">
        <dgm:presLayoutVars>
          <dgm:bulletEnabled val="1"/>
        </dgm:presLayoutVars>
      </dgm:prSet>
      <dgm:spPr/>
    </dgm:pt>
  </dgm:ptLst>
  <dgm:cxnLst>
    <dgm:cxn modelId="{45519804-BF84-42D6-8E5E-E950C8ED2611}" srcId="{C718416C-7C62-4D8F-A053-89ABEE1094AA}" destId="{D808AC23-D3FE-4C71-AA17-52A8F26AFD98}" srcOrd="0" destOrd="0" parTransId="{DEA93C1B-71B3-4558-A30F-E53577177C78}" sibTransId="{62D555C8-5D10-478C-9E1F-C709BD717C8E}"/>
    <dgm:cxn modelId="{DA820909-18B3-4DB6-AB23-88395FBCF2FB}" type="presOf" srcId="{A8A5C46A-8047-4039-B8F1-6876AD09A59D}" destId="{AD245B4D-B21C-4672-8ABA-FD596C64E6CE}" srcOrd="0" destOrd="0" presId="urn:microsoft.com/office/officeart/2005/8/layout/vList5"/>
    <dgm:cxn modelId="{031BB50E-5BF0-403A-A8DB-575CF85163BC}" type="presOf" srcId="{CBAEBFF9-8779-4888-9A31-1B825F97F83A}" destId="{122D25EB-00B5-465E-917F-E9F07F6D241B}" srcOrd="0" destOrd="0" presId="urn:microsoft.com/office/officeart/2005/8/layout/vList5"/>
    <dgm:cxn modelId="{9EBEE018-262A-4DBF-9A5D-22BB6B2A6684}" srcId="{A86879F0-149E-4192-A76A-8155FD5BD579}" destId="{A8A5C46A-8047-4039-B8F1-6876AD09A59D}" srcOrd="0" destOrd="0" parTransId="{AA2347FA-F27A-4E11-918B-5E96ABFBA151}" sibTransId="{8EE655C1-07FF-4479-92C9-A403EF4669E9}"/>
    <dgm:cxn modelId="{E7259033-6D5E-4173-BF54-F380F11B8C5C}" type="presOf" srcId="{420568F8-F665-42EA-A6C2-941CC5B1B2E4}" destId="{CCCBED65-C234-48B0-945F-3268678CCDD3}" srcOrd="0" destOrd="1" presId="urn:microsoft.com/office/officeart/2005/8/layout/vList5"/>
    <dgm:cxn modelId="{BF60A03B-E352-41E2-A288-38DD1E79D73E}" srcId="{64ADDCA8-AEB9-4670-8BA9-2F159CDC89AA}" destId="{B25FC235-8A06-49FA-9F80-07B90CC3FE3B}" srcOrd="0" destOrd="0" parTransId="{B68C765B-B6A1-40C9-A098-3352BA2C4375}" sibTransId="{F38D366C-2CAA-475A-81CD-5C100C92207D}"/>
    <dgm:cxn modelId="{086A1350-CCC0-486B-AAE7-D1BB8B5F57D1}" srcId="{0B71EBB1-51A0-40F7-919F-E6158E15ACCD}" destId="{CBAEBFF9-8779-4888-9A31-1B825F97F83A}" srcOrd="0" destOrd="0" parTransId="{8B6C217B-81E9-4D51-9BAB-158BEB9F8091}" sibTransId="{4B7B936C-D348-4874-AAB8-D64D884138DF}"/>
    <dgm:cxn modelId="{73603160-EA79-460E-A0A5-F542A9848158}" type="presOf" srcId="{277544F4-3CEC-4543-97D9-FC7E0F3BD9EF}" destId="{54A931B4-A3A1-4F96-AA49-F1ADCB190984}" srcOrd="0" destOrd="0" presId="urn:microsoft.com/office/officeart/2005/8/layout/vList5"/>
    <dgm:cxn modelId="{BDC3E961-97AE-4B95-B4F4-156584DB0207}" type="presOf" srcId="{0B71EBB1-51A0-40F7-919F-E6158E15ACCD}" destId="{5E004F56-22C1-45D2-B089-F1F12CEF057C}" srcOrd="0" destOrd="0" presId="urn:microsoft.com/office/officeart/2005/8/layout/vList5"/>
    <dgm:cxn modelId="{15FA1279-F614-43C1-AEB7-C05C2BB2DB44}" srcId="{A86879F0-149E-4192-A76A-8155FD5BD579}" destId="{0B71EBB1-51A0-40F7-919F-E6158E15ACCD}" srcOrd="5" destOrd="0" parTransId="{57B307B1-C393-4238-AAC4-B2513CEA9096}" sibTransId="{B80404DC-86EB-4D15-8C67-F6440BD0DA9D}"/>
    <dgm:cxn modelId="{2E443786-FDAD-416B-9891-64430E589448}" srcId="{47860E1D-DE08-4F5B-AC86-B5445866B683}" destId="{420568F8-F665-42EA-A6C2-941CC5B1B2E4}" srcOrd="1" destOrd="0" parTransId="{E8F59CD5-6591-41A9-B9EC-BC793873CBF9}" sibTransId="{588EE49E-F819-47BF-A66E-A7793586CA9C}"/>
    <dgm:cxn modelId="{87D5558B-D537-4D64-B0A3-77B33DF94617}" srcId="{277544F4-3CEC-4543-97D9-FC7E0F3BD9EF}" destId="{BC06A8BE-669D-42F5-BAB7-CF961494D4F7}" srcOrd="0" destOrd="0" parTransId="{47AABDFF-F10A-4983-ACE3-F1E9DEE1EE5E}" sibTransId="{02834339-5289-48F5-9F43-4AC1BF8C902F}"/>
    <dgm:cxn modelId="{EB2B4C90-4F3A-430F-AC25-7C5FA6069156}" type="presOf" srcId="{98C9F9AE-2BBE-4022-B1B9-2D776E58939F}" destId="{CCCBED65-C234-48B0-945F-3268678CCDD3}" srcOrd="0" destOrd="0" presId="urn:microsoft.com/office/officeart/2005/8/layout/vList5"/>
    <dgm:cxn modelId="{EE475793-98F0-4944-8161-2BE76E628D59}" type="presOf" srcId="{DEDD61B3-F0D4-40BF-AEB9-DA4509F5C9DE}" destId="{844CB0E5-2703-42AC-98CE-7AFDBA8DF80F}" srcOrd="0" destOrd="0" presId="urn:microsoft.com/office/officeart/2005/8/layout/vList5"/>
    <dgm:cxn modelId="{B3CDFE9D-012B-42C7-8BDB-AA4F6BC1C2E3}" srcId="{A8A5C46A-8047-4039-B8F1-6876AD09A59D}" destId="{B8A9D34D-FF34-4E5F-B4F6-4F97746A6894}" srcOrd="0" destOrd="0" parTransId="{CACF5F57-F704-4D69-8C4A-B90FF19F3DCA}" sibTransId="{D02EBD93-0801-47C0-A10D-FFC373329A84}"/>
    <dgm:cxn modelId="{57B6659F-84C2-4432-9C7D-AF9ADEEBAD4D}" type="presOf" srcId="{B8A9D34D-FF34-4E5F-B4F6-4F97746A6894}" destId="{8F6BFB4B-0FCB-476B-85CC-98F3EC94C037}" srcOrd="0" destOrd="0" presId="urn:microsoft.com/office/officeart/2005/8/layout/vList5"/>
    <dgm:cxn modelId="{FC7B28AF-270A-4353-8F9D-576818CC1092}" type="presOf" srcId="{D808AC23-D3FE-4C71-AA17-52A8F26AFD98}" destId="{204EA77D-1E21-4DA5-BF71-BCFF37A3284D}" srcOrd="0" destOrd="0" presId="urn:microsoft.com/office/officeart/2005/8/layout/vList5"/>
    <dgm:cxn modelId="{437135B6-E106-430D-9CB2-C6ABD05E501E}" srcId="{47860E1D-DE08-4F5B-AC86-B5445866B683}" destId="{98C9F9AE-2BBE-4022-B1B9-2D776E58939F}" srcOrd="0" destOrd="0" parTransId="{D537651F-BEF8-4585-8553-C35D3AE1D0D6}" sibTransId="{91D05538-CF2F-4186-A129-1D0A61F7B6CC}"/>
    <dgm:cxn modelId="{525C37B7-185A-487A-B2E6-223FA5862F9A}" srcId="{A86879F0-149E-4192-A76A-8155FD5BD579}" destId="{277544F4-3CEC-4543-97D9-FC7E0F3BD9EF}" srcOrd="1" destOrd="0" parTransId="{C1783ECD-B5DD-4217-81B9-ABF03F4FD1B3}" sibTransId="{1175137B-2DAF-406F-A622-8C8A800F2A6D}"/>
    <dgm:cxn modelId="{DBF7B8C2-5A03-43F2-B3FC-E1AA474D2BF0}" srcId="{A86879F0-149E-4192-A76A-8155FD5BD579}" destId="{07A4CEA9-5F79-473C-A7B9-5A8117E01CBE}" srcOrd="2" destOrd="0" parTransId="{6A1ABF56-0CB1-4FF0-B10B-59F1925A7771}" sibTransId="{C83D5579-76ED-4F52-8BB6-FAD75AD02245}"/>
    <dgm:cxn modelId="{BE77FFC2-738C-4543-B228-9970BDB063D6}" srcId="{A86879F0-149E-4192-A76A-8155FD5BD579}" destId="{47860E1D-DE08-4F5B-AC86-B5445866B683}" srcOrd="4" destOrd="0" parTransId="{A8B1DE24-5661-4AB7-B145-940074B95227}" sibTransId="{6214DC2B-BD12-4CE2-A034-73F9C954E9B5}"/>
    <dgm:cxn modelId="{212AA1C4-A440-4422-8A0D-750BB98E65D7}" type="presOf" srcId="{64ADDCA8-AEB9-4670-8BA9-2F159CDC89AA}" destId="{8B75A17C-6B64-4491-B528-3BEA6AC289C5}" srcOrd="0" destOrd="0" presId="urn:microsoft.com/office/officeart/2005/8/layout/vList5"/>
    <dgm:cxn modelId="{CF8519CB-C123-4BF3-9A16-56813CE8EBD4}" type="presOf" srcId="{47860E1D-DE08-4F5B-AC86-B5445866B683}" destId="{BC9D319F-9909-4B54-ACCA-82FFB5CCCA00}" srcOrd="0" destOrd="0" presId="urn:microsoft.com/office/officeart/2005/8/layout/vList5"/>
    <dgm:cxn modelId="{78E959CB-1330-4F07-B98E-470C9ECF09DE}" type="presOf" srcId="{BC06A8BE-669D-42F5-BAB7-CF961494D4F7}" destId="{AC61CBB7-3E75-4766-BEDE-415CC99D076A}" srcOrd="0" destOrd="0" presId="urn:microsoft.com/office/officeart/2005/8/layout/vList5"/>
    <dgm:cxn modelId="{A95C66CC-31C7-4814-A3D4-8ADA2154A1CB}" type="presOf" srcId="{07A4CEA9-5F79-473C-A7B9-5A8117E01CBE}" destId="{EB30F87A-E9E0-42AD-8B82-D94ECBEAD396}" srcOrd="0" destOrd="0" presId="urn:microsoft.com/office/officeart/2005/8/layout/vList5"/>
    <dgm:cxn modelId="{325393DE-CA75-4938-BD4B-837CCD7EC0CB}" srcId="{A86879F0-149E-4192-A76A-8155FD5BD579}" destId="{C718416C-7C62-4D8F-A053-89ABEE1094AA}" srcOrd="3" destOrd="0" parTransId="{0D3A1B93-61BE-43CB-9138-41D3DE8D4B44}" sibTransId="{C7873227-ABD5-4862-AA9B-C61158F5A42C}"/>
    <dgm:cxn modelId="{FE6B30F4-7378-4D49-A247-7F6E8016A633}" type="presOf" srcId="{A86879F0-149E-4192-A76A-8155FD5BD579}" destId="{DAF18182-4805-4A97-8A4C-161A024A3362}" srcOrd="0" destOrd="0" presId="urn:microsoft.com/office/officeart/2005/8/layout/vList5"/>
    <dgm:cxn modelId="{2AF435F7-D982-455D-9974-7B9AB02B4763}" type="presOf" srcId="{C718416C-7C62-4D8F-A053-89ABEE1094AA}" destId="{8ABCC2D9-341A-45B9-A751-49E4E2A8A23B}" srcOrd="0" destOrd="0" presId="urn:microsoft.com/office/officeart/2005/8/layout/vList5"/>
    <dgm:cxn modelId="{5B5846F9-5748-48D5-A9F1-5CB946B86F53}" type="presOf" srcId="{B25FC235-8A06-49FA-9F80-07B90CC3FE3B}" destId="{C7DC9FD5-01FD-4C2C-9200-982750DFFA2F}" srcOrd="0" destOrd="0" presId="urn:microsoft.com/office/officeart/2005/8/layout/vList5"/>
    <dgm:cxn modelId="{7D6686FE-3589-49D4-983D-47FDB37135D8}" srcId="{A86879F0-149E-4192-A76A-8155FD5BD579}" destId="{64ADDCA8-AEB9-4670-8BA9-2F159CDC89AA}" srcOrd="6" destOrd="0" parTransId="{269783FE-04CD-4DD2-8AF4-B9F2DDD7D509}" sibTransId="{E5AF3DC5-6950-4F91-8FE1-980C347DA951}"/>
    <dgm:cxn modelId="{2A5A9AFE-5BA6-452B-BE14-009CB6467B16}" srcId="{07A4CEA9-5F79-473C-A7B9-5A8117E01CBE}" destId="{DEDD61B3-F0D4-40BF-AEB9-DA4509F5C9DE}" srcOrd="0" destOrd="0" parTransId="{1C678A64-95E7-45D0-838B-B464063469E5}" sibTransId="{C8D60750-F38B-4445-8AA3-192C894063F9}"/>
    <dgm:cxn modelId="{C3512072-57B5-4364-A29E-9A0064D32C4A}" type="presParOf" srcId="{DAF18182-4805-4A97-8A4C-161A024A3362}" destId="{A5BC6C2E-A570-49C0-AE7D-37DBB0C8DC6D}" srcOrd="0" destOrd="0" presId="urn:microsoft.com/office/officeart/2005/8/layout/vList5"/>
    <dgm:cxn modelId="{110B3B49-1C86-44D9-9E21-633AA5418D32}" type="presParOf" srcId="{A5BC6C2E-A570-49C0-AE7D-37DBB0C8DC6D}" destId="{AD245B4D-B21C-4672-8ABA-FD596C64E6CE}" srcOrd="0" destOrd="0" presId="urn:microsoft.com/office/officeart/2005/8/layout/vList5"/>
    <dgm:cxn modelId="{D074FDE2-2E6E-476F-ACA2-6CD9F12A46A9}" type="presParOf" srcId="{A5BC6C2E-A570-49C0-AE7D-37DBB0C8DC6D}" destId="{8F6BFB4B-0FCB-476B-85CC-98F3EC94C037}" srcOrd="1" destOrd="0" presId="urn:microsoft.com/office/officeart/2005/8/layout/vList5"/>
    <dgm:cxn modelId="{EBA23FCD-653E-4498-A01D-2C458CA418A6}" type="presParOf" srcId="{DAF18182-4805-4A97-8A4C-161A024A3362}" destId="{C585ED18-064D-445C-A038-98651D2B6A53}" srcOrd="1" destOrd="0" presId="urn:microsoft.com/office/officeart/2005/8/layout/vList5"/>
    <dgm:cxn modelId="{D546D4E0-2B17-44A5-8A2C-6A1741C2F6A3}" type="presParOf" srcId="{DAF18182-4805-4A97-8A4C-161A024A3362}" destId="{1D532195-002D-415A-A050-B38E2436B9B9}" srcOrd="2" destOrd="0" presId="urn:microsoft.com/office/officeart/2005/8/layout/vList5"/>
    <dgm:cxn modelId="{89B2D6B8-F54E-4D23-9C5D-C19383E6CD8A}" type="presParOf" srcId="{1D532195-002D-415A-A050-B38E2436B9B9}" destId="{54A931B4-A3A1-4F96-AA49-F1ADCB190984}" srcOrd="0" destOrd="0" presId="urn:microsoft.com/office/officeart/2005/8/layout/vList5"/>
    <dgm:cxn modelId="{91BFD9C7-E92E-480E-96DC-24F3B40DE5BD}" type="presParOf" srcId="{1D532195-002D-415A-A050-B38E2436B9B9}" destId="{AC61CBB7-3E75-4766-BEDE-415CC99D076A}" srcOrd="1" destOrd="0" presId="urn:microsoft.com/office/officeart/2005/8/layout/vList5"/>
    <dgm:cxn modelId="{CB1929BE-CA55-4D02-94D5-1781623F3883}" type="presParOf" srcId="{DAF18182-4805-4A97-8A4C-161A024A3362}" destId="{B13A0995-E5D3-4892-878C-291273CEDF57}" srcOrd="3" destOrd="0" presId="urn:microsoft.com/office/officeart/2005/8/layout/vList5"/>
    <dgm:cxn modelId="{300D672B-3D82-4DDF-985D-538D308F3334}" type="presParOf" srcId="{DAF18182-4805-4A97-8A4C-161A024A3362}" destId="{E01CA9AC-9C3C-4DBA-98E4-564125AA3528}" srcOrd="4" destOrd="0" presId="urn:microsoft.com/office/officeart/2005/8/layout/vList5"/>
    <dgm:cxn modelId="{A93892EB-7FF5-4911-ACC5-64065E6B79C0}" type="presParOf" srcId="{E01CA9AC-9C3C-4DBA-98E4-564125AA3528}" destId="{EB30F87A-E9E0-42AD-8B82-D94ECBEAD396}" srcOrd="0" destOrd="0" presId="urn:microsoft.com/office/officeart/2005/8/layout/vList5"/>
    <dgm:cxn modelId="{053022F6-FABE-4A01-BB33-DBA56B1794EB}" type="presParOf" srcId="{E01CA9AC-9C3C-4DBA-98E4-564125AA3528}" destId="{844CB0E5-2703-42AC-98CE-7AFDBA8DF80F}" srcOrd="1" destOrd="0" presId="urn:microsoft.com/office/officeart/2005/8/layout/vList5"/>
    <dgm:cxn modelId="{3AB6D343-3F9E-45D0-923D-07CFD44D9F15}" type="presParOf" srcId="{DAF18182-4805-4A97-8A4C-161A024A3362}" destId="{07BFBBB8-A5E4-4ACF-997C-8743C5300DE5}" srcOrd="5" destOrd="0" presId="urn:microsoft.com/office/officeart/2005/8/layout/vList5"/>
    <dgm:cxn modelId="{992DBB7B-065E-4C08-8346-710D8A8B3A2A}" type="presParOf" srcId="{DAF18182-4805-4A97-8A4C-161A024A3362}" destId="{107F5A23-801A-4249-86F9-95A5A8B485D4}" srcOrd="6" destOrd="0" presId="urn:microsoft.com/office/officeart/2005/8/layout/vList5"/>
    <dgm:cxn modelId="{CA1D5F93-480D-454C-8739-9AD4E351B7D1}" type="presParOf" srcId="{107F5A23-801A-4249-86F9-95A5A8B485D4}" destId="{8ABCC2D9-341A-45B9-A751-49E4E2A8A23B}" srcOrd="0" destOrd="0" presId="urn:microsoft.com/office/officeart/2005/8/layout/vList5"/>
    <dgm:cxn modelId="{7B5DE917-44B9-4264-8D20-CD17FDC30FE6}" type="presParOf" srcId="{107F5A23-801A-4249-86F9-95A5A8B485D4}" destId="{204EA77D-1E21-4DA5-BF71-BCFF37A3284D}" srcOrd="1" destOrd="0" presId="urn:microsoft.com/office/officeart/2005/8/layout/vList5"/>
    <dgm:cxn modelId="{A07AF2F7-D6B9-496D-B888-AD41F8E3783A}" type="presParOf" srcId="{DAF18182-4805-4A97-8A4C-161A024A3362}" destId="{2BEF9A66-757D-41DF-BA17-23A3F3260631}" srcOrd="7" destOrd="0" presId="urn:microsoft.com/office/officeart/2005/8/layout/vList5"/>
    <dgm:cxn modelId="{29A4864D-E85B-4EF5-AF9E-ECCFC4D7633A}" type="presParOf" srcId="{DAF18182-4805-4A97-8A4C-161A024A3362}" destId="{B8BA48DD-A246-4553-9979-32E531642C9B}" srcOrd="8" destOrd="0" presId="urn:microsoft.com/office/officeart/2005/8/layout/vList5"/>
    <dgm:cxn modelId="{75EBF365-2972-4D74-84E7-56633338BB14}" type="presParOf" srcId="{B8BA48DD-A246-4553-9979-32E531642C9B}" destId="{BC9D319F-9909-4B54-ACCA-82FFB5CCCA00}" srcOrd="0" destOrd="0" presId="urn:microsoft.com/office/officeart/2005/8/layout/vList5"/>
    <dgm:cxn modelId="{FE08BAFF-CF46-4D7D-8A17-7A12F599E614}" type="presParOf" srcId="{B8BA48DD-A246-4553-9979-32E531642C9B}" destId="{CCCBED65-C234-48B0-945F-3268678CCDD3}" srcOrd="1" destOrd="0" presId="urn:microsoft.com/office/officeart/2005/8/layout/vList5"/>
    <dgm:cxn modelId="{BEF16559-5DEC-457B-AFA6-1FFCA3AA24AF}" type="presParOf" srcId="{DAF18182-4805-4A97-8A4C-161A024A3362}" destId="{9211F5D8-CFAD-4CDC-9282-6472CDDBFD32}" srcOrd="9" destOrd="0" presId="urn:microsoft.com/office/officeart/2005/8/layout/vList5"/>
    <dgm:cxn modelId="{2865EF14-3311-4935-9D78-8E7F5D447BE8}" type="presParOf" srcId="{DAF18182-4805-4A97-8A4C-161A024A3362}" destId="{7960B44D-172B-447C-A3B3-5322D28A1281}" srcOrd="10" destOrd="0" presId="urn:microsoft.com/office/officeart/2005/8/layout/vList5"/>
    <dgm:cxn modelId="{0282880E-D0E1-458E-9035-40AC45516E28}" type="presParOf" srcId="{7960B44D-172B-447C-A3B3-5322D28A1281}" destId="{5E004F56-22C1-45D2-B089-F1F12CEF057C}" srcOrd="0" destOrd="0" presId="urn:microsoft.com/office/officeart/2005/8/layout/vList5"/>
    <dgm:cxn modelId="{AE98DCFD-C834-4909-BEC9-112E52CBCDDE}" type="presParOf" srcId="{7960B44D-172B-447C-A3B3-5322D28A1281}" destId="{122D25EB-00B5-465E-917F-E9F07F6D241B}" srcOrd="1" destOrd="0" presId="urn:microsoft.com/office/officeart/2005/8/layout/vList5"/>
    <dgm:cxn modelId="{924A36B4-680C-473B-A243-DC1804B4F7B9}" type="presParOf" srcId="{DAF18182-4805-4A97-8A4C-161A024A3362}" destId="{8FF1078C-1D25-4E93-B57E-03AE407338B2}" srcOrd="11" destOrd="0" presId="urn:microsoft.com/office/officeart/2005/8/layout/vList5"/>
    <dgm:cxn modelId="{142FE119-E8B8-4631-84ED-808927DDD9FE}" type="presParOf" srcId="{DAF18182-4805-4A97-8A4C-161A024A3362}" destId="{A6D1AF9E-8566-40E9-B492-1F367AA7B0C6}" srcOrd="12" destOrd="0" presId="urn:microsoft.com/office/officeart/2005/8/layout/vList5"/>
    <dgm:cxn modelId="{5F5DD74D-B523-4F67-B0F7-DB773EBD7550}" type="presParOf" srcId="{A6D1AF9E-8566-40E9-B492-1F367AA7B0C6}" destId="{8B75A17C-6B64-4491-B528-3BEA6AC289C5}" srcOrd="0" destOrd="0" presId="urn:microsoft.com/office/officeart/2005/8/layout/vList5"/>
    <dgm:cxn modelId="{5C26BBAC-D6F2-40F7-B26C-99F7B0BE9F1E}" type="presParOf" srcId="{A6D1AF9E-8566-40E9-B492-1F367AA7B0C6}" destId="{C7DC9FD5-01FD-4C2C-9200-982750DFFA2F}" srcOrd="1" destOrd="0" presId="urn:microsoft.com/office/officeart/2005/8/layout/vList5"/>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937ED4-083C-47E1-8F4C-A1891472BCEB}">
      <dsp:nvSpPr>
        <dsp:cNvPr id="0" name=""/>
        <dsp:cNvSpPr/>
      </dsp:nvSpPr>
      <dsp:spPr>
        <a:xfrm>
          <a:off x="13" y="1526536"/>
          <a:ext cx="4577298" cy="4572018"/>
        </a:xfrm>
        <a:prstGeom prst="roundRect">
          <a:avLst>
            <a:gd name="adj" fmla="val 10000"/>
          </a:avLst>
        </a:prstGeom>
        <a:gradFill flip="none" rotWithShape="0">
          <a:gsLst>
            <a:gs pos="0">
              <a:schemeClr val="accent3">
                <a:tint val="66000"/>
                <a:satMod val="160000"/>
              </a:schemeClr>
            </a:gs>
            <a:gs pos="50000">
              <a:schemeClr val="accent3">
                <a:tint val="44500"/>
                <a:satMod val="160000"/>
              </a:schemeClr>
            </a:gs>
            <a:gs pos="100000">
              <a:schemeClr val="accent3">
                <a:tint val="23500"/>
                <a:satMod val="160000"/>
              </a:schemeClr>
            </a:gs>
          </a:gsLst>
          <a:lin ang="2700000" scaled="1"/>
          <a:tileRect/>
        </a:gra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71450" lvl="1" indent="-171450" algn="l" defTabSz="844550">
            <a:lnSpc>
              <a:spcPct val="90000"/>
            </a:lnSpc>
            <a:spcBef>
              <a:spcPct val="0"/>
            </a:spcBef>
            <a:spcAft>
              <a:spcPct val="15000"/>
            </a:spcAft>
            <a:buChar char="•"/>
          </a:pPr>
          <a:r>
            <a:rPr lang="en" sz="1900" kern="1200" dirty="0">
              <a:solidFill>
                <a:prstClr val="black"/>
              </a:solidFill>
              <a:latin typeface="Calibri" panose="020F0502020204030204" pitchFamily="34" charset="0"/>
            </a:rPr>
            <a:t>Conduct mapping of groups/collectives who have stakes in the issues relevant to the NBSAP (including women's groups)</a:t>
          </a:r>
          <a:endParaRPr lang="en-GB" sz="1900" kern="1200" dirty="0"/>
        </a:p>
        <a:p>
          <a:pPr marL="171450" lvl="1" indent="-171450" algn="l" defTabSz="844550">
            <a:lnSpc>
              <a:spcPct val="90000"/>
            </a:lnSpc>
            <a:spcBef>
              <a:spcPct val="0"/>
            </a:spcBef>
            <a:spcAft>
              <a:spcPct val="15000"/>
            </a:spcAft>
            <a:buChar char="•"/>
          </a:pPr>
          <a:r>
            <a:rPr lang="en" sz="1900" kern="1200" dirty="0">
              <a:solidFill>
                <a:prstClr val="black"/>
              </a:solidFill>
              <a:latin typeface="Calibri" panose="020F0502020204030204" pitchFamily="34" charset="0"/>
            </a:rPr>
            <a:t>Identify consultation processes carried out in the country and identify good practices </a:t>
          </a:r>
          <a:endParaRPr lang="es-ES" sz="1900" kern="1200" dirty="0">
            <a:solidFill>
              <a:prstClr val="black"/>
            </a:solidFill>
            <a:latin typeface="Calibri" panose="020F0502020204030204" pitchFamily="34" charset="0"/>
          </a:endParaRPr>
        </a:p>
        <a:p>
          <a:pPr marL="171450" lvl="1" indent="-171450" algn="l" defTabSz="844550">
            <a:lnSpc>
              <a:spcPct val="90000"/>
            </a:lnSpc>
            <a:spcBef>
              <a:spcPct val="0"/>
            </a:spcBef>
            <a:spcAft>
              <a:spcPct val="15000"/>
            </a:spcAft>
            <a:buChar char="•"/>
          </a:pPr>
          <a:r>
            <a:rPr lang="en" sz="1900" kern="1200" dirty="0">
              <a:solidFill>
                <a:prstClr val="black"/>
              </a:solidFill>
              <a:latin typeface="Calibri" panose="020F0502020204030204" pitchFamily="34" charset="0"/>
            </a:rPr>
            <a:t>Conduct an analysis of the capabilities of the various relevant actors and design opportunities to equate knowledge</a:t>
          </a:r>
          <a:endParaRPr lang="es-ES_tradnl" sz="1900" kern="1200" dirty="0">
            <a:solidFill>
              <a:prstClr val="black"/>
            </a:solidFill>
            <a:latin typeface="Calibri" panose="020F0502020204030204" pitchFamily="34" charset="0"/>
          </a:endParaRPr>
        </a:p>
        <a:p>
          <a:pPr marL="171450" lvl="1" indent="-171450" algn="l" defTabSz="844550">
            <a:lnSpc>
              <a:spcPct val="90000"/>
            </a:lnSpc>
            <a:spcBef>
              <a:spcPct val="0"/>
            </a:spcBef>
            <a:spcAft>
              <a:spcPct val="15000"/>
            </a:spcAft>
            <a:buChar char="•"/>
          </a:pPr>
          <a:r>
            <a:rPr lang="en" sz="1900" kern="1200" dirty="0">
              <a:solidFill>
                <a:prstClr val="black"/>
              </a:solidFill>
              <a:latin typeface="Calibri" panose="020F0502020204030204" pitchFamily="34" charset="0"/>
            </a:rPr>
            <a:t>Identify key allies who can contribute to implementing inclusive and participatory consultation processes</a:t>
          </a:r>
          <a:endParaRPr lang="en-CR" sz="1900" kern="1200">
            <a:solidFill>
              <a:prstClr val="black"/>
            </a:solidFill>
            <a:latin typeface="Calibri" panose="020F0502020204030204" pitchFamily="34" charset="0"/>
          </a:endParaRPr>
        </a:p>
      </dsp:txBody>
      <dsp:txXfrm>
        <a:off x="105228" y="1631751"/>
        <a:ext cx="4366868" cy="3381870"/>
      </dsp:txXfrm>
    </dsp:sp>
    <dsp:sp modelId="{B3C976E3-3894-44CC-B22A-E4FC4F3F614D}">
      <dsp:nvSpPr>
        <dsp:cNvPr id="0" name=""/>
        <dsp:cNvSpPr/>
      </dsp:nvSpPr>
      <dsp:spPr>
        <a:xfrm>
          <a:off x="1969607" y="3388554"/>
          <a:ext cx="6642460" cy="5413005"/>
        </a:xfrm>
        <a:prstGeom prst="leftCircularArrow">
          <a:avLst>
            <a:gd name="adj1" fmla="val 3041"/>
            <a:gd name="adj2" fmla="val 373248"/>
            <a:gd name="adj3" fmla="val 2383804"/>
            <a:gd name="adj4" fmla="val 9259535"/>
            <a:gd name="adj5" fmla="val 3548"/>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287C6A3-615B-4228-B8AA-F343D0BFBCF6}">
      <dsp:nvSpPr>
        <dsp:cNvPr id="0" name=""/>
        <dsp:cNvSpPr/>
      </dsp:nvSpPr>
      <dsp:spPr>
        <a:xfrm>
          <a:off x="977917" y="5775941"/>
          <a:ext cx="4068710" cy="1617991"/>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50800" rIns="76200" bIns="50800" numCol="1" spcCol="1270" anchor="ctr" anchorCtr="0">
          <a:noAutofit/>
        </a:bodyPr>
        <a:lstStyle/>
        <a:p>
          <a:pPr marL="0" lvl="0" indent="0" algn="ctr" defTabSz="1778000">
            <a:lnSpc>
              <a:spcPct val="90000"/>
            </a:lnSpc>
            <a:spcBef>
              <a:spcPct val="0"/>
            </a:spcBef>
            <a:spcAft>
              <a:spcPct val="35000"/>
            </a:spcAft>
            <a:buNone/>
          </a:pPr>
          <a:r>
            <a:rPr lang="en-GB" sz="4000" b="1" kern="1200"/>
            <a:t>Starting out</a:t>
          </a:r>
        </a:p>
      </dsp:txBody>
      <dsp:txXfrm>
        <a:off x="1025306" y="5823330"/>
        <a:ext cx="3973932" cy="1523213"/>
      </dsp:txXfrm>
    </dsp:sp>
    <dsp:sp modelId="{6443C109-6449-4267-B2B5-1DFBB77D93DA}">
      <dsp:nvSpPr>
        <dsp:cNvPr id="0" name=""/>
        <dsp:cNvSpPr/>
      </dsp:nvSpPr>
      <dsp:spPr>
        <a:xfrm>
          <a:off x="5760701" y="2103126"/>
          <a:ext cx="5259728" cy="5760714"/>
        </a:xfrm>
        <a:prstGeom prst="roundRect">
          <a:avLst>
            <a:gd name="adj" fmla="val 10000"/>
          </a:avLst>
        </a:prstGeom>
        <a:gradFill flip="none" rotWithShape="0">
          <a:gsLst>
            <a:gs pos="0">
              <a:srgbClr val="76A7A2">
                <a:tint val="66000"/>
                <a:satMod val="160000"/>
              </a:srgbClr>
            </a:gs>
            <a:gs pos="50000">
              <a:srgbClr val="76A7A2">
                <a:tint val="44500"/>
                <a:satMod val="160000"/>
              </a:srgbClr>
            </a:gs>
            <a:gs pos="100000">
              <a:srgbClr val="76A7A2">
                <a:tint val="23500"/>
                <a:satMod val="160000"/>
              </a:srgbClr>
            </a:gs>
          </a:gsLst>
          <a:path path="circle">
            <a:fillToRect t="100000" r="100000"/>
          </a:path>
          <a:tileRect l="-100000" b="-100000"/>
        </a:gradFill>
        <a:ln w="15875" cap="flat" cmpd="sng" algn="ctr">
          <a:solidFill>
            <a:schemeClr val="accent3">
              <a:hueOff val="730060"/>
              <a:satOff val="-13582"/>
              <a:lumOff val="-411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0" rIns="123825" bIns="182880" numCol="1" spcCol="1270" anchor="b" anchorCtr="1">
          <a:noAutofit/>
        </a:bodyPr>
        <a:lstStyle/>
        <a:p>
          <a:pPr marL="171450" lvl="1" indent="-171450" algn="l" defTabSz="844550">
            <a:lnSpc>
              <a:spcPct val="90000"/>
            </a:lnSpc>
            <a:spcBef>
              <a:spcPct val="0"/>
            </a:spcBef>
            <a:spcAft>
              <a:spcPct val="15000"/>
            </a:spcAft>
            <a:buFont typeface="Symbol" panose="05050102010706020507" pitchFamily="18" charset="2"/>
            <a:buNone/>
          </a:pPr>
          <a:endParaRPr lang="en-GB" sz="1900" kern="1200"/>
        </a:p>
        <a:p>
          <a:pPr marL="171450" lvl="1" indent="-171450" algn="l" defTabSz="844550">
            <a:lnSpc>
              <a:spcPct val="90000"/>
            </a:lnSpc>
            <a:spcBef>
              <a:spcPct val="0"/>
            </a:spcBef>
            <a:spcAft>
              <a:spcPct val="15000"/>
            </a:spcAft>
            <a:buFont typeface="Symbol" panose="05050102010706020507" pitchFamily="18" charset="2"/>
            <a:buChar char=""/>
          </a:pPr>
          <a:r>
            <a:rPr lang="en" sz="1900" kern="1200" dirty="0">
              <a:solidFill>
                <a:prstClr val="black"/>
              </a:solidFill>
              <a:latin typeface="Calibri" panose="020F0502020204030204" pitchFamily="34" charset="0"/>
            </a:rPr>
            <a:t>Promote consultations based on an intersectional approach and that includes representatives from different social groups that reflect the diversity of the country</a:t>
          </a:r>
          <a:endParaRPr lang="en-GB" sz="1900" kern="1200" dirty="0"/>
        </a:p>
        <a:p>
          <a:pPr marL="171450" lvl="1" indent="-171450" algn="l" defTabSz="844550">
            <a:lnSpc>
              <a:spcPct val="90000"/>
            </a:lnSpc>
            <a:spcBef>
              <a:spcPct val="0"/>
            </a:spcBef>
            <a:spcAft>
              <a:spcPct val="15000"/>
            </a:spcAft>
            <a:buFont typeface="Symbol" panose="05050102010706020507" pitchFamily="18" charset="2"/>
            <a:buChar char=""/>
          </a:pPr>
          <a:r>
            <a:rPr lang="en" sz="1900" kern="1200" dirty="0">
              <a:solidFill>
                <a:prstClr val="black"/>
              </a:solidFill>
              <a:latin typeface="Calibri" panose="020F0502020204030204" pitchFamily="34" charset="0"/>
            </a:rPr>
            <a:t>Develop a consultation process that uses different face-to-face methodologies (focus groups, interviews, and workshops)</a:t>
          </a:r>
          <a:endParaRPr lang="es-ES_tradnl" sz="1900" kern="1200" dirty="0">
            <a:solidFill>
              <a:prstClr val="black"/>
            </a:solidFill>
            <a:latin typeface="Calibri" panose="020F0502020204030204" pitchFamily="34" charset="0"/>
          </a:endParaRPr>
        </a:p>
        <a:p>
          <a:pPr marL="171450" lvl="1" indent="-171450" algn="l" defTabSz="844550">
            <a:lnSpc>
              <a:spcPct val="90000"/>
            </a:lnSpc>
            <a:spcBef>
              <a:spcPct val="0"/>
            </a:spcBef>
            <a:spcAft>
              <a:spcPct val="15000"/>
            </a:spcAft>
            <a:buFont typeface="Symbol" panose="05050102010706020507" pitchFamily="18" charset="2"/>
            <a:buChar char=""/>
          </a:pPr>
          <a:r>
            <a:rPr lang="en" sz="1900" kern="1200">
              <a:solidFill>
                <a:prstClr val="black"/>
              </a:solidFill>
              <a:latin typeface="Calibri" panose="020F0502020204030204" pitchFamily="34" charset="0"/>
            </a:rPr>
            <a:t>Consider virtual consultation processes in the case of some groups that cannot participate in face-to-face processes</a:t>
          </a:r>
          <a:endParaRPr lang="en" sz="1900" kern="1200" dirty="0">
            <a:solidFill>
              <a:prstClr val="black"/>
            </a:solidFill>
            <a:latin typeface="Calibri" panose="020F0502020204030204" pitchFamily="34" charset="0"/>
          </a:endParaRPr>
        </a:p>
        <a:p>
          <a:pPr marL="171450" lvl="1" indent="-171450" algn="l" defTabSz="844550">
            <a:lnSpc>
              <a:spcPct val="90000"/>
            </a:lnSpc>
            <a:spcBef>
              <a:spcPct val="0"/>
            </a:spcBef>
            <a:spcAft>
              <a:spcPct val="15000"/>
            </a:spcAft>
            <a:buFont typeface="Symbol" panose="05050102010706020507" pitchFamily="18" charset="2"/>
            <a:buChar char=""/>
          </a:pPr>
          <a:r>
            <a:rPr lang="en" sz="1900" kern="1200" dirty="0">
              <a:solidFill>
                <a:prstClr val="black"/>
              </a:solidFill>
              <a:latin typeface="Calibri" panose="020F0502020204030204" pitchFamily="34" charset="0"/>
            </a:rPr>
            <a:t>Identify specific actions to address the barriers that prevent women or other vulnerable groups from participating fully and effectively. For example, providing childcare or eldercare during consultations.</a:t>
          </a:r>
        </a:p>
        <a:p>
          <a:pPr marL="171450" lvl="1" indent="-171450" algn="l" defTabSz="844550">
            <a:lnSpc>
              <a:spcPct val="90000"/>
            </a:lnSpc>
            <a:spcBef>
              <a:spcPct val="0"/>
            </a:spcBef>
            <a:spcAft>
              <a:spcPct val="15000"/>
            </a:spcAft>
            <a:buFont typeface="Symbol" panose="05050102010706020507" pitchFamily="18" charset="2"/>
            <a:buChar char=""/>
          </a:pPr>
          <a:r>
            <a:rPr lang="en" sz="1900" kern="1200" dirty="0">
              <a:solidFill>
                <a:prstClr val="black"/>
              </a:solidFill>
              <a:latin typeface="Calibri" panose="020F0502020204030204" pitchFamily="34" charset="0"/>
            </a:rPr>
            <a:t>Take into account mobility, workload, schedules, and cultural restrictions when defining consultation time, places methods.</a:t>
          </a:r>
          <a:endParaRPr lang="es-ES" sz="1900" kern="1200" dirty="0">
            <a:solidFill>
              <a:prstClr val="black"/>
            </a:solidFill>
            <a:latin typeface="Calibri" panose="020F0502020204030204" pitchFamily="34" charset="0"/>
          </a:endParaRPr>
        </a:p>
      </dsp:txBody>
      <dsp:txXfrm>
        <a:off x="5893271" y="3470135"/>
        <a:ext cx="4994588" cy="4261135"/>
      </dsp:txXfrm>
    </dsp:sp>
    <dsp:sp modelId="{48483E41-5F28-4948-8112-287B79141353}">
      <dsp:nvSpPr>
        <dsp:cNvPr id="0" name=""/>
        <dsp:cNvSpPr/>
      </dsp:nvSpPr>
      <dsp:spPr>
        <a:xfrm>
          <a:off x="8803299" y="-348115"/>
          <a:ext cx="5782622" cy="5782622"/>
        </a:xfrm>
        <a:prstGeom prst="circularArrow">
          <a:avLst>
            <a:gd name="adj1" fmla="val 2847"/>
            <a:gd name="adj2" fmla="val 347800"/>
            <a:gd name="adj3" fmla="val 20024895"/>
            <a:gd name="adj4" fmla="val 13123716"/>
            <a:gd name="adj5" fmla="val 3321"/>
          </a:avLst>
        </a:prstGeom>
        <a:solidFill>
          <a:schemeClr val="accent3">
            <a:hueOff val="1460120"/>
            <a:satOff val="-27164"/>
            <a:lumOff val="-823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70353C0-0735-41E1-9BD9-F7D89DFABE31}">
      <dsp:nvSpPr>
        <dsp:cNvPr id="0" name=""/>
        <dsp:cNvSpPr/>
      </dsp:nvSpPr>
      <dsp:spPr>
        <a:xfrm>
          <a:off x="7543811" y="845868"/>
          <a:ext cx="4068710" cy="1617991"/>
        </a:xfrm>
        <a:prstGeom prst="roundRect">
          <a:avLst>
            <a:gd name="adj" fmla="val 10000"/>
          </a:avLst>
        </a:prstGeom>
        <a:solidFill>
          <a:schemeClr val="accent3">
            <a:hueOff val="730060"/>
            <a:satOff val="-13582"/>
            <a:lumOff val="-411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50800" rIns="76200" bIns="50800" numCol="1" spcCol="1270" anchor="ctr" anchorCtr="0">
          <a:noAutofit/>
        </a:bodyPr>
        <a:lstStyle/>
        <a:p>
          <a:pPr marL="0" lvl="0" indent="0" algn="ctr" defTabSz="1778000">
            <a:lnSpc>
              <a:spcPct val="90000"/>
            </a:lnSpc>
            <a:spcBef>
              <a:spcPct val="0"/>
            </a:spcBef>
            <a:spcAft>
              <a:spcPct val="35000"/>
            </a:spcAft>
            <a:buNone/>
          </a:pPr>
          <a:r>
            <a:rPr lang="en-GB" sz="4000" b="1" kern="1200"/>
            <a:t>Design</a:t>
          </a:r>
        </a:p>
      </dsp:txBody>
      <dsp:txXfrm>
        <a:off x="7591200" y="893257"/>
        <a:ext cx="3973932" cy="1523213"/>
      </dsp:txXfrm>
    </dsp:sp>
    <dsp:sp modelId="{A3057590-52B7-4663-B18B-C0351077CF2B}">
      <dsp:nvSpPr>
        <dsp:cNvPr id="0" name=""/>
        <dsp:cNvSpPr/>
      </dsp:nvSpPr>
      <dsp:spPr>
        <a:xfrm>
          <a:off x="12089821" y="1380493"/>
          <a:ext cx="5259728" cy="5852152"/>
        </a:xfrm>
        <a:prstGeom prst="roundRect">
          <a:avLst>
            <a:gd name="adj" fmla="val 10000"/>
          </a:avLst>
        </a:prstGeom>
        <a:gradFill flip="none" rotWithShape="0">
          <a:gsLst>
            <a:gs pos="0">
              <a:srgbClr val="7A8C8E">
                <a:tint val="66000"/>
                <a:satMod val="160000"/>
              </a:srgbClr>
            </a:gs>
            <a:gs pos="50000">
              <a:srgbClr val="7A8C8E">
                <a:tint val="44500"/>
                <a:satMod val="160000"/>
              </a:srgbClr>
            </a:gs>
            <a:gs pos="100000">
              <a:srgbClr val="7A8C8E">
                <a:tint val="23500"/>
                <a:satMod val="160000"/>
              </a:srgbClr>
            </a:gs>
          </a:gsLst>
          <a:lin ang="0" scaled="1"/>
          <a:tileRect/>
        </a:gradFill>
        <a:ln w="15875" cap="flat" cmpd="sng" algn="ctr">
          <a:solidFill>
            <a:schemeClr val="accent3">
              <a:hueOff val="1460120"/>
              <a:satOff val="-27164"/>
              <a:lumOff val="-823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4" tIns="123824" rIns="123824" bIns="123824" numCol="1" spcCol="1270" anchor="t" anchorCtr="0">
          <a:noAutofit/>
        </a:bodyPr>
        <a:lstStyle/>
        <a:p>
          <a:pPr marL="171450" lvl="1" indent="-171450" algn="l" defTabSz="844550">
            <a:lnSpc>
              <a:spcPct val="90000"/>
            </a:lnSpc>
            <a:spcBef>
              <a:spcPct val="0"/>
            </a:spcBef>
            <a:spcAft>
              <a:spcPct val="15000"/>
            </a:spcAft>
            <a:buFont typeface="Symbol" panose="05050102010706020507" pitchFamily="18" charset="2"/>
            <a:buChar char=""/>
          </a:pPr>
          <a:r>
            <a:rPr lang="en" sz="1900" kern="1200" dirty="0">
              <a:solidFill>
                <a:prstClr val="black"/>
              </a:solidFill>
              <a:latin typeface="Calibri" panose="020F0502020204030204" pitchFamily="34" charset="0"/>
            </a:rPr>
            <a:t>Identify potential conflicts, e.g., between the implementation of rights and the interests of various groups</a:t>
          </a:r>
          <a:endParaRPr lang="en-GB" sz="1900" kern="1200" dirty="0"/>
        </a:p>
        <a:p>
          <a:pPr marL="171450" lvl="1" indent="-171450" algn="l" defTabSz="844550">
            <a:lnSpc>
              <a:spcPct val="90000"/>
            </a:lnSpc>
            <a:spcBef>
              <a:spcPct val="0"/>
            </a:spcBef>
            <a:spcAft>
              <a:spcPct val="15000"/>
            </a:spcAft>
            <a:buFont typeface="Symbol" panose="05050102010706020507" pitchFamily="18" charset="2"/>
            <a:buChar char=""/>
          </a:pPr>
          <a:r>
            <a:rPr lang="en" sz="1900" kern="1200" dirty="0">
              <a:solidFill>
                <a:prstClr val="black"/>
              </a:solidFill>
              <a:latin typeface="Calibri" panose="020F0502020204030204" pitchFamily="34" charset="0"/>
            </a:rPr>
            <a:t>Ensure equitable and fair access and conditions for both men and women to participate effectively in the consultation process</a:t>
          </a:r>
          <a:endParaRPr lang="es-ES" sz="1900" kern="1200" dirty="0">
            <a:solidFill>
              <a:prstClr val="black"/>
            </a:solidFill>
            <a:latin typeface="Calibri" panose="020F0502020204030204" pitchFamily="34" charset="0"/>
          </a:endParaRPr>
        </a:p>
        <a:p>
          <a:pPr marL="171450" lvl="1" indent="-171450" algn="l" defTabSz="844550">
            <a:lnSpc>
              <a:spcPct val="90000"/>
            </a:lnSpc>
            <a:spcBef>
              <a:spcPct val="0"/>
            </a:spcBef>
            <a:spcAft>
              <a:spcPct val="15000"/>
            </a:spcAft>
            <a:buFont typeface="Symbol" panose="05050102010706020507" pitchFamily="18" charset="2"/>
            <a:buChar char=""/>
          </a:pPr>
          <a:r>
            <a:rPr lang="en" sz="1900" kern="1200" dirty="0">
              <a:solidFill>
                <a:prstClr val="black"/>
              </a:solidFill>
              <a:latin typeface="Calibri" panose="020F0502020204030204" pitchFamily="34" charset="0"/>
            </a:rPr>
            <a:t>Facilitating the process should ensure that diverse viewpoints are captured and that different groups can influence decisions, particularly the most vulnerable.</a:t>
          </a:r>
        </a:p>
        <a:p>
          <a:pPr marL="171450" lvl="1" indent="-171450" algn="l" defTabSz="844550">
            <a:lnSpc>
              <a:spcPct val="90000"/>
            </a:lnSpc>
            <a:spcBef>
              <a:spcPct val="0"/>
            </a:spcBef>
            <a:spcAft>
              <a:spcPct val="15000"/>
            </a:spcAft>
            <a:buFont typeface="Symbol" panose="05050102010706020507" pitchFamily="18" charset="2"/>
            <a:buChar char=""/>
          </a:pPr>
          <a:r>
            <a:rPr lang="en" sz="1900" kern="1200" dirty="0">
              <a:solidFill>
                <a:prstClr val="black"/>
              </a:solidFill>
              <a:latin typeface="Calibri" panose="020F0502020204030204" pitchFamily="34" charset="0"/>
            </a:rPr>
            <a:t>Implement safe and democratic consultation processes to ensure that women's perspectives and voices are valued equally with men's. The process must be adapted from traditional structures.</a:t>
          </a:r>
          <a:endParaRPr lang="es-ES_tradnl" sz="1900" kern="1200" dirty="0">
            <a:solidFill>
              <a:prstClr val="black"/>
            </a:solidFill>
            <a:latin typeface="Calibri" panose="020F0502020204030204" pitchFamily="34" charset="0"/>
          </a:endParaRPr>
        </a:p>
        <a:p>
          <a:pPr marL="171450" lvl="1" indent="-171450" algn="l" defTabSz="844550">
            <a:lnSpc>
              <a:spcPct val="90000"/>
            </a:lnSpc>
            <a:spcBef>
              <a:spcPct val="0"/>
            </a:spcBef>
            <a:spcAft>
              <a:spcPct val="15000"/>
            </a:spcAft>
            <a:buFont typeface="Symbol" panose="05050102010706020507" pitchFamily="18" charset="2"/>
            <a:buChar char=""/>
          </a:pPr>
          <a:r>
            <a:rPr lang="en" sz="1900" kern="1200" dirty="0">
              <a:solidFill>
                <a:prstClr val="black"/>
              </a:solidFill>
              <a:latin typeface="Calibri" panose="020F0502020204030204" pitchFamily="34" charset="0"/>
            </a:rPr>
            <a:t>Incorporate a structure that allows women or vulnerable groups to request independent help or advice.</a:t>
          </a:r>
        </a:p>
      </dsp:txBody>
      <dsp:txXfrm>
        <a:off x="12224495" y="1515167"/>
        <a:ext cx="4990380" cy="4328771"/>
      </dsp:txXfrm>
    </dsp:sp>
    <dsp:sp modelId="{43D6E98C-31DA-4068-8D35-351BEB61B853}">
      <dsp:nvSpPr>
        <dsp:cNvPr id="0" name=""/>
        <dsp:cNvSpPr/>
      </dsp:nvSpPr>
      <dsp:spPr>
        <a:xfrm>
          <a:off x="13457289" y="6931804"/>
          <a:ext cx="4068710" cy="1617991"/>
        </a:xfrm>
        <a:prstGeom prst="roundRect">
          <a:avLst>
            <a:gd name="adj" fmla="val 10000"/>
          </a:avLst>
        </a:prstGeom>
        <a:solidFill>
          <a:schemeClr val="accent3">
            <a:hueOff val="1460120"/>
            <a:satOff val="-27164"/>
            <a:lumOff val="-823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en-GB" sz="3600" b="1" kern="1200" dirty="0"/>
            <a:t>Conduct the consultations</a:t>
          </a:r>
        </a:p>
      </dsp:txBody>
      <dsp:txXfrm>
        <a:off x="13504678" y="6979193"/>
        <a:ext cx="3973932" cy="15232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6BFB4B-0FCB-476B-85CC-98F3EC94C037}">
      <dsp:nvSpPr>
        <dsp:cNvPr id="0" name=""/>
        <dsp:cNvSpPr/>
      </dsp:nvSpPr>
      <dsp:spPr>
        <a:xfrm rot="5400000">
          <a:off x="10260227" y="-4578005"/>
          <a:ext cx="641091" cy="9958375"/>
        </a:xfrm>
        <a:prstGeom prst="round2SameRect">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Font typeface="Wingdings" charset="2"/>
            <a:buNone/>
          </a:pPr>
          <a:r>
            <a:rPr lang="en" sz="1800" kern="1200" dirty="0">
              <a:effectLst/>
              <a:latin typeface="Calibri" charset="0"/>
              <a:ea typeface="Calibri" charset="0"/>
              <a:cs typeface="Calibri" charset="0"/>
            </a:rPr>
            <a:t>Which </a:t>
          </a:r>
          <a:r>
            <a:rPr lang="en" sz="1800" b="1" kern="1200" dirty="0">
              <a:effectLst/>
              <a:latin typeface="Calibri" charset="0"/>
              <a:ea typeface="Calibri" charset="0"/>
              <a:cs typeface="Calibri" charset="0"/>
            </a:rPr>
            <a:t>communities</a:t>
          </a:r>
          <a:r>
            <a:rPr lang="en" sz="1800" kern="1200" dirty="0">
              <a:effectLst/>
              <a:latin typeface="Calibri" charset="0"/>
              <a:ea typeface="Calibri" charset="0"/>
              <a:cs typeface="Calibri" charset="0"/>
            </a:rPr>
            <a:t> </a:t>
          </a:r>
          <a:r>
            <a:rPr lang="en" sz="1800" b="1" kern="1200" dirty="0">
              <a:effectLst/>
              <a:latin typeface="Calibri" charset="0"/>
              <a:ea typeface="Calibri" charset="0"/>
              <a:cs typeface="Calibri" charset="0"/>
            </a:rPr>
            <a:t>should be engaged</a:t>
          </a:r>
          <a:r>
            <a:rPr lang="en" sz="1800" kern="1200" dirty="0">
              <a:effectLst/>
              <a:latin typeface="Calibri" charset="0"/>
              <a:ea typeface="Calibri" charset="0"/>
              <a:cs typeface="Calibri" charset="0"/>
            </a:rPr>
            <a:t>, based on the stakeholder analysis? Why are these communities participating? </a:t>
          </a:r>
          <a:endParaRPr lang="pt-PT" sz="1800" kern="1200" dirty="0"/>
        </a:p>
      </dsp:txBody>
      <dsp:txXfrm rot="-5400000">
        <a:off x="5601586" y="111931"/>
        <a:ext cx="9927080" cy="578501"/>
      </dsp:txXfrm>
    </dsp:sp>
    <dsp:sp modelId="{AD245B4D-B21C-4672-8ABA-FD596C64E6CE}">
      <dsp:nvSpPr>
        <dsp:cNvPr id="0" name=""/>
        <dsp:cNvSpPr/>
      </dsp:nvSpPr>
      <dsp:spPr>
        <a:xfrm>
          <a:off x="0" y="499"/>
          <a:ext cx="5601585" cy="801363"/>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 sz="4000" kern="1200" dirty="0"/>
            <a:t>Who?</a:t>
          </a:r>
          <a:endParaRPr lang="pt-PT" sz="4000" kern="1200" dirty="0"/>
        </a:p>
      </dsp:txBody>
      <dsp:txXfrm>
        <a:off x="39119" y="39618"/>
        <a:ext cx="5523347" cy="723125"/>
      </dsp:txXfrm>
    </dsp:sp>
    <dsp:sp modelId="{AC61CBB7-3E75-4766-BEDE-415CC99D076A}">
      <dsp:nvSpPr>
        <dsp:cNvPr id="0" name=""/>
        <dsp:cNvSpPr/>
      </dsp:nvSpPr>
      <dsp:spPr>
        <a:xfrm rot="5400000">
          <a:off x="10193120" y="-3736573"/>
          <a:ext cx="641091" cy="9958375"/>
        </a:xfrm>
        <a:prstGeom prst="round2SameRect">
          <a:avLst/>
        </a:prstGeom>
        <a:solidFill>
          <a:schemeClr val="accent3">
            <a:tint val="40000"/>
            <a:alpha val="90000"/>
            <a:hueOff val="279238"/>
            <a:satOff val="-3657"/>
            <a:lumOff val="-381"/>
            <a:alphaOff val="0"/>
          </a:schemeClr>
        </a:solidFill>
        <a:ln w="15875" cap="flat" cmpd="sng" algn="ctr">
          <a:solidFill>
            <a:schemeClr val="accent3">
              <a:tint val="40000"/>
              <a:alpha val="90000"/>
              <a:hueOff val="279238"/>
              <a:satOff val="-3657"/>
              <a:lumOff val="-38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Font typeface="Wingdings" charset="2"/>
            <a:buNone/>
          </a:pPr>
          <a:r>
            <a:rPr lang="en" sz="1800" kern="1200" dirty="0">
              <a:effectLst/>
              <a:latin typeface="Calibri" charset="0"/>
              <a:ea typeface="Calibri" charset="0"/>
              <a:cs typeface="Calibri" charset="0"/>
            </a:rPr>
            <a:t>What are your </a:t>
          </a:r>
          <a:r>
            <a:rPr lang="en" sz="1800" b="1" kern="1200" dirty="0">
              <a:effectLst/>
              <a:latin typeface="Calibri" charset="0"/>
              <a:ea typeface="Calibri" charset="0"/>
              <a:cs typeface="Calibri" charset="0"/>
            </a:rPr>
            <a:t>interests and goals</a:t>
          </a:r>
          <a:r>
            <a:rPr lang="en" sz="1800" kern="1200" dirty="0">
              <a:effectLst/>
              <a:latin typeface="Calibri" charset="0"/>
              <a:ea typeface="Calibri" charset="0"/>
              <a:cs typeface="Calibri" charset="0"/>
            </a:rPr>
            <a:t>?</a:t>
          </a:r>
          <a:endParaRPr lang="pt-PT" sz="1800" kern="1200" dirty="0"/>
        </a:p>
      </dsp:txBody>
      <dsp:txXfrm rot="-5400000">
        <a:off x="5534479" y="953363"/>
        <a:ext cx="9927080" cy="578501"/>
      </dsp:txXfrm>
    </dsp:sp>
    <dsp:sp modelId="{54A931B4-A3A1-4F96-AA49-F1ADCB190984}">
      <dsp:nvSpPr>
        <dsp:cNvPr id="0" name=""/>
        <dsp:cNvSpPr/>
      </dsp:nvSpPr>
      <dsp:spPr>
        <a:xfrm>
          <a:off x="0" y="841932"/>
          <a:ext cx="5601585" cy="801363"/>
        </a:xfrm>
        <a:prstGeom prst="roundRect">
          <a:avLst/>
        </a:prstGeom>
        <a:solidFill>
          <a:schemeClr val="accent3">
            <a:hueOff val="243353"/>
            <a:satOff val="-4527"/>
            <a:lumOff val="-137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noProof="1"/>
            <a:t>Why?</a:t>
          </a:r>
        </a:p>
      </dsp:txBody>
      <dsp:txXfrm>
        <a:off x="39119" y="881051"/>
        <a:ext cx="5523347" cy="723125"/>
      </dsp:txXfrm>
    </dsp:sp>
    <dsp:sp modelId="{844CB0E5-2703-42AC-98CE-7AFDBA8DF80F}">
      <dsp:nvSpPr>
        <dsp:cNvPr id="0" name=""/>
        <dsp:cNvSpPr/>
      </dsp:nvSpPr>
      <dsp:spPr>
        <a:xfrm rot="5400000">
          <a:off x="10260227" y="-2895141"/>
          <a:ext cx="641091" cy="9958375"/>
        </a:xfrm>
        <a:prstGeom prst="round2SameRect">
          <a:avLst/>
        </a:prstGeom>
        <a:solidFill>
          <a:schemeClr val="accent3">
            <a:tint val="40000"/>
            <a:alpha val="90000"/>
            <a:hueOff val="558475"/>
            <a:satOff val="-7315"/>
            <a:lumOff val="-761"/>
            <a:alphaOff val="0"/>
          </a:schemeClr>
        </a:solidFill>
        <a:ln w="15875" cap="flat" cmpd="sng" algn="ctr">
          <a:solidFill>
            <a:schemeClr val="accent3">
              <a:tint val="40000"/>
              <a:alpha val="90000"/>
              <a:hueOff val="558475"/>
              <a:satOff val="-7315"/>
              <a:lumOff val="-76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Font typeface="Wingdings" charset="2"/>
            <a:buNone/>
          </a:pPr>
          <a:r>
            <a:rPr lang="en" sz="1800" b="0" kern="1200" dirty="0">
              <a:effectLst/>
              <a:latin typeface="Calibri" charset="0"/>
              <a:ea typeface="Calibri" charset="0"/>
              <a:cs typeface="Calibri" charset="0"/>
            </a:rPr>
            <a:t>What</a:t>
          </a:r>
          <a:r>
            <a:rPr lang="en" sz="1800" b="1" kern="1200" dirty="0">
              <a:effectLst/>
              <a:latin typeface="Calibri" charset="0"/>
              <a:ea typeface="Calibri" charset="0"/>
              <a:cs typeface="Calibri" charset="0"/>
            </a:rPr>
            <a:t> gender and biodiversity data </a:t>
          </a:r>
          <a:r>
            <a:rPr lang="en" sz="1800" b="0" kern="1200" dirty="0">
              <a:effectLst/>
              <a:latin typeface="Calibri" charset="0"/>
              <a:ea typeface="Calibri" charset="0"/>
              <a:cs typeface="Calibri" charset="0"/>
            </a:rPr>
            <a:t>are you interested in obtaining</a:t>
          </a:r>
          <a:r>
            <a:rPr lang="en" sz="1800" b="1" kern="1200" dirty="0">
              <a:effectLst/>
              <a:latin typeface="Calibri" charset="0"/>
              <a:ea typeface="Calibri" charset="0"/>
              <a:cs typeface="Calibri" charset="0"/>
            </a:rPr>
            <a:t>? </a:t>
          </a:r>
          <a:endParaRPr lang="pt-PT" sz="1800" kern="1200" dirty="0"/>
        </a:p>
      </dsp:txBody>
      <dsp:txXfrm rot="-5400000">
        <a:off x="5601586" y="1794795"/>
        <a:ext cx="9927080" cy="578501"/>
      </dsp:txXfrm>
    </dsp:sp>
    <dsp:sp modelId="{EB30F87A-E9E0-42AD-8B82-D94ECBEAD396}">
      <dsp:nvSpPr>
        <dsp:cNvPr id="0" name=""/>
        <dsp:cNvSpPr/>
      </dsp:nvSpPr>
      <dsp:spPr>
        <a:xfrm>
          <a:off x="0" y="1683364"/>
          <a:ext cx="5601585" cy="801363"/>
        </a:xfrm>
        <a:prstGeom prst="roundRect">
          <a:avLst/>
        </a:prstGeom>
        <a:solidFill>
          <a:schemeClr val="accent3">
            <a:hueOff val="486707"/>
            <a:satOff val="-9055"/>
            <a:lumOff val="-274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 sz="4000" kern="1200" dirty="0"/>
            <a:t>What?</a:t>
          </a:r>
          <a:endParaRPr lang="pt-PT" sz="4000" kern="1200" dirty="0"/>
        </a:p>
      </dsp:txBody>
      <dsp:txXfrm>
        <a:off x="39119" y="1722483"/>
        <a:ext cx="5523347" cy="723125"/>
      </dsp:txXfrm>
    </dsp:sp>
    <dsp:sp modelId="{204EA77D-1E21-4DA5-BF71-BCFF37A3284D}">
      <dsp:nvSpPr>
        <dsp:cNvPr id="0" name=""/>
        <dsp:cNvSpPr/>
      </dsp:nvSpPr>
      <dsp:spPr>
        <a:xfrm rot="5400000">
          <a:off x="10260227" y="-2053709"/>
          <a:ext cx="641091" cy="9958375"/>
        </a:xfrm>
        <a:prstGeom prst="round2SameRect">
          <a:avLst/>
        </a:prstGeom>
        <a:solidFill>
          <a:schemeClr val="accent3">
            <a:tint val="40000"/>
            <a:alpha val="90000"/>
            <a:hueOff val="837713"/>
            <a:satOff val="-10972"/>
            <a:lumOff val="-1142"/>
            <a:alphaOff val="0"/>
          </a:schemeClr>
        </a:solidFill>
        <a:ln w="15875" cap="flat" cmpd="sng" algn="ctr">
          <a:solidFill>
            <a:schemeClr val="accent3">
              <a:tint val="40000"/>
              <a:alpha val="90000"/>
              <a:hueOff val="837713"/>
              <a:satOff val="-10972"/>
              <a:lumOff val="-114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Font typeface="Wingdings" charset="2"/>
            <a:buNone/>
          </a:pPr>
          <a:r>
            <a:rPr lang="en" sz="1800" b="1" kern="1200" dirty="0">
              <a:effectLst/>
              <a:latin typeface="Calibri" charset="0"/>
              <a:ea typeface="Calibri" charset="0"/>
              <a:cs typeface="Calibri" charset="0"/>
            </a:rPr>
            <a:t>Communication methods, </a:t>
          </a:r>
          <a:r>
            <a:rPr lang="en" sz="1800" kern="1200" dirty="0">
              <a:effectLst/>
              <a:latin typeface="Calibri" charset="0"/>
              <a:ea typeface="Calibri" charset="0"/>
              <a:cs typeface="Calibri" charset="0"/>
            </a:rPr>
            <a:t>are the special measure necessary to allow the participation of certain women?</a:t>
          </a:r>
          <a:endParaRPr lang="pt-PT" sz="1800" kern="1200" dirty="0"/>
        </a:p>
      </dsp:txBody>
      <dsp:txXfrm rot="-5400000">
        <a:off x="5601586" y="2636227"/>
        <a:ext cx="9927080" cy="578501"/>
      </dsp:txXfrm>
    </dsp:sp>
    <dsp:sp modelId="{8ABCC2D9-341A-45B9-A751-49E4E2A8A23B}">
      <dsp:nvSpPr>
        <dsp:cNvPr id="0" name=""/>
        <dsp:cNvSpPr/>
      </dsp:nvSpPr>
      <dsp:spPr>
        <a:xfrm>
          <a:off x="0" y="2524796"/>
          <a:ext cx="5601585" cy="801363"/>
        </a:xfrm>
        <a:prstGeom prst="roundRect">
          <a:avLst/>
        </a:prstGeom>
        <a:solidFill>
          <a:schemeClr val="accent3">
            <a:hueOff val="730060"/>
            <a:satOff val="-13582"/>
            <a:lumOff val="-411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 sz="4000" kern="1200" dirty="0"/>
            <a:t>How?</a:t>
          </a:r>
          <a:endParaRPr lang="pt-PT" sz="4000" kern="1200" dirty="0"/>
        </a:p>
      </dsp:txBody>
      <dsp:txXfrm>
        <a:off x="39119" y="2563915"/>
        <a:ext cx="5523347" cy="723125"/>
      </dsp:txXfrm>
    </dsp:sp>
    <dsp:sp modelId="{CCCBED65-C234-48B0-945F-3268678CCDD3}">
      <dsp:nvSpPr>
        <dsp:cNvPr id="0" name=""/>
        <dsp:cNvSpPr/>
      </dsp:nvSpPr>
      <dsp:spPr>
        <a:xfrm rot="5400000">
          <a:off x="10260227" y="-1212276"/>
          <a:ext cx="641091" cy="9958375"/>
        </a:xfrm>
        <a:prstGeom prst="round2SameRect">
          <a:avLst/>
        </a:prstGeom>
        <a:solidFill>
          <a:schemeClr val="accent3">
            <a:tint val="40000"/>
            <a:alpha val="90000"/>
            <a:hueOff val="1116950"/>
            <a:satOff val="-14629"/>
            <a:lumOff val="-1523"/>
            <a:alphaOff val="0"/>
          </a:schemeClr>
        </a:solidFill>
        <a:ln w="15875" cap="flat" cmpd="sng" algn="ctr">
          <a:solidFill>
            <a:schemeClr val="accent3">
              <a:tint val="40000"/>
              <a:alpha val="90000"/>
              <a:hueOff val="1116950"/>
              <a:satOff val="-14629"/>
              <a:lumOff val="-152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Font typeface="Wingdings" charset="2"/>
            <a:buNone/>
          </a:pPr>
          <a:r>
            <a:rPr lang="en" sz="1800" b="1" kern="1200" dirty="0">
              <a:effectLst/>
              <a:latin typeface="Calibri" charset="0"/>
              <a:ea typeface="Calibri" charset="0"/>
              <a:cs typeface="Calibri" charset="0"/>
            </a:rPr>
            <a:t>What is the Schedule for programming </a:t>
          </a:r>
          <a:r>
            <a:rPr lang="en" sz="1800" kern="1200" dirty="0">
              <a:effectLst/>
              <a:latin typeface="Calibri" charset="0"/>
              <a:ea typeface="Calibri" charset="0"/>
              <a:cs typeface="Calibri" charset="0"/>
            </a:rPr>
            <a:t>participation activities and timeline</a:t>
          </a:r>
          <a:r>
            <a:rPr lang="en" sz="1800" b="1" kern="1200" dirty="0">
              <a:effectLst/>
              <a:latin typeface="Calibri" charset="0"/>
              <a:ea typeface="Calibri" charset="0"/>
              <a:cs typeface="Calibri" charset="0"/>
            </a:rPr>
            <a:t>?</a:t>
          </a:r>
          <a:endParaRPr lang="pt-PT" sz="1800" kern="1200" dirty="0"/>
        </a:p>
        <a:p>
          <a:pPr marL="171450" lvl="1" indent="-171450" algn="l" defTabSz="800100">
            <a:lnSpc>
              <a:spcPct val="90000"/>
            </a:lnSpc>
            <a:spcBef>
              <a:spcPct val="0"/>
            </a:spcBef>
            <a:spcAft>
              <a:spcPct val="15000"/>
            </a:spcAft>
            <a:buFont typeface="Wingdings" charset="2"/>
            <a:buNone/>
          </a:pPr>
          <a:r>
            <a:rPr lang="en" sz="1800" kern="1200" dirty="0">
              <a:effectLst/>
              <a:latin typeface="Calibri" charset="0"/>
              <a:ea typeface="Calibri" charset="0"/>
              <a:cs typeface="Calibri" charset="0"/>
            </a:rPr>
            <a:t>Which processes and timelines of the local communities need to be respected?</a:t>
          </a:r>
          <a:endParaRPr lang="pt-PT" sz="1800" kern="1200" dirty="0"/>
        </a:p>
      </dsp:txBody>
      <dsp:txXfrm rot="-5400000">
        <a:off x="5601586" y="3477660"/>
        <a:ext cx="9927080" cy="578501"/>
      </dsp:txXfrm>
    </dsp:sp>
    <dsp:sp modelId="{BC9D319F-9909-4B54-ACCA-82FFB5CCCA00}">
      <dsp:nvSpPr>
        <dsp:cNvPr id="0" name=""/>
        <dsp:cNvSpPr/>
      </dsp:nvSpPr>
      <dsp:spPr>
        <a:xfrm>
          <a:off x="0" y="3366228"/>
          <a:ext cx="5601585" cy="801363"/>
        </a:xfrm>
        <a:prstGeom prst="roundRect">
          <a:avLst/>
        </a:prstGeom>
        <a:solidFill>
          <a:schemeClr val="accent3">
            <a:hueOff val="973413"/>
            <a:satOff val="-18109"/>
            <a:lumOff val="-549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 sz="4000" kern="1200" dirty="0"/>
            <a:t>When?</a:t>
          </a:r>
          <a:endParaRPr lang="pt-PT" sz="4000" kern="1200" dirty="0"/>
        </a:p>
      </dsp:txBody>
      <dsp:txXfrm>
        <a:off x="39119" y="3405347"/>
        <a:ext cx="5523347" cy="723125"/>
      </dsp:txXfrm>
    </dsp:sp>
    <dsp:sp modelId="{122D25EB-00B5-465E-917F-E9F07F6D241B}">
      <dsp:nvSpPr>
        <dsp:cNvPr id="0" name=""/>
        <dsp:cNvSpPr/>
      </dsp:nvSpPr>
      <dsp:spPr>
        <a:xfrm rot="5400000">
          <a:off x="10260227" y="-370844"/>
          <a:ext cx="641091" cy="9958375"/>
        </a:xfrm>
        <a:prstGeom prst="round2SameRect">
          <a:avLst/>
        </a:prstGeom>
        <a:solidFill>
          <a:schemeClr val="accent3">
            <a:tint val="40000"/>
            <a:alpha val="90000"/>
            <a:hueOff val="1396188"/>
            <a:satOff val="-18287"/>
            <a:lumOff val="-1903"/>
            <a:alphaOff val="0"/>
          </a:schemeClr>
        </a:solidFill>
        <a:ln w="15875" cap="flat" cmpd="sng" algn="ctr">
          <a:solidFill>
            <a:schemeClr val="accent3">
              <a:tint val="40000"/>
              <a:alpha val="90000"/>
              <a:hueOff val="1396188"/>
              <a:satOff val="-18287"/>
              <a:lumOff val="-190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Font typeface="Wingdings" charset="2"/>
            <a:buNone/>
          </a:pPr>
          <a:r>
            <a:rPr lang="en" sz="1800" kern="1200" dirty="0">
              <a:effectLst/>
              <a:latin typeface="Calibri" charset="0"/>
              <a:ea typeface="Calibri" charset="0"/>
              <a:cs typeface="Calibri" charset="0"/>
            </a:rPr>
            <a:t>W</a:t>
          </a:r>
          <a:r>
            <a:rPr lang="en" sz="1800" b="1" kern="1200" dirty="0">
              <a:effectLst/>
              <a:latin typeface="Calibri" charset="0"/>
              <a:ea typeface="Calibri" charset="0"/>
              <a:cs typeface="Calibri" charset="0"/>
            </a:rPr>
            <a:t>hat role will </a:t>
          </a:r>
          <a:r>
            <a:rPr lang="en" sz="1800" kern="1200" dirty="0">
              <a:effectLst/>
              <a:latin typeface="Calibri" charset="0"/>
              <a:ea typeface="Calibri" charset="0"/>
              <a:cs typeface="Calibri" charset="0"/>
            </a:rPr>
            <a:t>stakeholder representatives play? Are additional facilitators or participation experts required? Is additional support needed?</a:t>
          </a:r>
          <a:endParaRPr lang="pt-PT" sz="1800" kern="1200" dirty="0"/>
        </a:p>
      </dsp:txBody>
      <dsp:txXfrm rot="-5400000">
        <a:off x="5601586" y="4319092"/>
        <a:ext cx="9927080" cy="578501"/>
      </dsp:txXfrm>
    </dsp:sp>
    <dsp:sp modelId="{5E004F56-22C1-45D2-B089-F1F12CEF057C}">
      <dsp:nvSpPr>
        <dsp:cNvPr id="0" name=""/>
        <dsp:cNvSpPr/>
      </dsp:nvSpPr>
      <dsp:spPr>
        <a:xfrm>
          <a:off x="0" y="4207660"/>
          <a:ext cx="5601585" cy="801363"/>
        </a:xfrm>
        <a:prstGeom prst="roundRect">
          <a:avLst/>
        </a:prstGeom>
        <a:solidFill>
          <a:schemeClr val="accent3">
            <a:hueOff val="1216766"/>
            <a:satOff val="-22637"/>
            <a:lumOff val="-686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 sz="4000" kern="1200" dirty="0"/>
            <a:t>Responsible?</a:t>
          </a:r>
        </a:p>
      </dsp:txBody>
      <dsp:txXfrm>
        <a:off x="39119" y="4246779"/>
        <a:ext cx="5523347" cy="723125"/>
      </dsp:txXfrm>
    </dsp:sp>
    <dsp:sp modelId="{C7DC9FD5-01FD-4C2C-9200-982750DFFA2F}">
      <dsp:nvSpPr>
        <dsp:cNvPr id="0" name=""/>
        <dsp:cNvSpPr/>
      </dsp:nvSpPr>
      <dsp:spPr>
        <a:xfrm rot="5400000">
          <a:off x="10260227" y="470587"/>
          <a:ext cx="641091" cy="9958375"/>
        </a:xfrm>
        <a:prstGeom prst="round2SameRect">
          <a:avLst/>
        </a:prstGeom>
        <a:solidFill>
          <a:schemeClr val="accent3">
            <a:tint val="40000"/>
            <a:alpha val="90000"/>
            <a:hueOff val="1675425"/>
            <a:satOff val="-21944"/>
            <a:lumOff val="-2284"/>
            <a:alphaOff val="0"/>
          </a:schemeClr>
        </a:solidFill>
        <a:ln w="15875" cap="flat" cmpd="sng" algn="ctr">
          <a:solidFill>
            <a:schemeClr val="accent3">
              <a:tint val="40000"/>
              <a:alpha val="90000"/>
              <a:hueOff val="1675425"/>
              <a:satOff val="-21944"/>
              <a:lumOff val="-228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Font typeface="Wingdings" charset="2"/>
            <a:buNone/>
          </a:pPr>
          <a:r>
            <a:rPr lang="en" sz="1800" kern="1200" dirty="0">
              <a:effectLst/>
              <a:latin typeface="Calibri" charset="0"/>
              <a:ea typeface="Calibri" charset="0"/>
              <a:cs typeface="Calibri" charset="0"/>
            </a:rPr>
            <a:t>What will </a:t>
          </a:r>
          <a:r>
            <a:rPr lang="en" sz="1800" b="1" kern="1200" dirty="0">
              <a:effectLst/>
              <a:latin typeface="Calibri" charset="0"/>
              <a:ea typeface="Calibri" charset="0"/>
              <a:cs typeface="Calibri" charset="0"/>
            </a:rPr>
            <a:t>the consultation plan cost</a:t>
          </a:r>
          <a:r>
            <a:rPr lang="en" sz="1800" kern="1200" dirty="0">
              <a:effectLst/>
              <a:latin typeface="Calibri" charset="0"/>
              <a:ea typeface="Calibri" charset="0"/>
              <a:cs typeface="Calibri" charset="0"/>
            </a:rPr>
            <a:t>? Where will the resources come from?</a:t>
          </a:r>
          <a:endParaRPr lang="pt-PT" sz="1800" kern="1200" dirty="0"/>
        </a:p>
      </dsp:txBody>
      <dsp:txXfrm rot="-5400000">
        <a:off x="5601586" y="5160524"/>
        <a:ext cx="9927080" cy="578501"/>
      </dsp:txXfrm>
    </dsp:sp>
    <dsp:sp modelId="{8B75A17C-6B64-4491-B528-3BEA6AC289C5}">
      <dsp:nvSpPr>
        <dsp:cNvPr id="0" name=""/>
        <dsp:cNvSpPr/>
      </dsp:nvSpPr>
      <dsp:spPr>
        <a:xfrm>
          <a:off x="0" y="5049093"/>
          <a:ext cx="5601585" cy="801363"/>
        </a:xfrm>
        <a:prstGeom prst="roundRect">
          <a:avLst/>
        </a:prstGeom>
        <a:solidFill>
          <a:schemeClr val="accent3">
            <a:hueOff val="1460120"/>
            <a:satOff val="-27164"/>
            <a:lumOff val="-823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 sz="4000" kern="1200" dirty="0"/>
            <a:t>Resources?</a:t>
          </a:r>
        </a:p>
      </dsp:txBody>
      <dsp:txXfrm>
        <a:off x="39119" y="5088212"/>
        <a:ext cx="5523347" cy="723125"/>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Calibri" panose="020F0502020204030204" pitchFamily="34" charset="0"/>
              </a:defRPr>
            </a:lvl1pPr>
          </a:lstStyle>
          <a:p>
            <a:endParaRPr lang="es-ES_tradnl"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Calibri" panose="020F0502020204030204" pitchFamily="34" charset="0"/>
              </a:defRPr>
            </a:lvl1pPr>
          </a:lstStyle>
          <a:p>
            <a:fld id="{B2F7EEF1-9A0F-D649-A1DF-3D2112562733}" type="datetimeFigureOut">
              <a:rPr lang="es-ES_tradnl" smtClean="0"/>
              <a:pPr/>
              <a:t>9/2/26</a:t>
            </a:fld>
            <a:endParaRPr lang="es-ES_tradnl"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_tradnl"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s-ES_tradnl"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Calibri" panose="020F0502020204030204" pitchFamily="34" charset="0"/>
              </a:defRPr>
            </a:lvl1pPr>
          </a:lstStyle>
          <a:p>
            <a:endParaRPr lang="es-ES_tradnl"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Calibri" panose="020F0502020204030204" pitchFamily="34" charset="0"/>
              </a:defRPr>
            </a:lvl1pPr>
          </a:lstStyle>
          <a:p>
            <a:fld id="{D016F44F-AAE6-7749-A22A-A305A141182D}" type="slidenum">
              <a:rPr lang="es-ES_tradnl" smtClean="0"/>
              <a:pPr/>
              <a:t>‹#›</a:t>
            </a:fld>
            <a:endParaRPr lang="es-ES_tradnl" dirty="0"/>
          </a:p>
        </p:txBody>
      </p:sp>
    </p:spTree>
    <p:extLst>
      <p:ext uri="{BB962C8B-B14F-4D97-AF65-F5344CB8AC3E}">
        <p14:creationId xmlns:p14="http://schemas.microsoft.com/office/powerpoint/2010/main" val="1101256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Calibri" panose="020F0502020204030204" pitchFamily="34"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27546" cy="372308"/>
          </a:xfrm>
          <a:prstGeom prst="rect">
            <a:avLst/>
          </a:prstGeom>
        </p:spPr>
        <p:txBody>
          <a:bodyPr vert="horz" lIns="91440" tIns="45720" rIns="91440" bIns="45720" rtlCol="0"/>
          <a:lstStyle>
            <a:lvl1pPr algn="l">
              <a:defRPr sz="1200"/>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34448" y="0"/>
            <a:ext cx="3927546" cy="372308"/>
          </a:xfrm>
          <a:prstGeom prst="rect">
            <a:avLst/>
          </a:prstGeom>
        </p:spPr>
        <p:txBody>
          <a:bodyPr vert="horz" lIns="91440" tIns="45720" rIns="91440" bIns="45720" rtlCol="0"/>
          <a:lstStyle>
            <a:lvl1pPr algn="r">
              <a:defRPr sz="1200"/>
            </a:lvl1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055813" y="557213"/>
            <a:ext cx="4951412" cy="278606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06357" y="3530035"/>
            <a:ext cx="7250853" cy="3345606"/>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7060072"/>
            <a:ext cx="3927546" cy="370585"/>
          </a:xfrm>
          <a:prstGeom prst="rect">
            <a:avLst/>
          </a:prstGeom>
        </p:spPr>
        <p:txBody>
          <a:bodyPr vert="horz" lIns="91440" tIns="45720" rIns="91440" bIns="45720" rtlCol="0" anchor="b"/>
          <a:lstStyle>
            <a:lvl1pPr algn="l">
              <a:defRPr sz="1200"/>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34448" y="7060072"/>
            <a:ext cx="3927546" cy="370585"/>
          </a:xfrm>
          <a:prstGeom prst="rect">
            <a:avLst/>
          </a:prstGeom>
        </p:spPr>
        <p:txBody>
          <a:bodyPr vert="horz" lIns="91440" tIns="45720" rIns="91440" bIns="45720" rtlCol="0" anchor="b"/>
          <a:lstStyle>
            <a:lvl1pPr algn="r">
              <a:defRPr sz="1200"/>
            </a:lvl1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322BDF-CCBC-01B6-99F3-A0678FBE87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844876-C4E0-38B3-F45B-91AF21D91CA0}"/>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D0220880-AFEC-0212-509E-3D8B4CF96D1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A8BD6EA-3B41-E633-9478-32BE14E910A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925061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EDE96-84EC-5C9F-3DEA-6FF5FC5EBE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466214-10DA-4F49-E846-2BD69EEDF56C}"/>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F4BA95EF-5A98-B4F5-AEA8-EC81E6BCB1C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8CC8B16-6284-DA5D-06D1-68ABB9C0F68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554176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018F8-25F4-19B1-36B6-F0BE861615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7FA613-70FC-D22A-6B7A-AE24724FE63E}"/>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BC777A90-F0BE-2C68-55D9-D1A9F6F358C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9E6998D-C676-FF0B-07D6-7D64F464872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628900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FE8E6-7BA5-40AD-6B35-160F04670E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EABFDC-0436-1F23-F479-9183B0D7689F}"/>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FE97E6EB-E40C-C1E1-ED6C-6198E9FE75AF}"/>
              </a:ext>
            </a:extLst>
          </p:cNvPr>
          <p:cNvSpPr>
            <a:spLocks noGrp="1"/>
          </p:cNvSpPr>
          <p:nvPr>
            <p:ph type="body" idx="1"/>
          </p:nvPr>
        </p:nvSpPr>
        <p:spPr/>
        <p:txBody>
          <a:bodyPr/>
          <a:lstStyle/>
          <a:p>
            <a:pPr marL="0" indent="0">
              <a:buFont typeface="Arial" panose="020B0604020202020204" pitchFamily="34" charset="0"/>
              <a:buNone/>
            </a:pPr>
            <a:r>
              <a:rPr lang="en-GB" sz="1000"/>
              <a:t>Welcome 5 min</a:t>
            </a:r>
          </a:p>
          <a:p>
            <a:pPr algn="l" rtl="0" fontAlgn="base">
              <a:buFont typeface="Arial" panose="020B0604020202020204" pitchFamily="34" charset="0"/>
              <a:buChar char="•"/>
            </a:pPr>
            <a:r>
              <a:rPr lang="en-US" sz="1800" b="0" i="0">
                <a:solidFill>
                  <a:srgbClr val="000000"/>
                </a:solidFill>
                <a:effectLst/>
                <a:latin typeface="Calibri" panose="020F0502020204030204" pitchFamily="34" charset="0"/>
              </a:rPr>
              <a:t>Meeting objectives and structure</a:t>
            </a:r>
            <a:r>
              <a:rPr lang="en-US"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en-US" sz="1800" b="0" i="0" u="sng">
                <a:solidFill>
                  <a:srgbClr val="D13438"/>
                </a:solidFill>
                <a:effectLst/>
                <a:latin typeface="Calibri" panose="020F0502020204030204" pitchFamily="34" charset="0"/>
              </a:rPr>
              <a:t>Introduction of Participants ( warm up question: why are you excited to be here?)</a:t>
            </a:r>
            <a:r>
              <a:rPr lang="en-US"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1664B056-0840-87C8-F52E-95AE568ADD9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526063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D5A7C5-65DC-7C5A-0DEF-CE45EC2B11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75B32D-2C5D-7B68-DFD2-554C5909D02A}"/>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6BEB0B06-F6C2-8FB3-C04F-4920DD58368D}"/>
              </a:ext>
            </a:extLst>
          </p:cNvPr>
          <p:cNvSpPr>
            <a:spLocks noGrp="1"/>
          </p:cNvSpPr>
          <p:nvPr>
            <p:ph type="body" idx="1"/>
          </p:nvPr>
        </p:nvSpPr>
        <p:spPr/>
        <p:txBody>
          <a:bodyPr/>
          <a:lstStyle/>
          <a:p>
            <a:pPr marL="0" indent="0">
              <a:buFont typeface="Arial" panose="020B0604020202020204" pitchFamily="34" charset="0"/>
              <a:buNone/>
            </a:pPr>
            <a:r>
              <a:rPr lang="en-GB" sz="1000"/>
              <a:t>Welcome 5 min</a:t>
            </a:r>
          </a:p>
          <a:p>
            <a:pPr algn="l" rtl="0" fontAlgn="base">
              <a:buFont typeface="Arial" panose="020B0604020202020204" pitchFamily="34" charset="0"/>
              <a:buChar char="•"/>
            </a:pPr>
            <a:r>
              <a:rPr lang="en-US" sz="1800" b="0" i="0">
                <a:solidFill>
                  <a:srgbClr val="000000"/>
                </a:solidFill>
                <a:effectLst/>
                <a:latin typeface="Calibri" panose="020F0502020204030204" pitchFamily="34" charset="0"/>
              </a:rPr>
              <a:t>Meeting objectives and structure</a:t>
            </a:r>
            <a:r>
              <a:rPr lang="en-US"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en-US" sz="1800" b="0" i="0" u="sng">
                <a:solidFill>
                  <a:srgbClr val="D13438"/>
                </a:solidFill>
                <a:effectLst/>
                <a:latin typeface="Calibri" panose="020F0502020204030204" pitchFamily="34" charset="0"/>
              </a:rPr>
              <a:t>Introduction of Participants ( warm up question: why are you excited to be here?)</a:t>
            </a:r>
            <a:r>
              <a:rPr lang="en-US"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C9743C9E-342F-658A-9DB2-3ADDB320410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894883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ES_tradnl"/>
          </a:p>
        </p:txBody>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sz="1000"/>
              <a:t>Welcome 5 min</a:t>
            </a:r>
          </a:p>
          <a:p>
            <a:pPr algn="l" rtl="0" fontAlgn="base">
              <a:buFont typeface="Arial" panose="020B0604020202020204" pitchFamily="34" charset="0"/>
              <a:buChar char="•"/>
            </a:pPr>
            <a:r>
              <a:rPr lang="en-US" sz="1800" b="0" i="0">
                <a:solidFill>
                  <a:srgbClr val="000000"/>
                </a:solidFill>
                <a:effectLst/>
                <a:latin typeface="Calibri" panose="020F0502020204030204" pitchFamily="34" charset="0"/>
              </a:rPr>
              <a:t>Meeting objectives and structure</a:t>
            </a:r>
            <a:r>
              <a:rPr lang="en-US"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en-US" sz="1800" b="0" i="0" u="sng">
                <a:solidFill>
                  <a:srgbClr val="D13438"/>
                </a:solidFill>
                <a:effectLst/>
                <a:latin typeface="Calibri" panose="020F0502020204030204" pitchFamily="34" charset="0"/>
              </a:rPr>
              <a:t>Introduction of Participants ( warm up question: why are you excited to be here?)</a:t>
            </a:r>
            <a:r>
              <a:rPr lang="en-US"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865795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BFF30-7ACC-20C9-5213-E8D83FE9F1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C698E1-C9D7-41B1-0E65-53DD838A2E18}"/>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F55D94ED-4F2D-35BE-F2D8-631215DBC87D}"/>
              </a:ext>
            </a:extLst>
          </p:cNvPr>
          <p:cNvSpPr>
            <a:spLocks noGrp="1"/>
          </p:cNvSpPr>
          <p:nvPr>
            <p:ph type="body" idx="1"/>
          </p:nvPr>
        </p:nvSpPr>
        <p:spPr/>
        <p:txBody>
          <a:bodyPr/>
          <a:lstStyle/>
          <a:p>
            <a:pPr marL="0" indent="0">
              <a:buFont typeface="Arial" panose="020B0604020202020204" pitchFamily="34" charset="0"/>
              <a:buNone/>
            </a:pPr>
            <a:r>
              <a:rPr lang="en-GB" sz="1000"/>
              <a:t>Welcome 5 min</a:t>
            </a:r>
          </a:p>
          <a:p>
            <a:pPr algn="l" rtl="0" fontAlgn="base">
              <a:buFont typeface="Arial" panose="020B0604020202020204" pitchFamily="34" charset="0"/>
              <a:buChar char="•"/>
            </a:pPr>
            <a:r>
              <a:rPr lang="en-US" sz="1800" b="0" i="0">
                <a:solidFill>
                  <a:srgbClr val="000000"/>
                </a:solidFill>
                <a:effectLst/>
                <a:latin typeface="Calibri" panose="020F0502020204030204" pitchFamily="34" charset="0"/>
              </a:rPr>
              <a:t>Meeting objectives and structure</a:t>
            </a:r>
            <a:r>
              <a:rPr lang="en-US"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en-US" sz="1800" b="0" i="0" u="sng">
                <a:solidFill>
                  <a:srgbClr val="D13438"/>
                </a:solidFill>
                <a:effectLst/>
                <a:latin typeface="Calibri" panose="020F0502020204030204" pitchFamily="34" charset="0"/>
              </a:rPr>
              <a:t>Introduction of Participants ( warm up question: why are you excited to be here?)</a:t>
            </a:r>
            <a:r>
              <a:rPr lang="en-US"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533CEF17-4A25-00F7-4E54-F3AD5F31293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471073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B5EF6-A251-A6C0-87AD-5E4729EA58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5567B5-12E2-9F57-78B5-DECDA4D895FC}"/>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C931666B-F542-F8DD-EC39-0595959F1B9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27D7C70-1EA6-BFE6-6200-B22D077C71F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785197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CAE87-0997-D576-B111-76CCEAD4CD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C59C92-9E11-BF91-87CA-6D1BD29DB4BD}"/>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436389A5-0D2A-0891-49A4-D4BF0169D23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0266B13-C35D-E8F3-6277-E1B5EE83D9D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538171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ES_tradnl"/>
          </a:p>
        </p:txBody>
      </p:sp>
      <p:sp>
        <p:nvSpPr>
          <p:cNvPr id="3" name="Notes Placeholder 2"/>
          <p:cNvSpPr>
            <a:spLocks noGrp="1"/>
          </p:cNvSpPr>
          <p:nvPr>
            <p:ph type="body" idx="1"/>
          </p:nvPr>
        </p:nvSpPr>
        <p:spPr/>
        <p:txBody>
          <a:bodyPr/>
          <a:lstStyle/>
          <a:p>
            <a:endParaRPr lang="en-CH" sz="120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4513401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38517-9C72-AE2D-314D-5264BD8413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FD3DA4-DA8D-D83B-A688-72E5376811B0}"/>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612F43D5-DC42-258A-6844-52CB50D8B2B4}"/>
              </a:ext>
            </a:extLst>
          </p:cNvPr>
          <p:cNvSpPr>
            <a:spLocks noGrp="1"/>
          </p:cNvSpPr>
          <p:nvPr>
            <p:ph type="body" idx="1"/>
          </p:nvPr>
        </p:nvSpPr>
        <p:spPr/>
        <p:txBody>
          <a:bodyPr/>
          <a:lstStyle/>
          <a:p>
            <a:pPr marL="0" indent="0">
              <a:buFont typeface="Arial" panose="020B0604020202020204" pitchFamily="34" charset="0"/>
              <a:buNone/>
            </a:pPr>
            <a:endParaRPr lang="en-GB" sz="1000" dirty="0"/>
          </a:p>
        </p:txBody>
      </p:sp>
      <p:sp>
        <p:nvSpPr>
          <p:cNvPr id="4" name="Slide Number Placeholder 3">
            <a:extLst>
              <a:ext uri="{FF2B5EF4-FFF2-40B4-BE49-F238E27FC236}">
                <a16:creationId xmlns:a16="http://schemas.microsoft.com/office/drawing/2014/main" id="{7F277C3B-F36A-3E3C-3139-D363BCDD586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014841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B5809-BAE8-B3CB-FCDC-97AC9E88B1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CCD6BC-6003-5A0D-7401-B9237FD31D00}"/>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C40CE4F0-6FBE-647D-30E5-EA161ACC5ED6}"/>
              </a:ext>
            </a:extLst>
          </p:cNvPr>
          <p:cNvSpPr>
            <a:spLocks noGrp="1"/>
          </p:cNvSpPr>
          <p:nvPr>
            <p:ph type="body" idx="1"/>
          </p:nvPr>
        </p:nvSpPr>
        <p:spPr/>
        <p:txBody>
          <a:bodyPr/>
          <a:lstStyle/>
          <a:p>
            <a:pPr marL="0" indent="0">
              <a:buFont typeface="Arial" panose="020B0604020202020204" pitchFamily="34" charset="0"/>
              <a:buNone/>
            </a:pPr>
            <a:endParaRPr lang="en-GB" sz="1000" dirty="0"/>
          </a:p>
        </p:txBody>
      </p:sp>
      <p:sp>
        <p:nvSpPr>
          <p:cNvPr id="4" name="Slide Number Placeholder 3">
            <a:extLst>
              <a:ext uri="{FF2B5EF4-FFF2-40B4-BE49-F238E27FC236}">
                <a16:creationId xmlns:a16="http://schemas.microsoft.com/office/drawing/2014/main" id="{71E72241-DE2F-925F-4997-EA0E725008D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904438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ES_tradnl"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16F44F-AAE6-7749-A22A-A305A141182D}" type="slidenum">
              <a:rPr kumimoji="0" lang="es-ES_tradnl" sz="120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s-ES_tradnl" sz="120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24439248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6A4E6E-9D9A-6F11-CDB8-0C01B5AFCA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B55F24-F19A-A9D6-D923-C7FA83AB9651}"/>
              </a:ext>
            </a:extLst>
          </p:cNvPr>
          <p:cNvSpPr>
            <a:spLocks noGrp="1" noRot="1" noChangeAspect="1"/>
          </p:cNvSpPr>
          <p:nvPr>
            <p:ph type="sldImg"/>
          </p:nvPr>
        </p:nvSpPr>
        <p:spPr/>
        <p:txBody>
          <a:bodyPr/>
          <a:lstStyle/>
          <a:p>
            <a:endParaRPr lang="es-ES_tradnl" dirty="0"/>
          </a:p>
        </p:txBody>
      </p:sp>
      <p:sp>
        <p:nvSpPr>
          <p:cNvPr id="3" name="Notes Placeholder 2">
            <a:extLst>
              <a:ext uri="{FF2B5EF4-FFF2-40B4-BE49-F238E27FC236}">
                <a16:creationId xmlns:a16="http://schemas.microsoft.com/office/drawing/2014/main" id="{7E4E4A89-1E49-B03C-9795-363930A0072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B3933F9-7949-9B1F-BC76-1701EB28DBE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242421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64F79-E5FF-3DD1-BD63-32C49744D5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88E4AC-4359-3216-080C-48C9FFD8B2EE}"/>
              </a:ext>
            </a:extLst>
          </p:cNvPr>
          <p:cNvSpPr>
            <a:spLocks noGrp="1" noRot="1" noChangeAspect="1"/>
          </p:cNvSpPr>
          <p:nvPr>
            <p:ph type="sldImg"/>
          </p:nvPr>
        </p:nvSpPr>
        <p:spPr/>
        <p:txBody>
          <a:bodyPr/>
          <a:lstStyle/>
          <a:p>
            <a:endParaRPr lang="es-ES_tradnl" dirty="0"/>
          </a:p>
        </p:txBody>
      </p:sp>
      <p:sp>
        <p:nvSpPr>
          <p:cNvPr id="3" name="Notes Placeholder 2">
            <a:extLst>
              <a:ext uri="{FF2B5EF4-FFF2-40B4-BE49-F238E27FC236}">
                <a16:creationId xmlns:a16="http://schemas.microsoft.com/office/drawing/2014/main" id="{01B21261-28D6-911E-531D-EAA7858B44D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5F7CAE3-485C-FC07-4316-ED58B8F2BCE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984395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5"/>
          </p:nvPr>
        </p:nvSpPr>
        <p:spPr/>
        <p:txBody>
          <a:bodyPr/>
          <a:lstStyle/>
          <a:p>
            <a:fld id="{D016F44F-AAE6-7749-A22A-A305A141182D}" type="slidenum">
              <a:rPr lang="es-ES_tradnl" smtClean="0"/>
              <a:pPr/>
              <a:t>11</a:t>
            </a:fld>
            <a:endParaRPr lang="es-ES_tradnl"/>
          </a:p>
        </p:txBody>
      </p:sp>
    </p:spTree>
    <p:extLst>
      <p:ext uri="{BB962C8B-B14F-4D97-AF65-F5344CB8AC3E}">
        <p14:creationId xmlns:p14="http://schemas.microsoft.com/office/powerpoint/2010/main" val="32445919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78C92-8956-9C30-ED38-FE50F76ADB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C43C95-2AC9-1FED-E5C2-3E8183BC6744}"/>
              </a:ext>
            </a:extLst>
          </p:cNvPr>
          <p:cNvSpPr>
            <a:spLocks noGrp="1" noRot="1" noChangeAspect="1"/>
          </p:cNvSpPr>
          <p:nvPr>
            <p:ph type="sldImg"/>
          </p:nvPr>
        </p:nvSpPr>
        <p:spPr/>
        <p:txBody>
          <a:bodyPr/>
          <a:lstStyle/>
          <a:p>
            <a:endParaRPr lang="es-ES_tradnl" dirty="0"/>
          </a:p>
        </p:txBody>
      </p:sp>
      <p:sp>
        <p:nvSpPr>
          <p:cNvPr id="3" name="Notes Placeholder 2">
            <a:extLst>
              <a:ext uri="{FF2B5EF4-FFF2-40B4-BE49-F238E27FC236}">
                <a16:creationId xmlns:a16="http://schemas.microsoft.com/office/drawing/2014/main" id="{37AA5D8A-D1F7-B4AD-318F-BE496A2AE51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F89B47E-3947-10B7-2BE5-EFE8D822BD2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200605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CA5B008-0300-494D-8CC7-50F4AE8D4D36}"/>
              </a:ext>
            </a:extLst>
          </p:cNvPr>
          <p:cNvPicPr>
            <a:picLocks noChangeAspect="1"/>
          </p:cNvPicPr>
          <p:nvPr userDrawn="1"/>
        </p:nvPicPr>
        <p:blipFill>
          <a:blip r:embed="rId2" cstate="email">
            <a:alphaModFix amt="75000"/>
            <a:extLst>
              <a:ext uri="{28A0092B-C50C-407E-A947-70E740481C1C}">
                <a14:useLocalDpi xmlns:a14="http://schemas.microsoft.com/office/drawing/2010/main"/>
              </a:ext>
            </a:extLst>
          </a:blip>
          <a:stretch>
            <a:fillRect/>
          </a:stretch>
        </p:blipFill>
        <p:spPr>
          <a:xfrm>
            <a:off x="0" y="0"/>
            <a:ext cx="18288000" cy="10287000"/>
          </a:xfrm>
          <a:prstGeom prst="rect">
            <a:avLst/>
          </a:prstGeom>
          <a:noFill/>
        </p:spPr>
      </p:pic>
      <p:sp>
        <p:nvSpPr>
          <p:cNvPr id="9" name="Title 1">
            <a:extLst>
              <a:ext uri="{FF2B5EF4-FFF2-40B4-BE49-F238E27FC236}">
                <a16:creationId xmlns:a16="http://schemas.microsoft.com/office/drawing/2014/main" id="{F35618AC-FCE5-9545-A06C-F73B94FCF4F5}"/>
              </a:ext>
            </a:extLst>
          </p:cNvPr>
          <p:cNvSpPr>
            <a:spLocks noGrp="1"/>
          </p:cNvSpPr>
          <p:nvPr>
            <p:ph type="ctrTitle"/>
          </p:nvPr>
        </p:nvSpPr>
        <p:spPr>
          <a:xfrm>
            <a:off x="1822623" y="4547153"/>
            <a:ext cx="16246716" cy="1533336"/>
          </a:xfrm>
          <a:prstGeom prst="rect">
            <a:avLst/>
          </a:prstGeom>
        </p:spPr>
        <p:txBody>
          <a:bodyPr anchor="b"/>
          <a:lstStyle>
            <a:lvl1pPr algn="l">
              <a:defRPr sz="9000" b="0" i="0">
                <a:latin typeface="Calibri" panose="020F0502020204030204" pitchFamily="34" charset="0"/>
              </a:defRPr>
            </a:lvl1pPr>
          </a:lstStyle>
          <a:p>
            <a:r>
              <a:rPr lang="en-US" dirty="0"/>
              <a:t>Click to edit Master title style</a:t>
            </a:r>
          </a:p>
        </p:txBody>
      </p:sp>
      <p:sp>
        <p:nvSpPr>
          <p:cNvPr id="10" name="Subtitle 2">
            <a:extLst>
              <a:ext uri="{FF2B5EF4-FFF2-40B4-BE49-F238E27FC236}">
                <a16:creationId xmlns:a16="http://schemas.microsoft.com/office/drawing/2014/main" id="{9972E17F-73DC-4E47-B357-39CB55DCC1AA}"/>
              </a:ext>
            </a:extLst>
          </p:cNvPr>
          <p:cNvSpPr>
            <a:spLocks noGrp="1"/>
          </p:cNvSpPr>
          <p:nvPr>
            <p:ph type="subTitle" idx="1" hasCustomPrompt="1"/>
          </p:nvPr>
        </p:nvSpPr>
        <p:spPr>
          <a:xfrm>
            <a:off x="1822624" y="6080489"/>
            <a:ext cx="11738921" cy="938211"/>
          </a:xfrm>
        </p:spPr>
        <p:txBody>
          <a:bodyPr anchor="b"/>
          <a:lstStyle>
            <a:lvl1pPr marL="0" indent="0" algn="l">
              <a:buNone/>
              <a:defRPr sz="3600" b="0" i="0">
                <a:solidFill>
                  <a:schemeClr val="tx1"/>
                </a:solidFill>
                <a:latin typeface="Calibri" panose="020F0502020204030204" pitchFamily="34" charset="0"/>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dirty="0"/>
              <a:t>CLICK TO EDIT MASTER SUBTITLE STYLE</a:t>
            </a:r>
          </a:p>
        </p:txBody>
      </p:sp>
      <p:pic>
        <p:nvPicPr>
          <p:cNvPr id="6" name="Picture 5" descr="A picture containing ball, player, drawing, food&#10;&#10;Description automatically generated">
            <a:extLst>
              <a:ext uri="{FF2B5EF4-FFF2-40B4-BE49-F238E27FC236}">
                <a16:creationId xmlns:a16="http://schemas.microsoft.com/office/drawing/2014/main" id="{27973F4C-9B19-5E43-8911-9A903827161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457444" y="684160"/>
            <a:ext cx="959786" cy="1951460"/>
          </a:xfrm>
          <a:prstGeom prst="rect">
            <a:avLst/>
          </a:prstGeom>
        </p:spPr>
      </p:pic>
    </p:spTree>
    <p:extLst>
      <p:ext uri="{BB962C8B-B14F-4D97-AF65-F5344CB8AC3E}">
        <p14:creationId xmlns:p14="http://schemas.microsoft.com/office/powerpoint/2010/main" val="2166229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D4537C3-8C67-D940-A567-1C8EDCF8261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8288000" cy="10287000"/>
          </a:xfrm>
          <a:prstGeom prst="rect">
            <a:avLst/>
          </a:prstGeom>
        </p:spPr>
      </p:pic>
      <p:pic>
        <p:nvPicPr>
          <p:cNvPr id="4" name="Picture 3" descr="A picture containing ball, player, drawing, food&#10;&#10;Description automatically generated">
            <a:extLst>
              <a:ext uri="{FF2B5EF4-FFF2-40B4-BE49-F238E27FC236}">
                <a16:creationId xmlns:a16="http://schemas.microsoft.com/office/drawing/2014/main" id="{0DB4A156-2DB3-1147-B087-6772998E553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230348" y="3285354"/>
            <a:ext cx="1827305" cy="3715320"/>
          </a:xfrm>
          <a:prstGeom prst="rect">
            <a:avLst/>
          </a:prstGeom>
        </p:spPr>
      </p:pic>
    </p:spTree>
    <p:extLst>
      <p:ext uri="{BB962C8B-B14F-4D97-AF65-F5344CB8AC3E}">
        <p14:creationId xmlns:p14="http://schemas.microsoft.com/office/powerpoint/2010/main" val="3243690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8" name="Rectangle 7"/>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1"/>
          <p:cNvSpPr>
            <a:spLocks noGrp="1"/>
          </p:cNvSpPr>
          <p:nvPr>
            <p:ph type="ctrTitle"/>
          </p:nvPr>
        </p:nvSpPr>
        <p:spPr>
          <a:xfrm>
            <a:off x="1645920" y="1138428"/>
            <a:ext cx="15087600" cy="5349240"/>
          </a:xfrm>
        </p:spPr>
        <p:txBody>
          <a:bodyPr anchor="b">
            <a:normAutofit/>
          </a:bodyPr>
          <a:lstStyle>
            <a:lvl1pPr algn="l">
              <a:lnSpc>
                <a:spcPct val="85000"/>
              </a:lnSpc>
              <a:defRPr sz="12000" spc="-75"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650077" y="6683432"/>
            <a:ext cx="15087600" cy="1714500"/>
          </a:xfrm>
        </p:spPr>
        <p:txBody>
          <a:bodyPr lIns="91440" rIns="91440">
            <a:normAutofit/>
          </a:bodyPr>
          <a:lstStyle>
            <a:lvl1pPr marL="0" indent="0" algn="l">
              <a:buNone/>
              <a:defRPr sz="3600" cap="all" spc="300" baseline="0">
                <a:solidFill>
                  <a:schemeClr val="tx2"/>
                </a:solidFill>
                <a:latin typeface="+mj-lt"/>
              </a:defRPr>
            </a:lvl1pPr>
            <a:lvl2pPr marL="685835" indent="0" algn="ctr">
              <a:buNone/>
              <a:defRPr sz="3600"/>
            </a:lvl2pPr>
            <a:lvl3pPr marL="1371669" indent="0" algn="ctr">
              <a:buNone/>
              <a:defRPr sz="3600"/>
            </a:lvl3pPr>
            <a:lvl4pPr marL="2057504" indent="0" algn="ctr">
              <a:buNone/>
              <a:defRPr sz="3000"/>
            </a:lvl4pPr>
            <a:lvl5pPr marL="2743337" indent="0" algn="ctr">
              <a:buNone/>
              <a:defRPr sz="3000"/>
            </a:lvl5pPr>
            <a:lvl6pPr marL="3429171" indent="0" algn="ctr">
              <a:buNone/>
              <a:defRPr sz="3000"/>
            </a:lvl6pPr>
            <a:lvl7pPr marL="4115006" indent="0" algn="ctr">
              <a:buNone/>
              <a:defRPr sz="3000"/>
            </a:lvl7pPr>
            <a:lvl8pPr marL="4800840" indent="0" algn="ctr">
              <a:buNone/>
              <a:defRPr sz="3000"/>
            </a:lvl8pPr>
            <a:lvl9pPr marL="5486675" indent="0" algn="ctr">
              <a:buNone/>
              <a:defRPr sz="3000"/>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1811487" y="6515100"/>
            <a:ext cx="1481328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1007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877245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8" name="Rectangle 7"/>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1"/>
          <p:cNvSpPr>
            <a:spLocks noGrp="1"/>
          </p:cNvSpPr>
          <p:nvPr>
            <p:ph type="title"/>
          </p:nvPr>
        </p:nvSpPr>
        <p:spPr>
          <a:xfrm>
            <a:off x="1645920" y="1138428"/>
            <a:ext cx="15087600" cy="5349240"/>
          </a:xfrm>
        </p:spPr>
        <p:txBody>
          <a:bodyPr anchor="b" anchorCtr="0">
            <a:normAutofit/>
          </a:bodyPr>
          <a:lstStyle>
            <a:lvl1pPr>
              <a:lnSpc>
                <a:spcPct val="85000"/>
              </a:lnSpc>
              <a:defRPr sz="12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645920" y="6679692"/>
            <a:ext cx="15087600" cy="1714500"/>
          </a:xfrm>
        </p:spPr>
        <p:txBody>
          <a:bodyPr lIns="91440" rIns="91440" anchor="t" anchorCtr="0">
            <a:normAutofit/>
          </a:bodyPr>
          <a:lstStyle>
            <a:lvl1pPr marL="0" indent="0">
              <a:buNone/>
              <a:defRPr sz="3600" cap="all" spc="300" baseline="0">
                <a:solidFill>
                  <a:schemeClr val="tx2"/>
                </a:solidFill>
                <a:latin typeface="+mj-lt"/>
              </a:defRPr>
            </a:lvl1pPr>
            <a:lvl2pPr marL="685835" indent="0">
              <a:buNone/>
              <a:defRPr sz="2700">
                <a:solidFill>
                  <a:schemeClr val="tx1">
                    <a:tint val="75000"/>
                  </a:schemeClr>
                </a:solidFill>
              </a:defRPr>
            </a:lvl2pPr>
            <a:lvl3pPr marL="1371669" indent="0">
              <a:buNone/>
              <a:defRPr sz="2400">
                <a:solidFill>
                  <a:schemeClr val="tx1">
                    <a:tint val="75000"/>
                  </a:schemeClr>
                </a:solidFill>
              </a:defRPr>
            </a:lvl3pPr>
            <a:lvl4pPr marL="2057504" indent="0">
              <a:buNone/>
              <a:defRPr sz="2100">
                <a:solidFill>
                  <a:schemeClr val="tx1">
                    <a:tint val="75000"/>
                  </a:schemeClr>
                </a:solidFill>
              </a:defRPr>
            </a:lvl4pPr>
            <a:lvl5pPr marL="2743337" indent="0">
              <a:buNone/>
              <a:defRPr sz="2100">
                <a:solidFill>
                  <a:schemeClr val="tx1">
                    <a:tint val="75000"/>
                  </a:schemeClr>
                </a:solidFill>
              </a:defRPr>
            </a:lvl5pPr>
            <a:lvl6pPr marL="3429171" indent="0">
              <a:buNone/>
              <a:defRPr sz="2100">
                <a:solidFill>
                  <a:schemeClr val="tx1">
                    <a:tint val="75000"/>
                  </a:schemeClr>
                </a:solidFill>
              </a:defRPr>
            </a:lvl6pPr>
            <a:lvl7pPr marL="4115006" indent="0">
              <a:buNone/>
              <a:defRPr sz="2100">
                <a:solidFill>
                  <a:schemeClr val="tx1">
                    <a:tint val="75000"/>
                  </a:schemeClr>
                </a:solidFill>
              </a:defRPr>
            </a:lvl7pPr>
            <a:lvl8pPr marL="4800840" indent="0">
              <a:buNone/>
              <a:defRPr sz="2100">
                <a:solidFill>
                  <a:schemeClr val="tx1">
                    <a:tint val="75000"/>
                  </a:schemeClr>
                </a:solidFill>
              </a:defRPr>
            </a:lvl8pPr>
            <a:lvl9pPr marL="5486675"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1811487" y="6515100"/>
            <a:ext cx="1481328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30183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645920" y="429906"/>
            <a:ext cx="15087600" cy="2176136"/>
          </a:xfrm>
        </p:spPr>
        <p:txBody>
          <a:bodyPr/>
          <a:lstStyle/>
          <a:p>
            <a:r>
              <a:rPr lang="en-US"/>
              <a:t>Click to edit Master title style</a:t>
            </a:r>
          </a:p>
        </p:txBody>
      </p:sp>
      <p:sp>
        <p:nvSpPr>
          <p:cNvPr id="3" name="Content Placeholder 2"/>
          <p:cNvSpPr>
            <a:spLocks noGrp="1"/>
          </p:cNvSpPr>
          <p:nvPr>
            <p:ph sz="half" idx="1"/>
          </p:nvPr>
        </p:nvSpPr>
        <p:spPr>
          <a:xfrm>
            <a:off x="1645917" y="2768601"/>
            <a:ext cx="7406640" cy="6035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326880" y="2768603"/>
            <a:ext cx="7406640" cy="6035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962800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645920" y="429906"/>
            <a:ext cx="15087600" cy="2176136"/>
          </a:xfrm>
        </p:spPr>
        <p:txBody>
          <a:bodyPr/>
          <a:lstStyle/>
          <a:p>
            <a:r>
              <a:rPr lang="en-US"/>
              <a:t>Click to edit Master title style</a:t>
            </a:r>
          </a:p>
        </p:txBody>
      </p:sp>
      <p:sp>
        <p:nvSpPr>
          <p:cNvPr id="3" name="Text Placeholder 2"/>
          <p:cNvSpPr>
            <a:spLocks noGrp="1"/>
          </p:cNvSpPr>
          <p:nvPr>
            <p:ph type="body" idx="1"/>
          </p:nvPr>
        </p:nvSpPr>
        <p:spPr>
          <a:xfrm>
            <a:off x="1645920" y="2769078"/>
            <a:ext cx="7406640" cy="1104423"/>
          </a:xfrm>
        </p:spPr>
        <p:txBody>
          <a:bodyPr lIns="91440" rIns="91440" anchor="ctr">
            <a:normAutofit/>
          </a:bodyPr>
          <a:lstStyle>
            <a:lvl1pPr marL="0" indent="0">
              <a:buNone/>
              <a:defRPr sz="3000" b="0" cap="all" baseline="0">
                <a:solidFill>
                  <a:schemeClr val="tx2"/>
                </a:solidFill>
              </a:defRPr>
            </a:lvl1pPr>
            <a:lvl2pPr marL="685835" indent="0">
              <a:buNone/>
              <a:defRPr sz="3000" b="1"/>
            </a:lvl2pPr>
            <a:lvl3pPr marL="1371669" indent="0">
              <a:buNone/>
              <a:defRPr sz="2700" b="1"/>
            </a:lvl3pPr>
            <a:lvl4pPr marL="2057504" indent="0">
              <a:buNone/>
              <a:defRPr sz="2400" b="1"/>
            </a:lvl4pPr>
            <a:lvl5pPr marL="2743337" indent="0">
              <a:buNone/>
              <a:defRPr sz="2400" b="1"/>
            </a:lvl5pPr>
            <a:lvl6pPr marL="3429171" indent="0">
              <a:buNone/>
              <a:defRPr sz="2400" b="1"/>
            </a:lvl6pPr>
            <a:lvl7pPr marL="4115006" indent="0">
              <a:buNone/>
              <a:defRPr sz="2400" b="1"/>
            </a:lvl7pPr>
            <a:lvl8pPr marL="4800840" indent="0">
              <a:buNone/>
              <a:defRPr sz="2400" b="1"/>
            </a:lvl8pPr>
            <a:lvl9pPr marL="5486675" indent="0">
              <a:buNone/>
              <a:defRPr sz="2400" b="1"/>
            </a:lvl9pPr>
          </a:lstStyle>
          <a:p>
            <a:pPr lvl="0"/>
            <a:r>
              <a:rPr lang="en-US"/>
              <a:t>Click to edit Master text styles</a:t>
            </a:r>
          </a:p>
        </p:txBody>
      </p:sp>
      <p:sp>
        <p:nvSpPr>
          <p:cNvPr id="4" name="Content Placeholder 3"/>
          <p:cNvSpPr>
            <a:spLocks noGrp="1"/>
          </p:cNvSpPr>
          <p:nvPr>
            <p:ph sz="half" idx="2"/>
          </p:nvPr>
        </p:nvSpPr>
        <p:spPr>
          <a:xfrm>
            <a:off x="1645920" y="3873501"/>
            <a:ext cx="7406640" cy="5067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326880" y="2769078"/>
            <a:ext cx="7406640" cy="1104423"/>
          </a:xfrm>
        </p:spPr>
        <p:txBody>
          <a:bodyPr lIns="91440" rIns="91440" anchor="ctr">
            <a:normAutofit/>
          </a:bodyPr>
          <a:lstStyle>
            <a:lvl1pPr marL="0" indent="0">
              <a:buNone/>
              <a:defRPr sz="3000" b="0" cap="all" baseline="0">
                <a:solidFill>
                  <a:schemeClr val="tx2"/>
                </a:solidFill>
              </a:defRPr>
            </a:lvl1pPr>
            <a:lvl2pPr marL="685835" indent="0">
              <a:buNone/>
              <a:defRPr sz="3000" b="1"/>
            </a:lvl2pPr>
            <a:lvl3pPr marL="1371669" indent="0">
              <a:buNone/>
              <a:defRPr sz="2700" b="1"/>
            </a:lvl3pPr>
            <a:lvl4pPr marL="2057504" indent="0">
              <a:buNone/>
              <a:defRPr sz="2400" b="1"/>
            </a:lvl4pPr>
            <a:lvl5pPr marL="2743337" indent="0">
              <a:buNone/>
              <a:defRPr sz="2400" b="1"/>
            </a:lvl5pPr>
            <a:lvl6pPr marL="3429171" indent="0">
              <a:buNone/>
              <a:defRPr sz="2400" b="1"/>
            </a:lvl6pPr>
            <a:lvl7pPr marL="4115006" indent="0">
              <a:buNone/>
              <a:defRPr sz="2400" b="1"/>
            </a:lvl7pPr>
            <a:lvl8pPr marL="4800840" indent="0">
              <a:buNone/>
              <a:defRPr sz="2400" b="1"/>
            </a:lvl8pPr>
            <a:lvl9pPr marL="5486675"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326880" y="3873501"/>
            <a:ext cx="7406640" cy="5067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2/9/26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31231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2/9/26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073083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6" name="Rectangle 5"/>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7" name="Date Placeholder 6"/>
          <p:cNvSpPr>
            <a:spLocks noGrp="1"/>
          </p:cNvSpPr>
          <p:nvPr>
            <p:ph type="dt" sz="half" idx="10"/>
          </p:nvPr>
        </p:nvSpPr>
        <p:spPr/>
        <p:txBody>
          <a:bodyPr/>
          <a:lstStyle/>
          <a:p>
            <a:fld id="{1D8BD707-D9CF-40AE-B4C6-C98DA3205C09}" type="datetimeFigureOut">
              <a:rPr lang="en-US" smtClean="0"/>
              <a:pPr/>
              <a:t>2/9/26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83986178"/>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26" y="0"/>
            <a:ext cx="6076187" cy="10287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9" name="Rectangle 8"/>
          <p:cNvSpPr/>
          <p:nvPr/>
        </p:nvSpPr>
        <p:spPr>
          <a:xfrm>
            <a:off x="6060107" y="0"/>
            <a:ext cx="96012" cy="10287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1"/>
          <p:cNvSpPr>
            <a:spLocks noGrp="1"/>
          </p:cNvSpPr>
          <p:nvPr>
            <p:ph type="title"/>
          </p:nvPr>
        </p:nvSpPr>
        <p:spPr>
          <a:xfrm>
            <a:off x="685800" y="891538"/>
            <a:ext cx="4800600" cy="3429000"/>
          </a:xfrm>
        </p:spPr>
        <p:txBody>
          <a:bodyPr anchor="b">
            <a:normAutofit/>
          </a:bodyPr>
          <a:lstStyle>
            <a:lvl1pPr>
              <a:defRPr sz="5400" b="0">
                <a:solidFill>
                  <a:srgbClr val="FFFFFF"/>
                </a:solidFill>
              </a:defRPr>
            </a:lvl1pPr>
          </a:lstStyle>
          <a:p>
            <a:r>
              <a:rPr lang="en-US"/>
              <a:t>Click to edit Master title style</a:t>
            </a:r>
          </a:p>
        </p:txBody>
      </p:sp>
      <p:sp>
        <p:nvSpPr>
          <p:cNvPr id="3" name="Content Placeholder 2"/>
          <p:cNvSpPr>
            <a:spLocks noGrp="1"/>
          </p:cNvSpPr>
          <p:nvPr>
            <p:ph idx="1"/>
          </p:nvPr>
        </p:nvSpPr>
        <p:spPr>
          <a:xfrm>
            <a:off x="7200900" y="1097280"/>
            <a:ext cx="9738360" cy="7886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5800" y="4389120"/>
            <a:ext cx="4800600" cy="5068686"/>
          </a:xfrm>
        </p:spPr>
        <p:txBody>
          <a:bodyPr lIns="91440" rIns="91440">
            <a:normAutofit/>
          </a:bodyPr>
          <a:lstStyle>
            <a:lvl1pPr marL="0" indent="0">
              <a:buNone/>
              <a:defRPr sz="2250">
                <a:solidFill>
                  <a:srgbClr val="FFFFFF"/>
                </a:solidFill>
              </a:defRPr>
            </a:lvl1pPr>
            <a:lvl2pPr marL="685835" indent="0">
              <a:buNone/>
              <a:defRPr sz="1800"/>
            </a:lvl2pPr>
            <a:lvl3pPr marL="1371669" indent="0">
              <a:buNone/>
              <a:defRPr sz="1500"/>
            </a:lvl3pPr>
            <a:lvl4pPr marL="2057504" indent="0">
              <a:buNone/>
              <a:defRPr sz="1350"/>
            </a:lvl4pPr>
            <a:lvl5pPr marL="2743337" indent="0">
              <a:buNone/>
              <a:defRPr sz="1350"/>
            </a:lvl5pPr>
            <a:lvl6pPr marL="3429171" indent="0">
              <a:buNone/>
              <a:defRPr sz="1350"/>
            </a:lvl6pPr>
            <a:lvl7pPr marL="4115006" indent="0">
              <a:buNone/>
              <a:defRPr sz="1350"/>
            </a:lvl7pPr>
            <a:lvl8pPr marL="4800840" indent="0">
              <a:buNone/>
              <a:defRPr sz="1350"/>
            </a:lvl8pPr>
            <a:lvl9pPr marL="5486675" indent="0">
              <a:buNone/>
              <a:defRPr sz="1350"/>
            </a:lvl9pPr>
          </a:lstStyle>
          <a:p>
            <a:pPr lvl="0"/>
            <a:r>
              <a:rPr lang="en-US"/>
              <a:t>Click to edit Master text styles</a:t>
            </a:r>
          </a:p>
        </p:txBody>
      </p:sp>
      <p:sp>
        <p:nvSpPr>
          <p:cNvPr id="5" name="Date Placeholder 4"/>
          <p:cNvSpPr>
            <a:spLocks noGrp="1"/>
          </p:cNvSpPr>
          <p:nvPr>
            <p:ph type="dt" sz="half" idx="10"/>
          </p:nvPr>
        </p:nvSpPr>
        <p:spPr>
          <a:xfrm>
            <a:off x="698268" y="9689680"/>
            <a:ext cx="3927765" cy="547688"/>
          </a:xfrm>
        </p:spPr>
        <p:txBody>
          <a:bodyPr/>
          <a:lstStyle>
            <a:lvl1pPr algn="l">
              <a:defRPr/>
            </a:lvl1pPr>
          </a:lstStyle>
          <a:p>
            <a:fld id="{1D8BD707-D9CF-40AE-B4C6-C98DA3205C09}" type="datetimeFigureOut">
              <a:rPr lang="en-US" smtClean="0"/>
              <a:pPr/>
              <a:t>2/9/26</a:t>
            </a:fld>
            <a:endParaRPr lang="en-US"/>
          </a:p>
        </p:txBody>
      </p:sp>
      <p:sp>
        <p:nvSpPr>
          <p:cNvPr id="6" name="Footer Placeholder 5"/>
          <p:cNvSpPr>
            <a:spLocks noGrp="1"/>
          </p:cNvSpPr>
          <p:nvPr>
            <p:ph type="ftr" sz="quarter" idx="11"/>
          </p:nvPr>
        </p:nvSpPr>
        <p:spPr>
          <a:xfrm>
            <a:off x="7200900" y="9689680"/>
            <a:ext cx="6972300" cy="547688"/>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3171624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2" y="7429500"/>
            <a:ext cx="18283238" cy="2857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9" name="Rectangle 8"/>
          <p:cNvSpPr/>
          <p:nvPr/>
        </p:nvSpPr>
        <p:spPr>
          <a:xfrm>
            <a:off x="23" y="737261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1"/>
          <p:cNvSpPr>
            <a:spLocks noGrp="1"/>
          </p:cNvSpPr>
          <p:nvPr>
            <p:ph type="title"/>
          </p:nvPr>
        </p:nvSpPr>
        <p:spPr>
          <a:xfrm>
            <a:off x="1645922" y="7612380"/>
            <a:ext cx="15170468" cy="1234440"/>
          </a:xfrm>
        </p:spPr>
        <p:txBody>
          <a:bodyPr lIns="91440" tIns="0" rIns="91440" bIns="0" anchor="b">
            <a:noAutofit/>
          </a:bodyPr>
          <a:lstStyle>
            <a:lvl1pPr>
              <a:defRPr sz="54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23" y="0"/>
            <a:ext cx="18287978" cy="7372614"/>
          </a:xfrm>
          <a:solidFill>
            <a:schemeClr val="bg2">
              <a:lumMod val="90000"/>
            </a:schemeClr>
          </a:solidFill>
        </p:spPr>
        <p:txBody>
          <a:bodyPr lIns="457200" tIns="457200" anchor="t"/>
          <a:lstStyle>
            <a:lvl1pPr marL="0" indent="0">
              <a:buNone/>
              <a:defRPr sz="4800"/>
            </a:lvl1pPr>
            <a:lvl2pPr marL="685835" indent="0">
              <a:buNone/>
              <a:defRPr sz="4200"/>
            </a:lvl2pPr>
            <a:lvl3pPr marL="1371669" indent="0">
              <a:buNone/>
              <a:defRPr sz="3600"/>
            </a:lvl3pPr>
            <a:lvl4pPr marL="2057504" indent="0">
              <a:buNone/>
              <a:defRPr sz="3000"/>
            </a:lvl4pPr>
            <a:lvl5pPr marL="2743337" indent="0">
              <a:buNone/>
              <a:defRPr sz="3000"/>
            </a:lvl5pPr>
            <a:lvl6pPr marL="3429171" indent="0">
              <a:buNone/>
              <a:defRPr sz="3000"/>
            </a:lvl6pPr>
            <a:lvl7pPr marL="4115006" indent="0">
              <a:buNone/>
              <a:defRPr sz="3000"/>
            </a:lvl7pPr>
            <a:lvl8pPr marL="4800840" indent="0">
              <a:buNone/>
              <a:defRPr sz="3000"/>
            </a:lvl8pPr>
            <a:lvl9pPr marL="5486675" indent="0">
              <a:buNone/>
              <a:defRPr sz="3000"/>
            </a:lvl9pPr>
          </a:lstStyle>
          <a:p>
            <a:r>
              <a:rPr lang="en-US"/>
              <a:t>Click icon to add picture</a:t>
            </a:r>
          </a:p>
        </p:txBody>
      </p:sp>
      <p:sp>
        <p:nvSpPr>
          <p:cNvPr id="4" name="Text Placeholder 3"/>
          <p:cNvSpPr>
            <a:spLocks noGrp="1"/>
          </p:cNvSpPr>
          <p:nvPr>
            <p:ph type="body" sz="half" idx="2"/>
          </p:nvPr>
        </p:nvSpPr>
        <p:spPr>
          <a:xfrm>
            <a:off x="1645920" y="8860536"/>
            <a:ext cx="15169896" cy="891540"/>
          </a:xfrm>
        </p:spPr>
        <p:txBody>
          <a:bodyPr lIns="91440" tIns="0" rIns="91440" bIns="0">
            <a:normAutofit/>
          </a:bodyPr>
          <a:lstStyle>
            <a:lvl1pPr marL="0" indent="0">
              <a:spcBef>
                <a:spcPts val="0"/>
              </a:spcBef>
              <a:spcAft>
                <a:spcPts val="900"/>
              </a:spcAft>
              <a:buNone/>
              <a:defRPr sz="2250">
                <a:solidFill>
                  <a:srgbClr val="FFFFFF"/>
                </a:solidFill>
              </a:defRPr>
            </a:lvl1pPr>
            <a:lvl2pPr marL="685835" indent="0">
              <a:buNone/>
              <a:defRPr sz="1800"/>
            </a:lvl2pPr>
            <a:lvl3pPr marL="1371669" indent="0">
              <a:buNone/>
              <a:defRPr sz="1500"/>
            </a:lvl3pPr>
            <a:lvl4pPr marL="2057504" indent="0">
              <a:buNone/>
              <a:defRPr sz="1350"/>
            </a:lvl4pPr>
            <a:lvl5pPr marL="2743337" indent="0">
              <a:buNone/>
              <a:defRPr sz="1350"/>
            </a:lvl5pPr>
            <a:lvl6pPr marL="3429171" indent="0">
              <a:buNone/>
              <a:defRPr sz="1350"/>
            </a:lvl6pPr>
            <a:lvl7pPr marL="4115006" indent="0">
              <a:buNone/>
              <a:defRPr sz="1350"/>
            </a:lvl7pPr>
            <a:lvl8pPr marL="4800840" indent="0">
              <a:buNone/>
              <a:defRPr sz="1350"/>
            </a:lvl8pPr>
            <a:lvl9pPr marL="5486675" indent="0">
              <a:buNone/>
              <a:defRPr sz="13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37690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DEB64-C0C7-6C43-B1A2-51C21FE16E12}"/>
              </a:ext>
            </a:extLst>
          </p:cNvPr>
          <p:cNvSpPr>
            <a:spLocks noGrp="1"/>
          </p:cNvSpPr>
          <p:nvPr>
            <p:ph type="title"/>
          </p:nvPr>
        </p:nvSpPr>
        <p:spPr>
          <a:xfrm>
            <a:off x="660953" y="132419"/>
            <a:ext cx="15773400" cy="1507539"/>
          </a:xfrm>
          <a:prstGeom prst="rect">
            <a:avLst/>
          </a:prstGeom>
        </p:spPr>
        <p:txBody>
          <a:bodyPr/>
          <a:lstStyle>
            <a:lvl1pPr>
              <a:defRPr b="0" i="0">
                <a:latin typeface="Calibri" panose="020F050202020403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F9E65FCF-499D-6E45-B3AF-F414ABF505FB}"/>
              </a:ext>
            </a:extLst>
          </p:cNvPr>
          <p:cNvSpPr>
            <a:spLocks noGrp="1"/>
          </p:cNvSpPr>
          <p:nvPr>
            <p:ph idx="1"/>
          </p:nvPr>
        </p:nvSpPr>
        <p:spPr/>
        <p:txBody>
          <a:bodyPr/>
          <a:lstStyle>
            <a:lvl1pPr>
              <a:defRPr b="0" i="0">
                <a:latin typeface="Calibri" panose="020F0502020204030204" pitchFamily="34" charset="0"/>
              </a:defRPr>
            </a:lvl1pPr>
            <a:lvl2pPr>
              <a:defRPr b="0" i="0">
                <a:latin typeface="Calibri" panose="020F0502020204030204" pitchFamily="34" charset="0"/>
              </a:defRPr>
            </a:lvl2pPr>
            <a:lvl3pPr>
              <a:defRPr b="0" i="0">
                <a:latin typeface="Calibri" panose="020F0502020204030204" pitchFamily="34" charset="0"/>
              </a:defRPr>
            </a:lvl3pPr>
            <a:lvl4pPr>
              <a:defRPr b="0" i="0">
                <a:latin typeface="Calibri" panose="020F0502020204030204" pitchFamily="34" charset="0"/>
              </a:defRPr>
            </a:lvl4pPr>
            <a:lvl5pPr>
              <a:defRPr b="0" i="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001818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540642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8" name="Rectangle 7"/>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Vertical Title 1"/>
          <p:cNvSpPr>
            <a:spLocks noGrp="1"/>
          </p:cNvSpPr>
          <p:nvPr>
            <p:ph type="title" orient="vert"/>
          </p:nvPr>
        </p:nvSpPr>
        <p:spPr>
          <a:xfrm>
            <a:off x="13087350" y="618453"/>
            <a:ext cx="3943350" cy="863984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57300" y="618453"/>
            <a:ext cx="11601450" cy="8639847"/>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821660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1_Picture with Caption">
    <p:spTree>
      <p:nvGrpSpPr>
        <p:cNvPr id="1" name="Shape 18"/>
        <p:cNvGrpSpPr/>
        <p:nvPr/>
      </p:nvGrpSpPr>
      <p:grpSpPr>
        <a:xfrm>
          <a:off x="0" y="0"/>
          <a:ext cx="0" cy="0"/>
          <a:chOff x="0" y="0"/>
          <a:chExt cx="0" cy="0"/>
        </a:xfrm>
      </p:grpSpPr>
      <p:sp>
        <p:nvSpPr>
          <p:cNvPr id="19" name="Google Shape;19;p22"/>
          <p:cNvSpPr/>
          <p:nvPr/>
        </p:nvSpPr>
        <p:spPr>
          <a:xfrm>
            <a:off x="2" y="7429500"/>
            <a:ext cx="18283238" cy="28575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 name="Google Shape;20;p22"/>
          <p:cNvSpPr/>
          <p:nvPr/>
        </p:nvSpPr>
        <p:spPr>
          <a:xfrm>
            <a:off x="23" y="7372614"/>
            <a:ext cx="18283238" cy="96012"/>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 name="Google Shape;21;p22"/>
          <p:cNvSpPr txBox="1">
            <a:spLocks noGrp="1"/>
          </p:cNvSpPr>
          <p:nvPr>
            <p:ph type="title"/>
          </p:nvPr>
        </p:nvSpPr>
        <p:spPr>
          <a:xfrm>
            <a:off x="1645922" y="7612380"/>
            <a:ext cx="15170468" cy="1234440"/>
          </a:xfrm>
          <a:prstGeom prst="rect">
            <a:avLst/>
          </a:prstGeom>
          <a:noFill/>
          <a:ln>
            <a:noFill/>
          </a:ln>
        </p:spPr>
        <p:txBody>
          <a:bodyPr spcFirstLastPara="1" wrap="square" lIns="91425" tIns="0" rIns="91425" bIns="0" anchor="b" anchorCtr="0">
            <a:noAutofit/>
          </a:bodyPr>
          <a:lstStyle>
            <a:lvl1pPr lvl="0" algn="l">
              <a:lnSpc>
                <a:spcPct val="85000"/>
              </a:lnSpc>
              <a:spcBef>
                <a:spcPts val="0"/>
              </a:spcBef>
              <a:spcAft>
                <a:spcPts val="0"/>
              </a:spcAft>
              <a:buClr>
                <a:srgbClr val="FFFFFF"/>
              </a:buClr>
              <a:buSzPts val="5400"/>
              <a:buFont typeface="Calibri"/>
              <a:buNone/>
              <a:defRPr sz="5400" b="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22"/>
          <p:cNvSpPr>
            <a:spLocks noGrp="1"/>
          </p:cNvSpPr>
          <p:nvPr>
            <p:ph type="pic" idx="2"/>
          </p:nvPr>
        </p:nvSpPr>
        <p:spPr>
          <a:xfrm>
            <a:off x="23" y="0"/>
            <a:ext cx="18287978" cy="7372614"/>
          </a:xfrm>
          <a:prstGeom prst="rect">
            <a:avLst/>
          </a:prstGeom>
          <a:solidFill>
            <a:srgbClr val="B1C5D7"/>
          </a:solidFill>
          <a:ln>
            <a:noFill/>
          </a:ln>
        </p:spPr>
        <p:txBody>
          <a:bodyPr/>
          <a:lstStyle/>
          <a:p>
            <a:endParaRPr lang="es-ES_tradnl"/>
          </a:p>
        </p:txBody>
      </p:sp>
      <p:sp>
        <p:nvSpPr>
          <p:cNvPr id="23" name="Google Shape;23;p22"/>
          <p:cNvSpPr txBox="1">
            <a:spLocks noGrp="1"/>
          </p:cNvSpPr>
          <p:nvPr>
            <p:ph type="body" idx="1"/>
          </p:nvPr>
        </p:nvSpPr>
        <p:spPr>
          <a:xfrm>
            <a:off x="1645920" y="8860536"/>
            <a:ext cx="15169896" cy="891540"/>
          </a:xfrm>
          <a:prstGeom prst="rect">
            <a:avLst/>
          </a:prstGeom>
          <a:noFill/>
          <a:ln>
            <a:noFill/>
          </a:ln>
        </p:spPr>
        <p:txBody>
          <a:bodyPr spcFirstLastPara="1" wrap="square" lIns="91425" tIns="0" rIns="91425" bIns="0" anchor="t" anchorCtr="0">
            <a:normAutofit/>
          </a:bodyPr>
          <a:lstStyle>
            <a:lvl1pPr marL="457223" lvl="0" indent="-228612" algn="l">
              <a:lnSpc>
                <a:spcPct val="90000"/>
              </a:lnSpc>
              <a:spcBef>
                <a:spcPts val="0"/>
              </a:spcBef>
              <a:spcAft>
                <a:spcPts val="0"/>
              </a:spcAft>
              <a:buSzPts val="2250"/>
              <a:buNone/>
              <a:defRPr sz="2250">
                <a:solidFill>
                  <a:srgbClr val="FFFFFF"/>
                </a:solidFill>
              </a:defRPr>
            </a:lvl1pPr>
            <a:lvl2pPr marL="914445" lvl="1" indent="-228612" algn="l">
              <a:lnSpc>
                <a:spcPct val="90000"/>
              </a:lnSpc>
              <a:spcBef>
                <a:spcPts val="900"/>
              </a:spcBef>
              <a:spcAft>
                <a:spcPts val="0"/>
              </a:spcAft>
              <a:buSzPts val="1800"/>
              <a:buNone/>
              <a:defRPr sz="1800"/>
            </a:lvl2pPr>
            <a:lvl3pPr marL="1371669" lvl="2" indent="-228612" algn="l">
              <a:lnSpc>
                <a:spcPct val="90000"/>
              </a:lnSpc>
              <a:spcBef>
                <a:spcPts val="600"/>
              </a:spcBef>
              <a:spcAft>
                <a:spcPts val="0"/>
              </a:spcAft>
              <a:buSzPts val="1500"/>
              <a:buNone/>
              <a:defRPr sz="1500"/>
            </a:lvl3pPr>
            <a:lvl4pPr marL="1828892" lvl="3" indent="-228612" algn="l">
              <a:lnSpc>
                <a:spcPct val="90000"/>
              </a:lnSpc>
              <a:spcBef>
                <a:spcPts val="600"/>
              </a:spcBef>
              <a:spcAft>
                <a:spcPts val="0"/>
              </a:spcAft>
              <a:buSzPts val="1350"/>
              <a:buNone/>
              <a:defRPr sz="1350"/>
            </a:lvl4pPr>
            <a:lvl5pPr marL="2286114" lvl="4" indent="-228612" algn="l">
              <a:lnSpc>
                <a:spcPct val="90000"/>
              </a:lnSpc>
              <a:spcBef>
                <a:spcPts val="600"/>
              </a:spcBef>
              <a:spcAft>
                <a:spcPts val="0"/>
              </a:spcAft>
              <a:buSzPts val="1350"/>
              <a:buNone/>
              <a:defRPr sz="1350"/>
            </a:lvl5pPr>
            <a:lvl6pPr marL="2743337" lvl="5" indent="-228612" algn="l">
              <a:lnSpc>
                <a:spcPct val="90000"/>
              </a:lnSpc>
              <a:spcBef>
                <a:spcPts val="600"/>
              </a:spcBef>
              <a:spcAft>
                <a:spcPts val="0"/>
              </a:spcAft>
              <a:buSzPts val="1350"/>
              <a:buNone/>
              <a:defRPr sz="1350"/>
            </a:lvl6pPr>
            <a:lvl7pPr marL="3200561" lvl="6" indent="-228612" algn="l">
              <a:lnSpc>
                <a:spcPct val="90000"/>
              </a:lnSpc>
              <a:spcBef>
                <a:spcPts val="600"/>
              </a:spcBef>
              <a:spcAft>
                <a:spcPts val="0"/>
              </a:spcAft>
              <a:buSzPts val="1350"/>
              <a:buNone/>
              <a:defRPr sz="1350"/>
            </a:lvl7pPr>
            <a:lvl8pPr marL="3657783" lvl="7" indent="-228612" algn="l">
              <a:lnSpc>
                <a:spcPct val="90000"/>
              </a:lnSpc>
              <a:spcBef>
                <a:spcPts val="600"/>
              </a:spcBef>
              <a:spcAft>
                <a:spcPts val="0"/>
              </a:spcAft>
              <a:buSzPts val="1350"/>
              <a:buNone/>
              <a:defRPr sz="1350"/>
            </a:lvl8pPr>
            <a:lvl9pPr marL="4115006" lvl="8" indent="-228612" algn="l">
              <a:lnSpc>
                <a:spcPct val="90000"/>
              </a:lnSpc>
              <a:spcBef>
                <a:spcPts val="600"/>
              </a:spcBef>
              <a:spcAft>
                <a:spcPts val="600"/>
              </a:spcAft>
              <a:buSzPts val="1350"/>
              <a:buNone/>
              <a:defRPr sz="1350"/>
            </a:lvl9pPr>
          </a:lstStyle>
          <a:p>
            <a:endParaRPr/>
          </a:p>
        </p:txBody>
      </p:sp>
      <p:sp>
        <p:nvSpPr>
          <p:cNvPr id="24" name="Google Shape;24;p22"/>
          <p:cNvSpPr txBox="1">
            <a:spLocks noGrp="1"/>
          </p:cNvSpPr>
          <p:nvPr>
            <p:ph type="dt" idx="10"/>
          </p:nvPr>
        </p:nvSpPr>
        <p:spPr>
          <a:xfrm>
            <a:off x="1645922" y="9689680"/>
            <a:ext cx="3708407" cy="54768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2"/>
          <p:cNvSpPr txBox="1">
            <a:spLocks noGrp="1"/>
          </p:cNvSpPr>
          <p:nvPr>
            <p:ph type="ftr" idx="11"/>
          </p:nvPr>
        </p:nvSpPr>
        <p:spPr>
          <a:xfrm>
            <a:off x="5529278" y="9689680"/>
            <a:ext cx="7234206"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2"/>
          <p:cNvSpPr txBox="1">
            <a:spLocks noGrp="1"/>
          </p:cNvSpPr>
          <p:nvPr>
            <p:ph type="sldNum" idx="12"/>
          </p:nvPr>
        </p:nvSpPr>
        <p:spPr>
          <a:xfrm>
            <a:off x="14850689" y="9689680"/>
            <a:ext cx="1968038"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2606382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Content with Caption">
  <p:cSld name="1_Content with Caption">
    <p:spTree>
      <p:nvGrpSpPr>
        <p:cNvPr id="1" name="Shape 48"/>
        <p:cNvGrpSpPr/>
        <p:nvPr/>
      </p:nvGrpSpPr>
      <p:grpSpPr>
        <a:xfrm>
          <a:off x="0" y="0"/>
          <a:ext cx="0" cy="0"/>
          <a:chOff x="0" y="0"/>
          <a:chExt cx="0" cy="0"/>
        </a:xfrm>
      </p:grpSpPr>
      <p:sp>
        <p:nvSpPr>
          <p:cNvPr id="49" name="Google Shape;49;p34"/>
          <p:cNvSpPr/>
          <p:nvPr/>
        </p:nvSpPr>
        <p:spPr>
          <a:xfrm>
            <a:off x="26" y="0"/>
            <a:ext cx="6076187" cy="10287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 name="Google Shape;50;p34"/>
          <p:cNvSpPr/>
          <p:nvPr/>
        </p:nvSpPr>
        <p:spPr>
          <a:xfrm>
            <a:off x="6060107" y="0"/>
            <a:ext cx="96012" cy="10287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 name="Google Shape;51;p34"/>
          <p:cNvSpPr txBox="1">
            <a:spLocks noGrp="1"/>
          </p:cNvSpPr>
          <p:nvPr>
            <p:ph type="title"/>
          </p:nvPr>
        </p:nvSpPr>
        <p:spPr>
          <a:xfrm>
            <a:off x="685800" y="891538"/>
            <a:ext cx="4800600" cy="34290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FFFFFF"/>
              </a:buClr>
              <a:buSzPts val="5400"/>
              <a:buFont typeface="Calibri"/>
              <a:buNone/>
              <a:defRPr sz="5400" b="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4"/>
          <p:cNvSpPr txBox="1">
            <a:spLocks noGrp="1"/>
          </p:cNvSpPr>
          <p:nvPr>
            <p:ph type="body" idx="1"/>
          </p:nvPr>
        </p:nvSpPr>
        <p:spPr>
          <a:xfrm>
            <a:off x="7200900" y="1097280"/>
            <a:ext cx="9738360" cy="7886700"/>
          </a:xfrm>
          <a:prstGeom prst="rect">
            <a:avLst/>
          </a:prstGeom>
          <a:noFill/>
          <a:ln>
            <a:noFill/>
          </a:ln>
        </p:spPr>
        <p:txBody>
          <a:bodyPr spcFirstLastPara="1" wrap="square" lIns="0" tIns="45700" rIns="0" bIns="45700" anchor="t" anchorCtr="0">
            <a:normAutofit/>
          </a:bodyPr>
          <a:lstStyle>
            <a:lvl1pPr marL="457223" lvl="0" indent="-342917" algn="l">
              <a:lnSpc>
                <a:spcPct val="90000"/>
              </a:lnSpc>
              <a:spcBef>
                <a:spcPts val="1800"/>
              </a:spcBef>
              <a:spcAft>
                <a:spcPts val="0"/>
              </a:spcAft>
              <a:buSzPts val="1800"/>
              <a:buChar char=" "/>
              <a:defRPr/>
            </a:lvl1pPr>
            <a:lvl2pPr marL="914445" lvl="1" indent="-342917" algn="l">
              <a:lnSpc>
                <a:spcPct val="90000"/>
              </a:lnSpc>
              <a:spcBef>
                <a:spcPts val="300"/>
              </a:spcBef>
              <a:spcAft>
                <a:spcPts val="0"/>
              </a:spcAft>
              <a:buSzPts val="1800"/>
              <a:buChar char="◦"/>
              <a:defRPr/>
            </a:lvl2pPr>
            <a:lvl3pPr marL="1371669" lvl="2" indent="-342917" algn="l">
              <a:lnSpc>
                <a:spcPct val="90000"/>
              </a:lnSpc>
              <a:spcBef>
                <a:spcPts val="600"/>
              </a:spcBef>
              <a:spcAft>
                <a:spcPts val="0"/>
              </a:spcAft>
              <a:buSzPts val="1800"/>
              <a:buChar char="◦"/>
              <a:defRPr/>
            </a:lvl3pPr>
            <a:lvl4pPr marL="1828892" lvl="3" indent="-342917" algn="l">
              <a:lnSpc>
                <a:spcPct val="90000"/>
              </a:lnSpc>
              <a:spcBef>
                <a:spcPts val="600"/>
              </a:spcBef>
              <a:spcAft>
                <a:spcPts val="0"/>
              </a:spcAft>
              <a:buSzPts val="1800"/>
              <a:buChar char="◦"/>
              <a:defRPr/>
            </a:lvl4pPr>
            <a:lvl5pPr marL="2286114" lvl="4" indent="-342917" algn="l">
              <a:lnSpc>
                <a:spcPct val="90000"/>
              </a:lnSpc>
              <a:spcBef>
                <a:spcPts val="600"/>
              </a:spcBef>
              <a:spcAft>
                <a:spcPts val="0"/>
              </a:spcAft>
              <a:buSzPts val="1800"/>
              <a:buChar char="◦"/>
              <a:defRPr/>
            </a:lvl5pPr>
            <a:lvl6pPr marL="2743337" lvl="5" indent="-342917" algn="l">
              <a:lnSpc>
                <a:spcPct val="90000"/>
              </a:lnSpc>
              <a:spcBef>
                <a:spcPts val="600"/>
              </a:spcBef>
              <a:spcAft>
                <a:spcPts val="0"/>
              </a:spcAft>
              <a:buSzPts val="1800"/>
              <a:buChar char="◦"/>
              <a:defRPr/>
            </a:lvl6pPr>
            <a:lvl7pPr marL="3200561" lvl="6" indent="-342917" algn="l">
              <a:lnSpc>
                <a:spcPct val="90000"/>
              </a:lnSpc>
              <a:spcBef>
                <a:spcPts val="600"/>
              </a:spcBef>
              <a:spcAft>
                <a:spcPts val="0"/>
              </a:spcAft>
              <a:buSzPts val="1800"/>
              <a:buChar char="◦"/>
              <a:defRPr/>
            </a:lvl7pPr>
            <a:lvl8pPr marL="3657783" lvl="7" indent="-342917" algn="l">
              <a:lnSpc>
                <a:spcPct val="90000"/>
              </a:lnSpc>
              <a:spcBef>
                <a:spcPts val="600"/>
              </a:spcBef>
              <a:spcAft>
                <a:spcPts val="0"/>
              </a:spcAft>
              <a:buSzPts val="1800"/>
              <a:buChar char="◦"/>
              <a:defRPr/>
            </a:lvl8pPr>
            <a:lvl9pPr marL="4115006" lvl="8" indent="-342917" algn="l">
              <a:lnSpc>
                <a:spcPct val="90000"/>
              </a:lnSpc>
              <a:spcBef>
                <a:spcPts val="600"/>
              </a:spcBef>
              <a:spcAft>
                <a:spcPts val="600"/>
              </a:spcAft>
              <a:buSzPts val="1800"/>
              <a:buChar char="◦"/>
              <a:defRPr/>
            </a:lvl9pPr>
          </a:lstStyle>
          <a:p>
            <a:endParaRPr/>
          </a:p>
        </p:txBody>
      </p:sp>
      <p:sp>
        <p:nvSpPr>
          <p:cNvPr id="53" name="Google Shape;53;p34"/>
          <p:cNvSpPr txBox="1">
            <a:spLocks noGrp="1"/>
          </p:cNvSpPr>
          <p:nvPr>
            <p:ph type="body" idx="2"/>
          </p:nvPr>
        </p:nvSpPr>
        <p:spPr>
          <a:xfrm>
            <a:off x="685800" y="4389120"/>
            <a:ext cx="4800600" cy="5068686"/>
          </a:xfrm>
          <a:prstGeom prst="rect">
            <a:avLst/>
          </a:prstGeom>
          <a:noFill/>
          <a:ln>
            <a:noFill/>
          </a:ln>
        </p:spPr>
        <p:txBody>
          <a:bodyPr spcFirstLastPara="1" wrap="square" lIns="91425" tIns="45700" rIns="91425" bIns="45700" anchor="t" anchorCtr="0">
            <a:normAutofit/>
          </a:bodyPr>
          <a:lstStyle>
            <a:lvl1pPr marL="457223" lvl="0" indent="-228612" algn="l">
              <a:lnSpc>
                <a:spcPct val="90000"/>
              </a:lnSpc>
              <a:spcBef>
                <a:spcPts val="1800"/>
              </a:spcBef>
              <a:spcAft>
                <a:spcPts val="0"/>
              </a:spcAft>
              <a:buSzPts val="2250"/>
              <a:buNone/>
              <a:defRPr sz="2250">
                <a:solidFill>
                  <a:srgbClr val="FFFFFF"/>
                </a:solidFill>
              </a:defRPr>
            </a:lvl1pPr>
            <a:lvl2pPr marL="914445" lvl="1" indent="-228612" algn="l">
              <a:lnSpc>
                <a:spcPct val="90000"/>
              </a:lnSpc>
              <a:spcBef>
                <a:spcPts val="300"/>
              </a:spcBef>
              <a:spcAft>
                <a:spcPts val="0"/>
              </a:spcAft>
              <a:buSzPts val="1800"/>
              <a:buNone/>
              <a:defRPr sz="1800"/>
            </a:lvl2pPr>
            <a:lvl3pPr marL="1371669" lvl="2" indent="-228612" algn="l">
              <a:lnSpc>
                <a:spcPct val="90000"/>
              </a:lnSpc>
              <a:spcBef>
                <a:spcPts val="600"/>
              </a:spcBef>
              <a:spcAft>
                <a:spcPts val="0"/>
              </a:spcAft>
              <a:buSzPts val="1500"/>
              <a:buNone/>
              <a:defRPr sz="1500"/>
            </a:lvl3pPr>
            <a:lvl4pPr marL="1828892" lvl="3" indent="-228612" algn="l">
              <a:lnSpc>
                <a:spcPct val="90000"/>
              </a:lnSpc>
              <a:spcBef>
                <a:spcPts val="600"/>
              </a:spcBef>
              <a:spcAft>
                <a:spcPts val="0"/>
              </a:spcAft>
              <a:buSzPts val="1350"/>
              <a:buNone/>
              <a:defRPr sz="1350"/>
            </a:lvl4pPr>
            <a:lvl5pPr marL="2286114" lvl="4" indent="-228612" algn="l">
              <a:lnSpc>
                <a:spcPct val="90000"/>
              </a:lnSpc>
              <a:spcBef>
                <a:spcPts val="600"/>
              </a:spcBef>
              <a:spcAft>
                <a:spcPts val="0"/>
              </a:spcAft>
              <a:buSzPts val="1350"/>
              <a:buNone/>
              <a:defRPr sz="1350"/>
            </a:lvl5pPr>
            <a:lvl6pPr marL="2743337" lvl="5" indent="-228612" algn="l">
              <a:lnSpc>
                <a:spcPct val="90000"/>
              </a:lnSpc>
              <a:spcBef>
                <a:spcPts val="600"/>
              </a:spcBef>
              <a:spcAft>
                <a:spcPts val="0"/>
              </a:spcAft>
              <a:buSzPts val="1350"/>
              <a:buNone/>
              <a:defRPr sz="1350"/>
            </a:lvl6pPr>
            <a:lvl7pPr marL="3200561" lvl="6" indent="-228612" algn="l">
              <a:lnSpc>
                <a:spcPct val="90000"/>
              </a:lnSpc>
              <a:spcBef>
                <a:spcPts val="600"/>
              </a:spcBef>
              <a:spcAft>
                <a:spcPts val="0"/>
              </a:spcAft>
              <a:buSzPts val="1350"/>
              <a:buNone/>
              <a:defRPr sz="1350"/>
            </a:lvl7pPr>
            <a:lvl8pPr marL="3657783" lvl="7" indent="-228612" algn="l">
              <a:lnSpc>
                <a:spcPct val="90000"/>
              </a:lnSpc>
              <a:spcBef>
                <a:spcPts val="600"/>
              </a:spcBef>
              <a:spcAft>
                <a:spcPts val="0"/>
              </a:spcAft>
              <a:buSzPts val="1350"/>
              <a:buNone/>
              <a:defRPr sz="1350"/>
            </a:lvl8pPr>
            <a:lvl9pPr marL="4115006" lvl="8" indent="-228612" algn="l">
              <a:lnSpc>
                <a:spcPct val="90000"/>
              </a:lnSpc>
              <a:spcBef>
                <a:spcPts val="600"/>
              </a:spcBef>
              <a:spcAft>
                <a:spcPts val="600"/>
              </a:spcAft>
              <a:buSzPts val="1350"/>
              <a:buNone/>
              <a:defRPr sz="1350"/>
            </a:lvl9pPr>
          </a:lstStyle>
          <a:p>
            <a:endParaRPr/>
          </a:p>
        </p:txBody>
      </p:sp>
      <p:sp>
        <p:nvSpPr>
          <p:cNvPr id="54" name="Google Shape;54;p34"/>
          <p:cNvSpPr txBox="1">
            <a:spLocks noGrp="1"/>
          </p:cNvSpPr>
          <p:nvPr>
            <p:ph type="dt" idx="10"/>
          </p:nvPr>
        </p:nvSpPr>
        <p:spPr>
          <a:xfrm>
            <a:off x="698268" y="9689680"/>
            <a:ext cx="3927765"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34"/>
          <p:cNvSpPr txBox="1">
            <a:spLocks noGrp="1"/>
          </p:cNvSpPr>
          <p:nvPr>
            <p:ph type="ftr" idx="11"/>
          </p:nvPr>
        </p:nvSpPr>
        <p:spPr>
          <a:xfrm>
            <a:off x="7200900" y="9689680"/>
            <a:ext cx="6972300"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4"/>
          <p:cNvSpPr txBox="1">
            <a:spLocks noGrp="1"/>
          </p:cNvSpPr>
          <p:nvPr>
            <p:ph type="sldNum" idx="12"/>
          </p:nvPr>
        </p:nvSpPr>
        <p:spPr>
          <a:xfrm>
            <a:off x="14850689" y="9689680"/>
            <a:ext cx="1968038" cy="54768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245243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6"/>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23" indent="0" algn="ctr">
              <a:buNone/>
              <a:defRPr>
                <a:solidFill>
                  <a:schemeClr val="tx1">
                    <a:tint val="75000"/>
                  </a:schemeClr>
                </a:solidFill>
              </a:defRPr>
            </a:lvl2pPr>
            <a:lvl3pPr marL="914445" indent="0" algn="ctr">
              <a:buNone/>
              <a:defRPr>
                <a:solidFill>
                  <a:schemeClr val="tx1">
                    <a:tint val="75000"/>
                  </a:schemeClr>
                </a:solidFill>
              </a:defRPr>
            </a:lvl3pPr>
            <a:lvl4pPr marL="1371669" indent="0" algn="ctr">
              <a:buNone/>
              <a:defRPr>
                <a:solidFill>
                  <a:schemeClr val="tx1">
                    <a:tint val="75000"/>
                  </a:schemeClr>
                </a:solidFill>
              </a:defRPr>
            </a:lvl4pPr>
            <a:lvl5pPr marL="1828892" indent="0" algn="ctr">
              <a:buNone/>
              <a:defRPr>
                <a:solidFill>
                  <a:schemeClr val="tx1">
                    <a:tint val="75000"/>
                  </a:schemeClr>
                </a:solidFill>
              </a:defRPr>
            </a:lvl5pPr>
            <a:lvl6pPr marL="2286114" indent="0" algn="ctr">
              <a:buNone/>
              <a:defRPr>
                <a:solidFill>
                  <a:schemeClr val="tx1">
                    <a:tint val="75000"/>
                  </a:schemeClr>
                </a:solidFill>
              </a:defRPr>
            </a:lvl6pPr>
            <a:lvl7pPr marL="2743337" indent="0" algn="ctr">
              <a:buNone/>
              <a:defRPr>
                <a:solidFill>
                  <a:schemeClr val="tx1">
                    <a:tint val="75000"/>
                  </a:schemeClr>
                </a:solidFill>
              </a:defRPr>
            </a:lvl7pPr>
            <a:lvl8pPr marL="3200561" indent="0" algn="ctr">
              <a:buNone/>
              <a:defRPr>
                <a:solidFill>
                  <a:schemeClr val="tx1">
                    <a:tint val="75000"/>
                  </a:schemeClr>
                </a:solidFill>
              </a:defRPr>
            </a:lvl8pPr>
            <a:lvl9pPr marL="3657783"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876097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303546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1"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8"/>
          </a:xfrm>
        </p:spPr>
        <p:txBody>
          <a:bodyPr anchor="b"/>
          <a:lstStyle>
            <a:lvl1pPr marL="0" indent="0">
              <a:buNone/>
              <a:defRPr sz="2000">
                <a:solidFill>
                  <a:schemeClr val="tx1">
                    <a:tint val="75000"/>
                  </a:schemeClr>
                </a:solidFill>
              </a:defRPr>
            </a:lvl1pPr>
            <a:lvl2pPr marL="457223" indent="0">
              <a:buNone/>
              <a:defRPr sz="1800">
                <a:solidFill>
                  <a:schemeClr val="tx1">
                    <a:tint val="75000"/>
                  </a:schemeClr>
                </a:solidFill>
              </a:defRPr>
            </a:lvl2pPr>
            <a:lvl3pPr marL="914445" indent="0">
              <a:buNone/>
              <a:defRPr sz="1601">
                <a:solidFill>
                  <a:schemeClr val="tx1">
                    <a:tint val="75000"/>
                  </a:schemeClr>
                </a:solidFill>
              </a:defRPr>
            </a:lvl3pPr>
            <a:lvl4pPr marL="1371669" indent="0">
              <a:buNone/>
              <a:defRPr sz="1400">
                <a:solidFill>
                  <a:schemeClr val="tx1">
                    <a:tint val="75000"/>
                  </a:schemeClr>
                </a:solidFill>
              </a:defRPr>
            </a:lvl4pPr>
            <a:lvl5pPr marL="1828892" indent="0">
              <a:buNone/>
              <a:defRPr sz="1400">
                <a:solidFill>
                  <a:schemeClr val="tx1">
                    <a:tint val="75000"/>
                  </a:schemeClr>
                </a:solidFill>
              </a:defRPr>
            </a:lvl5pPr>
            <a:lvl6pPr marL="2286114" indent="0">
              <a:buNone/>
              <a:defRPr sz="1400">
                <a:solidFill>
                  <a:schemeClr val="tx1">
                    <a:tint val="75000"/>
                  </a:schemeClr>
                </a:solidFill>
              </a:defRPr>
            </a:lvl6pPr>
            <a:lvl7pPr marL="2743337" indent="0">
              <a:buNone/>
              <a:defRPr sz="1400">
                <a:solidFill>
                  <a:schemeClr val="tx1">
                    <a:tint val="75000"/>
                  </a:schemeClr>
                </a:solidFill>
              </a:defRPr>
            </a:lvl7pPr>
            <a:lvl8pPr marL="3200561" indent="0">
              <a:buNone/>
              <a:defRPr sz="1400">
                <a:solidFill>
                  <a:schemeClr val="tx1">
                    <a:tint val="75000"/>
                  </a:schemeClr>
                </a:solidFill>
              </a:defRPr>
            </a:lvl8pPr>
            <a:lvl9pPr marL="3657783"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906345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4"/>
          </a:xfrm>
        </p:spPr>
        <p:txBody>
          <a:bodyPr/>
          <a:lstStyle>
            <a:lvl1pPr>
              <a:defRPr sz="2801"/>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4"/>
          </a:xfrm>
        </p:spPr>
        <p:txBody>
          <a:bodyPr/>
          <a:lstStyle>
            <a:lvl1pPr>
              <a:defRPr sz="2801"/>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362342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4"/>
            <a:ext cx="4040189" cy="639762"/>
          </a:xfrm>
        </p:spPr>
        <p:txBody>
          <a:bodyPr anchor="b"/>
          <a:lstStyle>
            <a:lvl1pPr marL="0" indent="0">
              <a:buNone/>
              <a:defRPr sz="2400" b="1"/>
            </a:lvl1pPr>
            <a:lvl2pPr marL="457223" indent="0">
              <a:buNone/>
              <a:defRPr sz="2000" b="1"/>
            </a:lvl2pPr>
            <a:lvl3pPr marL="914445" indent="0">
              <a:buNone/>
              <a:defRPr sz="1800" b="1"/>
            </a:lvl3pPr>
            <a:lvl4pPr marL="1371669" indent="0">
              <a:buNone/>
              <a:defRPr sz="1601" b="1"/>
            </a:lvl4pPr>
            <a:lvl5pPr marL="1828892" indent="0">
              <a:buNone/>
              <a:defRPr sz="1601" b="1"/>
            </a:lvl5pPr>
            <a:lvl6pPr marL="2286114" indent="0">
              <a:buNone/>
              <a:defRPr sz="1601" b="1"/>
            </a:lvl6pPr>
            <a:lvl7pPr marL="2743337" indent="0">
              <a:buNone/>
              <a:defRPr sz="1601" b="1"/>
            </a:lvl7pPr>
            <a:lvl8pPr marL="3200561" indent="0">
              <a:buNone/>
              <a:defRPr sz="1601" b="1"/>
            </a:lvl8pPr>
            <a:lvl9pPr marL="3657783" indent="0">
              <a:buNone/>
              <a:defRPr sz="1601" b="1"/>
            </a:lvl9pPr>
          </a:lstStyle>
          <a:p>
            <a:pPr lvl="0"/>
            <a:r>
              <a:rPr lang="en-US"/>
              <a:t>Click to edit Master text styles</a:t>
            </a:r>
          </a:p>
        </p:txBody>
      </p:sp>
      <p:sp>
        <p:nvSpPr>
          <p:cNvPr id="4" name="Content Placeholder 3"/>
          <p:cNvSpPr>
            <a:spLocks noGrp="1"/>
          </p:cNvSpPr>
          <p:nvPr>
            <p:ph sz="half" idx="2"/>
          </p:nvPr>
        </p:nvSpPr>
        <p:spPr>
          <a:xfrm>
            <a:off x="457201" y="2174876"/>
            <a:ext cx="4040189" cy="3951288"/>
          </a:xfrm>
        </p:spPr>
        <p:txBody>
          <a:bodyPr/>
          <a:lstStyle>
            <a:lvl1pPr>
              <a:defRPr sz="2400"/>
            </a:lvl1pPr>
            <a:lvl2pPr>
              <a:defRPr sz="2000"/>
            </a:lvl2pPr>
            <a:lvl3pPr>
              <a:defRPr sz="1800"/>
            </a:lvl3pPr>
            <a:lvl4pPr>
              <a:defRPr sz="1601"/>
            </a:lvl4pPr>
            <a:lvl5pPr>
              <a:defRPr sz="1601"/>
            </a:lvl5pPr>
            <a:lvl6pPr>
              <a:defRPr sz="1601"/>
            </a:lvl6pPr>
            <a:lvl7pPr>
              <a:defRPr sz="1601"/>
            </a:lvl7pPr>
            <a:lvl8pPr>
              <a:defRPr sz="1601"/>
            </a:lvl8pPr>
            <a:lvl9pPr>
              <a:defRPr sz="160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4"/>
            <a:ext cx="4041776" cy="639762"/>
          </a:xfrm>
        </p:spPr>
        <p:txBody>
          <a:bodyPr anchor="b"/>
          <a:lstStyle>
            <a:lvl1pPr marL="0" indent="0">
              <a:buNone/>
              <a:defRPr sz="2400" b="1"/>
            </a:lvl1pPr>
            <a:lvl2pPr marL="457223" indent="0">
              <a:buNone/>
              <a:defRPr sz="2000" b="1"/>
            </a:lvl2pPr>
            <a:lvl3pPr marL="914445" indent="0">
              <a:buNone/>
              <a:defRPr sz="1800" b="1"/>
            </a:lvl3pPr>
            <a:lvl4pPr marL="1371669" indent="0">
              <a:buNone/>
              <a:defRPr sz="1601" b="1"/>
            </a:lvl4pPr>
            <a:lvl5pPr marL="1828892" indent="0">
              <a:buNone/>
              <a:defRPr sz="1601" b="1"/>
            </a:lvl5pPr>
            <a:lvl6pPr marL="2286114" indent="0">
              <a:buNone/>
              <a:defRPr sz="1601" b="1"/>
            </a:lvl6pPr>
            <a:lvl7pPr marL="2743337" indent="0">
              <a:buNone/>
              <a:defRPr sz="1601" b="1"/>
            </a:lvl7pPr>
            <a:lvl8pPr marL="3200561" indent="0">
              <a:buNone/>
              <a:defRPr sz="1601" b="1"/>
            </a:lvl8pPr>
            <a:lvl9pPr marL="3657783" indent="0">
              <a:buNone/>
              <a:defRPr sz="1601" b="1"/>
            </a:lvl9pPr>
          </a:lstStyle>
          <a:p>
            <a:pPr lvl="0"/>
            <a:r>
              <a:rPr lang="en-US"/>
              <a:t>Click to edit Master text styles</a:t>
            </a:r>
          </a:p>
        </p:txBody>
      </p:sp>
      <p:sp>
        <p:nvSpPr>
          <p:cNvPr id="6" name="Content Placeholder 5"/>
          <p:cNvSpPr>
            <a:spLocks noGrp="1"/>
          </p:cNvSpPr>
          <p:nvPr>
            <p:ph sz="quarter" idx="4"/>
          </p:nvPr>
        </p:nvSpPr>
        <p:spPr>
          <a:xfrm>
            <a:off x="4645027" y="2174876"/>
            <a:ext cx="4041776" cy="3951288"/>
          </a:xfrm>
        </p:spPr>
        <p:txBody>
          <a:bodyPr/>
          <a:lstStyle>
            <a:lvl1pPr>
              <a:defRPr sz="2400"/>
            </a:lvl1pPr>
            <a:lvl2pPr>
              <a:defRPr sz="2000"/>
            </a:lvl2pPr>
            <a:lvl3pPr>
              <a:defRPr sz="1800"/>
            </a:lvl3pPr>
            <a:lvl4pPr>
              <a:defRPr sz="1601"/>
            </a:lvl4pPr>
            <a:lvl5pPr>
              <a:defRPr sz="1601"/>
            </a:lvl5pPr>
            <a:lvl6pPr>
              <a:defRPr sz="1601"/>
            </a:lvl6pPr>
            <a:lvl7pPr>
              <a:defRPr sz="1601"/>
            </a:lvl7pPr>
            <a:lvl8pPr>
              <a:defRPr sz="1601"/>
            </a:lvl8pPr>
            <a:lvl9pPr>
              <a:defRPr sz="160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2/9/26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595070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2/9/26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84768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621F9-4398-B14F-B02F-EFA3BCAC7FEE}"/>
              </a:ext>
            </a:extLst>
          </p:cNvPr>
          <p:cNvSpPr>
            <a:spLocks noGrp="1"/>
          </p:cNvSpPr>
          <p:nvPr>
            <p:ph type="title"/>
          </p:nvPr>
        </p:nvSpPr>
        <p:spPr>
          <a:xfrm>
            <a:off x="1247775" y="2564608"/>
            <a:ext cx="15773400" cy="4279106"/>
          </a:xfrm>
          <a:prstGeom prst="rect">
            <a:avLst/>
          </a:prstGeom>
        </p:spPr>
        <p:txBody>
          <a:bodyPr anchor="b"/>
          <a:lstStyle>
            <a:lvl1pPr>
              <a:defRPr sz="9000" b="0" i="0">
                <a:latin typeface="Calibri" panose="020F050202020403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16C7F5E4-EAD3-8B42-9885-D7319185C825}"/>
              </a:ext>
            </a:extLst>
          </p:cNvPr>
          <p:cNvSpPr>
            <a:spLocks noGrp="1"/>
          </p:cNvSpPr>
          <p:nvPr>
            <p:ph type="body" idx="1"/>
          </p:nvPr>
        </p:nvSpPr>
        <p:spPr>
          <a:xfrm>
            <a:off x="1247775" y="6884195"/>
            <a:ext cx="15773400" cy="2250281"/>
          </a:xfrm>
        </p:spPr>
        <p:txBody>
          <a:bodyPr/>
          <a:lstStyle>
            <a:lvl1pPr marL="0" indent="0">
              <a:buNone/>
              <a:defRPr sz="3600" b="0" i="0">
                <a:solidFill>
                  <a:schemeClr val="tx1">
                    <a:tint val="75000"/>
                  </a:schemeClr>
                </a:solidFill>
                <a:latin typeface="Calibri" panose="020F0502020204030204" pitchFamily="34" charset="0"/>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1375848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2/9/26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99471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1" y="273052"/>
            <a:ext cx="5111750" cy="5853113"/>
          </a:xfrm>
        </p:spPr>
        <p:txBody>
          <a:bodyPr/>
          <a:lstStyle>
            <a:lvl1pPr>
              <a:defRPr sz="3200"/>
            </a:lvl1pPr>
            <a:lvl2pPr>
              <a:defRPr sz="2801"/>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2"/>
            <a:ext cx="3008313" cy="4691063"/>
          </a:xfrm>
        </p:spPr>
        <p:txBody>
          <a:bodyPr/>
          <a:lstStyle>
            <a:lvl1pPr marL="0" indent="0">
              <a:buNone/>
              <a:defRPr sz="1400"/>
            </a:lvl1pPr>
            <a:lvl2pPr marL="457223" indent="0">
              <a:buNone/>
              <a:defRPr sz="1200"/>
            </a:lvl2pPr>
            <a:lvl3pPr marL="914445" indent="0">
              <a:buNone/>
              <a:defRPr sz="1001"/>
            </a:lvl3pPr>
            <a:lvl4pPr marL="1371669" indent="0">
              <a:buNone/>
              <a:defRPr sz="900"/>
            </a:lvl4pPr>
            <a:lvl5pPr marL="1828892" indent="0">
              <a:buNone/>
              <a:defRPr sz="900"/>
            </a:lvl5pPr>
            <a:lvl6pPr marL="2286114" indent="0">
              <a:buNone/>
              <a:defRPr sz="900"/>
            </a:lvl6pPr>
            <a:lvl7pPr marL="2743337" indent="0">
              <a:buNone/>
              <a:defRPr sz="900"/>
            </a:lvl7pPr>
            <a:lvl8pPr marL="3200561" indent="0">
              <a:buNone/>
              <a:defRPr sz="900"/>
            </a:lvl8pPr>
            <a:lvl9pPr marL="365778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964957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6"/>
            <a:ext cx="5486400" cy="4114800"/>
          </a:xfrm>
        </p:spPr>
        <p:txBody>
          <a:bodyPr/>
          <a:lstStyle>
            <a:lvl1pPr marL="0" indent="0">
              <a:buNone/>
              <a:defRPr sz="3200"/>
            </a:lvl1pPr>
            <a:lvl2pPr marL="457223" indent="0">
              <a:buNone/>
              <a:defRPr sz="2801"/>
            </a:lvl2pPr>
            <a:lvl3pPr marL="914445" indent="0">
              <a:buNone/>
              <a:defRPr sz="2400"/>
            </a:lvl3pPr>
            <a:lvl4pPr marL="1371669" indent="0">
              <a:buNone/>
              <a:defRPr sz="2000"/>
            </a:lvl4pPr>
            <a:lvl5pPr marL="1828892" indent="0">
              <a:buNone/>
              <a:defRPr sz="2000"/>
            </a:lvl5pPr>
            <a:lvl6pPr marL="2286114" indent="0">
              <a:buNone/>
              <a:defRPr sz="2000"/>
            </a:lvl6pPr>
            <a:lvl7pPr marL="2743337" indent="0">
              <a:buNone/>
              <a:defRPr sz="2000"/>
            </a:lvl7pPr>
            <a:lvl8pPr marL="3200561" indent="0">
              <a:buNone/>
              <a:defRPr sz="2000"/>
            </a:lvl8pPr>
            <a:lvl9pPr marL="3657783" indent="0">
              <a:buNone/>
              <a:defRPr sz="2000"/>
            </a:lvl9pPr>
          </a:lstStyle>
          <a:p>
            <a:endParaRPr lang="en-US"/>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23" indent="0">
              <a:buNone/>
              <a:defRPr sz="1200"/>
            </a:lvl2pPr>
            <a:lvl3pPr marL="914445" indent="0">
              <a:buNone/>
              <a:defRPr sz="1001"/>
            </a:lvl3pPr>
            <a:lvl4pPr marL="1371669" indent="0">
              <a:buNone/>
              <a:defRPr sz="900"/>
            </a:lvl4pPr>
            <a:lvl5pPr marL="1828892" indent="0">
              <a:buNone/>
              <a:defRPr sz="900"/>
            </a:lvl5pPr>
            <a:lvl6pPr marL="2286114" indent="0">
              <a:buNone/>
              <a:defRPr sz="900"/>
            </a:lvl6pPr>
            <a:lvl7pPr marL="2743337" indent="0">
              <a:buNone/>
              <a:defRPr sz="900"/>
            </a:lvl7pPr>
            <a:lvl8pPr marL="3200561" indent="0">
              <a:buNone/>
              <a:defRPr sz="900"/>
            </a:lvl8pPr>
            <a:lvl9pPr marL="365778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465811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127472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576595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09CEA-A734-4A44-92E3-56758F5C5B92}"/>
              </a:ext>
            </a:extLst>
          </p:cNvPr>
          <p:cNvSpPr>
            <a:spLocks noGrp="1"/>
          </p:cNvSpPr>
          <p:nvPr>
            <p:ph type="title"/>
          </p:nvPr>
        </p:nvSpPr>
        <p:spPr>
          <a:xfrm>
            <a:off x="660953" y="132419"/>
            <a:ext cx="15773400" cy="1507539"/>
          </a:xfrm>
          <a:prstGeom prst="rect">
            <a:avLst/>
          </a:prstGeom>
        </p:spPr>
        <p:txBody>
          <a:bodyPr/>
          <a:lstStyle>
            <a:lvl1pPr>
              <a:defRPr b="0" i="0">
                <a:latin typeface="Calibri" panose="020F050202020403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04AA4D1F-F0BD-8B43-9624-DE52BC95A213}"/>
              </a:ext>
            </a:extLst>
          </p:cNvPr>
          <p:cNvSpPr>
            <a:spLocks noGrp="1"/>
          </p:cNvSpPr>
          <p:nvPr>
            <p:ph sz="half" idx="1"/>
          </p:nvPr>
        </p:nvSpPr>
        <p:spPr>
          <a:xfrm>
            <a:off x="1257300" y="2738438"/>
            <a:ext cx="7772400" cy="6527007"/>
          </a:xfrm>
        </p:spPr>
        <p:txBody>
          <a:bodyPr/>
          <a:lstStyle>
            <a:lvl1pPr>
              <a:defRPr b="0" i="0">
                <a:latin typeface="Calibri" panose="020F0502020204030204" pitchFamily="34" charset="0"/>
              </a:defRPr>
            </a:lvl1pPr>
            <a:lvl2pPr>
              <a:defRPr b="0" i="0">
                <a:latin typeface="Calibri" panose="020F0502020204030204" pitchFamily="34" charset="0"/>
              </a:defRPr>
            </a:lvl2pPr>
            <a:lvl3pPr>
              <a:defRPr b="0" i="0">
                <a:latin typeface="Calibri" panose="020F0502020204030204" pitchFamily="34" charset="0"/>
              </a:defRPr>
            </a:lvl3pPr>
            <a:lvl4pPr>
              <a:defRPr b="0" i="0">
                <a:latin typeface="Calibri" panose="020F0502020204030204" pitchFamily="34" charset="0"/>
              </a:defRPr>
            </a:lvl4pPr>
            <a:lvl5pPr>
              <a:defRPr b="0" i="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08626995-C0D3-1C4D-B316-C55A678E7B99}"/>
              </a:ext>
            </a:extLst>
          </p:cNvPr>
          <p:cNvSpPr>
            <a:spLocks noGrp="1"/>
          </p:cNvSpPr>
          <p:nvPr>
            <p:ph sz="half" idx="2"/>
          </p:nvPr>
        </p:nvSpPr>
        <p:spPr>
          <a:xfrm>
            <a:off x="9258300" y="2738438"/>
            <a:ext cx="7772400" cy="6527007"/>
          </a:xfrm>
        </p:spPr>
        <p:txBody>
          <a:bodyPr/>
          <a:lstStyle>
            <a:lvl1pPr>
              <a:defRPr b="0" i="0">
                <a:latin typeface="Calibri" panose="020F0502020204030204" pitchFamily="34" charset="0"/>
              </a:defRPr>
            </a:lvl1pPr>
            <a:lvl2pPr>
              <a:defRPr b="0" i="0">
                <a:latin typeface="Calibri" panose="020F0502020204030204" pitchFamily="34" charset="0"/>
              </a:defRPr>
            </a:lvl2pPr>
            <a:lvl3pPr>
              <a:defRPr b="0" i="0">
                <a:latin typeface="Calibri" panose="020F0502020204030204" pitchFamily="34" charset="0"/>
              </a:defRPr>
            </a:lvl3pPr>
            <a:lvl4pPr>
              <a:defRPr b="0" i="0">
                <a:latin typeface="Calibri" panose="020F0502020204030204" pitchFamily="34" charset="0"/>
              </a:defRPr>
            </a:lvl4pPr>
            <a:lvl5pPr>
              <a:defRPr b="0" i="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77109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0D3F0D6-21E2-AD40-ADB2-86E6C0E8D271}"/>
              </a:ext>
            </a:extLst>
          </p:cNvPr>
          <p:cNvSpPr>
            <a:spLocks noGrp="1"/>
          </p:cNvSpPr>
          <p:nvPr>
            <p:ph type="body" idx="1"/>
          </p:nvPr>
        </p:nvSpPr>
        <p:spPr>
          <a:xfrm>
            <a:off x="1259683" y="2521745"/>
            <a:ext cx="7736681" cy="1235868"/>
          </a:xfrm>
        </p:spPr>
        <p:txBody>
          <a:bodyPr anchor="b"/>
          <a:lstStyle>
            <a:lvl1pPr marL="0" indent="0">
              <a:buNone/>
              <a:defRPr sz="3600" b="0" i="0">
                <a:latin typeface="Calibri" panose="020F0502020204030204"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4E4DB3F4-A41E-B74E-81FF-2CE011381D6F}"/>
              </a:ext>
            </a:extLst>
          </p:cNvPr>
          <p:cNvSpPr>
            <a:spLocks noGrp="1"/>
          </p:cNvSpPr>
          <p:nvPr>
            <p:ph sz="half" idx="2"/>
          </p:nvPr>
        </p:nvSpPr>
        <p:spPr>
          <a:xfrm>
            <a:off x="1259683" y="3757613"/>
            <a:ext cx="7736681" cy="5526882"/>
          </a:xfrm>
        </p:spPr>
        <p:txBody>
          <a:bodyPr/>
          <a:lstStyle>
            <a:lvl1pPr>
              <a:defRPr b="0" i="0">
                <a:latin typeface="Calibri" panose="020F0502020204030204" pitchFamily="34" charset="0"/>
              </a:defRPr>
            </a:lvl1pPr>
            <a:lvl2pPr>
              <a:defRPr b="0" i="0">
                <a:latin typeface="Calibri" panose="020F0502020204030204" pitchFamily="34" charset="0"/>
              </a:defRPr>
            </a:lvl2pPr>
            <a:lvl3pPr>
              <a:defRPr b="0" i="0">
                <a:latin typeface="Calibri" panose="020F0502020204030204" pitchFamily="34" charset="0"/>
              </a:defRPr>
            </a:lvl3pPr>
            <a:lvl4pPr>
              <a:defRPr b="0" i="0">
                <a:latin typeface="Calibri" panose="020F0502020204030204" pitchFamily="34" charset="0"/>
              </a:defRPr>
            </a:lvl4pPr>
            <a:lvl5pPr>
              <a:defRPr b="0" i="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1FFB1B4E-770D-634E-8CC9-C8F7CDB0E11C}"/>
              </a:ext>
            </a:extLst>
          </p:cNvPr>
          <p:cNvSpPr>
            <a:spLocks noGrp="1"/>
          </p:cNvSpPr>
          <p:nvPr>
            <p:ph type="body" sz="quarter" idx="3"/>
          </p:nvPr>
        </p:nvSpPr>
        <p:spPr>
          <a:xfrm>
            <a:off x="9258300" y="2521745"/>
            <a:ext cx="7774782" cy="1235868"/>
          </a:xfrm>
        </p:spPr>
        <p:txBody>
          <a:bodyPr anchor="b"/>
          <a:lstStyle>
            <a:lvl1pPr marL="0" indent="0">
              <a:buNone/>
              <a:defRPr sz="3600" b="0" i="0">
                <a:latin typeface="Calibri" panose="020F0502020204030204" pitchFamily="34" charset="0"/>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7071D713-21DD-7344-87D9-DD08DE31027D}"/>
              </a:ext>
            </a:extLst>
          </p:cNvPr>
          <p:cNvSpPr>
            <a:spLocks noGrp="1"/>
          </p:cNvSpPr>
          <p:nvPr>
            <p:ph sz="quarter" idx="4"/>
          </p:nvPr>
        </p:nvSpPr>
        <p:spPr>
          <a:xfrm>
            <a:off x="9258300" y="3757613"/>
            <a:ext cx="7774782" cy="5526882"/>
          </a:xfrm>
        </p:spPr>
        <p:txBody>
          <a:bodyPr/>
          <a:lstStyle>
            <a:lvl1pPr>
              <a:defRPr b="0" i="0">
                <a:latin typeface="Calibri" panose="020F0502020204030204" pitchFamily="34" charset="0"/>
              </a:defRPr>
            </a:lvl1pPr>
            <a:lvl2pPr>
              <a:defRPr b="0" i="0">
                <a:latin typeface="Calibri" panose="020F0502020204030204" pitchFamily="34" charset="0"/>
              </a:defRPr>
            </a:lvl2pPr>
            <a:lvl3pPr>
              <a:defRPr b="0" i="0">
                <a:latin typeface="Calibri" panose="020F0502020204030204" pitchFamily="34" charset="0"/>
              </a:defRPr>
            </a:lvl3pPr>
            <a:lvl4pPr>
              <a:defRPr b="0" i="0">
                <a:latin typeface="Calibri" panose="020F0502020204030204" pitchFamily="34" charset="0"/>
              </a:defRPr>
            </a:lvl4pPr>
            <a:lvl5pPr>
              <a:defRPr b="0" i="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itle 1">
            <a:extLst>
              <a:ext uri="{FF2B5EF4-FFF2-40B4-BE49-F238E27FC236}">
                <a16:creationId xmlns:a16="http://schemas.microsoft.com/office/drawing/2014/main" id="{7333EC3E-0F82-FA49-928B-1093BF6AB116}"/>
              </a:ext>
            </a:extLst>
          </p:cNvPr>
          <p:cNvSpPr>
            <a:spLocks noGrp="1"/>
          </p:cNvSpPr>
          <p:nvPr>
            <p:ph type="title"/>
          </p:nvPr>
        </p:nvSpPr>
        <p:spPr>
          <a:xfrm>
            <a:off x="660953" y="132419"/>
            <a:ext cx="15773400" cy="1507539"/>
          </a:xfrm>
          <a:prstGeom prst="rect">
            <a:avLst/>
          </a:prstGeom>
        </p:spPr>
        <p:txBody>
          <a:bodyPr/>
          <a:lstStyle>
            <a:lvl1pPr>
              <a:defRPr b="0" i="0">
                <a:latin typeface="Calibri" panose="020F0502020204030204" pitchFamily="34" charset="0"/>
              </a:defRPr>
            </a:lvl1pPr>
          </a:lstStyle>
          <a:p>
            <a:r>
              <a:rPr lang="en-US" dirty="0"/>
              <a:t>Click to edit Master title style</a:t>
            </a:r>
          </a:p>
        </p:txBody>
      </p:sp>
    </p:spTree>
    <p:extLst>
      <p:ext uri="{BB962C8B-B14F-4D97-AF65-F5344CB8AC3E}">
        <p14:creationId xmlns:p14="http://schemas.microsoft.com/office/powerpoint/2010/main" val="3691818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0183A-87FA-904B-B8FC-31D5F4DD7F7E}"/>
              </a:ext>
            </a:extLst>
          </p:cNvPr>
          <p:cNvSpPr>
            <a:spLocks noGrp="1"/>
          </p:cNvSpPr>
          <p:nvPr>
            <p:ph type="title"/>
          </p:nvPr>
        </p:nvSpPr>
        <p:spPr>
          <a:xfrm>
            <a:off x="660953" y="132419"/>
            <a:ext cx="15773400" cy="1507539"/>
          </a:xfrm>
          <a:prstGeom prst="rect">
            <a:avLst/>
          </a:prstGeom>
        </p:spPr>
        <p:txBody>
          <a:bodyPr/>
          <a:lstStyle>
            <a:lvl1pPr>
              <a:defRPr b="0" i="0">
                <a:latin typeface="Calibri" panose="020F0502020204030204" pitchFamily="34" charset="0"/>
              </a:defRPr>
            </a:lvl1pPr>
          </a:lstStyle>
          <a:p>
            <a:r>
              <a:rPr lang="en-US" dirty="0"/>
              <a:t>Click to edit Master title style</a:t>
            </a:r>
          </a:p>
        </p:txBody>
      </p:sp>
    </p:spTree>
    <p:extLst>
      <p:ext uri="{BB962C8B-B14F-4D97-AF65-F5344CB8AC3E}">
        <p14:creationId xmlns:p14="http://schemas.microsoft.com/office/powerpoint/2010/main" val="37026843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3363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5F9904-060E-9243-9D0A-72C1077A0F60}"/>
              </a:ext>
            </a:extLst>
          </p:cNvPr>
          <p:cNvSpPr>
            <a:spLocks noGrp="1"/>
          </p:cNvSpPr>
          <p:nvPr>
            <p:ph idx="1"/>
          </p:nvPr>
        </p:nvSpPr>
        <p:spPr>
          <a:xfrm>
            <a:off x="7770018" y="2289572"/>
            <a:ext cx="9258300" cy="7310438"/>
          </a:xfrm>
        </p:spPr>
        <p:txBody>
          <a:bodyPr/>
          <a:lstStyle>
            <a:lvl1pPr>
              <a:defRPr sz="4800" b="0" i="0">
                <a:latin typeface="Calibri" panose="020F0502020204030204" pitchFamily="34" charset="0"/>
              </a:defRPr>
            </a:lvl1pPr>
            <a:lvl2pPr>
              <a:defRPr sz="4200" b="0" i="0">
                <a:latin typeface="Calibri" panose="020F0502020204030204" pitchFamily="34" charset="0"/>
              </a:defRPr>
            </a:lvl2pPr>
            <a:lvl3pPr>
              <a:defRPr sz="3600" b="0" i="0">
                <a:latin typeface="Calibri" panose="020F0502020204030204" pitchFamily="34" charset="0"/>
              </a:defRPr>
            </a:lvl3pPr>
            <a:lvl4pPr>
              <a:defRPr sz="3000" b="0" i="0">
                <a:latin typeface="Calibri" panose="020F0502020204030204" pitchFamily="34" charset="0"/>
              </a:defRPr>
            </a:lvl4pPr>
            <a:lvl5pPr>
              <a:defRPr sz="3000" b="0" i="0">
                <a:latin typeface="Calibri" panose="020F0502020204030204" pitchFamily="34" charset="0"/>
              </a:defRPr>
            </a:lvl5pPr>
            <a:lvl6pPr>
              <a:defRPr sz="3000"/>
            </a:lvl6pPr>
            <a:lvl7pPr>
              <a:defRPr sz="3000"/>
            </a:lvl7pPr>
            <a:lvl8pPr>
              <a:defRPr sz="3000"/>
            </a:lvl8pPr>
            <a:lvl9pPr>
              <a:defRPr sz="3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16642856-C495-1740-834F-9EEB4CA77862}"/>
              </a:ext>
            </a:extLst>
          </p:cNvPr>
          <p:cNvSpPr>
            <a:spLocks noGrp="1"/>
          </p:cNvSpPr>
          <p:nvPr>
            <p:ph type="body" sz="half" idx="2"/>
          </p:nvPr>
        </p:nvSpPr>
        <p:spPr>
          <a:xfrm>
            <a:off x="1259683" y="2289572"/>
            <a:ext cx="5898356" cy="6513911"/>
          </a:xfrm>
        </p:spPr>
        <p:txBody>
          <a:bodyPr/>
          <a:lstStyle>
            <a:lvl1pPr marL="0" indent="0">
              <a:buNone/>
              <a:defRPr sz="2400" b="0" i="0">
                <a:latin typeface="Calibri" panose="020F0502020204030204" pitchFamily="34" charset="0"/>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dirty="0"/>
              <a:t>Click to edit Master text styles</a:t>
            </a:r>
          </a:p>
        </p:txBody>
      </p:sp>
    </p:spTree>
    <p:extLst>
      <p:ext uri="{BB962C8B-B14F-4D97-AF65-F5344CB8AC3E}">
        <p14:creationId xmlns:p14="http://schemas.microsoft.com/office/powerpoint/2010/main" val="700455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14DC307-33D6-2F4C-BE6C-9B3D37B57E9C}"/>
              </a:ext>
            </a:extLst>
          </p:cNvPr>
          <p:cNvSpPr>
            <a:spLocks noGrp="1"/>
          </p:cNvSpPr>
          <p:nvPr>
            <p:ph type="pic" idx="1"/>
          </p:nvPr>
        </p:nvSpPr>
        <p:spPr>
          <a:xfrm>
            <a:off x="7774782" y="2370483"/>
            <a:ext cx="9258300" cy="6421092"/>
          </a:xfrm>
        </p:spPr>
        <p:txBody>
          <a:bodyPr/>
          <a:lstStyle>
            <a:lvl1pPr marL="0" indent="0">
              <a:buNone/>
              <a:defRPr sz="4800" b="0" i="0">
                <a:latin typeface="Calibri" panose="020F0502020204030204" pitchFamily="34" charset="0"/>
              </a:defRPr>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dirty="0"/>
              <a:t>Click icon to add picture</a:t>
            </a:r>
          </a:p>
        </p:txBody>
      </p:sp>
      <p:sp>
        <p:nvSpPr>
          <p:cNvPr id="4" name="Text Placeholder 3">
            <a:extLst>
              <a:ext uri="{FF2B5EF4-FFF2-40B4-BE49-F238E27FC236}">
                <a16:creationId xmlns:a16="http://schemas.microsoft.com/office/drawing/2014/main" id="{986DAB67-A291-1945-B3C2-A6150D8EC892}"/>
              </a:ext>
            </a:extLst>
          </p:cNvPr>
          <p:cNvSpPr>
            <a:spLocks noGrp="1"/>
          </p:cNvSpPr>
          <p:nvPr>
            <p:ph type="body" sz="half" idx="2"/>
          </p:nvPr>
        </p:nvSpPr>
        <p:spPr>
          <a:xfrm>
            <a:off x="1259683" y="2370483"/>
            <a:ext cx="5898356" cy="6432999"/>
          </a:xfrm>
        </p:spPr>
        <p:txBody>
          <a:bodyPr/>
          <a:lstStyle>
            <a:lvl1pPr marL="0" indent="0">
              <a:buNone/>
              <a:defRPr sz="2400" b="0" i="0">
                <a:latin typeface="Calibri" panose="020F0502020204030204" pitchFamily="34" charset="0"/>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dirty="0"/>
              <a:t>Click to edit Master text styles</a:t>
            </a:r>
          </a:p>
        </p:txBody>
      </p:sp>
    </p:spTree>
    <p:extLst>
      <p:ext uri="{BB962C8B-B14F-4D97-AF65-F5344CB8AC3E}">
        <p14:creationId xmlns:p14="http://schemas.microsoft.com/office/powerpoint/2010/main" val="2719838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0B126BB-C052-2B43-864C-1221AD1D486E}"/>
              </a:ext>
            </a:extLst>
          </p:cNvPr>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0" y="0"/>
            <a:ext cx="18288000" cy="1752600"/>
          </a:xfrm>
          <a:prstGeom prst="rect">
            <a:avLst/>
          </a:prstGeom>
        </p:spPr>
      </p:pic>
      <p:sp>
        <p:nvSpPr>
          <p:cNvPr id="3" name="Text Placeholder 2">
            <a:extLst>
              <a:ext uri="{FF2B5EF4-FFF2-40B4-BE49-F238E27FC236}">
                <a16:creationId xmlns:a16="http://schemas.microsoft.com/office/drawing/2014/main" id="{0665A9E4-E614-D84D-9314-C67550366B41}"/>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descr="A picture containing ball, player, drawing, food&#10;&#10;Description automatically generated">
            <a:extLst>
              <a:ext uri="{FF2B5EF4-FFF2-40B4-BE49-F238E27FC236}">
                <a16:creationId xmlns:a16="http://schemas.microsoft.com/office/drawing/2014/main" id="{C3784482-F066-7240-A0AF-84F9ACBB961B}"/>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6990669" y="139400"/>
            <a:ext cx="741017" cy="1506653"/>
          </a:xfrm>
          <a:prstGeom prst="rect">
            <a:avLst/>
          </a:prstGeom>
        </p:spPr>
      </p:pic>
      <p:sp>
        <p:nvSpPr>
          <p:cNvPr id="12" name="Title Placeholder 1">
            <a:extLst>
              <a:ext uri="{FF2B5EF4-FFF2-40B4-BE49-F238E27FC236}">
                <a16:creationId xmlns:a16="http://schemas.microsoft.com/office/drawing/2014/main" id="{CF8B44FA-611E-FC40-916A-FFE5928ECDFC}"/>
              </a:ext>
            </a:extLst>
          </p:cNvPr>
          <p:cNvSpPr>
            <a:spLocks noGrp="1"/>
          </p:cNvSpPr>
          <p:nvPr>
            <p:ph type="title"/>
          </p:nvPr>
        </p:nvSpPr>
        <p:spPr>
          <a:xfrm>
            <a:off x="646044" y="372717"/>
            <a:ext cx="15773400" cy="1215888"/>
          </a:xfrm>
          <a:prstGeom prst="rect">
            <a:avLst/>
          </a:prstGeom>
        </p:spPr>
        <p:txBody>
          <a:bodyPr vert="horz" lIns="91440" tIns="45720" rIns="91440" bIns="45720" rtlCol="0" anchor="b">
            <a:normAutofit/>
          </a:bodyPr>
          <a:lstStyle/>
          <a:p>
            <a:r>
              <a:rPr lang="en-US" dirty="0"/>
              <a:t>Click to edit Master title style</a:t>
            </a:r>
          </a:p>
        </p:txBody>
      </p:sp>
      <p:sp>
        <p:nvSpPr>
          <p:cNvPr id="7" name="TextBox 6">
            <a:extLst>
              <a:ext uri="{FF2B5EF4-FFF2-40B4-BE49-F238E27FC236}">
                <a16:creationId xmlns:a16="http://schemas.microsoft.com/office/drawing/2014/main" id="{D7B3A326-F612-F445-B692-BD382F4DAA63}"/>
              </a:ext>
            </a:extLst>
          </p:cNvPr>
          <p:cNvSpPr txBox="1"/>
          <p:nvPr userDrawn="1"/>
        </p:nvSpPr>
        <p:spPr>
          <a:xfrm>
            <a:off x="8378687" y="9769775"/>
            <a:ext cx="9271097" cy="334707"/>
          </a:xfrm>
          <a:prstGeom prst="rect">
            <a:avLst/>
          </a:prstGeom>
          <a:noFill/>
        </p:spPr>
        <p:txBody>
          <a:bodyPr wrap="square" rtlCol="0">
            <a:spAutoFit/>
          </a:bodyPr>
          <a:lstStyle/>
          <a:p>
            <a:pPr algn="r"/>
            <a:r>
              <a:rPr lang="en-US" sz="1575" b="0" i="0" u="none" strike="noStrike" kern="1200" dirty="0">
                <a:solidFill>
                  <a:schemeClr val="tx1"/>
                </a:solidFill>
                <a:effectLst/>
                <a:latin typeface="Calibri" panose="020F0502020204030204" pitchFamily="34" charset="0"/>
                <a:ea typeface="+mn-ea"/>
                <a:cs typeface="+mn-cs"/>
              </a:rPr>
              <a:t>PROGRAMA DE LAS NACIONES UNIDAS PARA EL DESARROLLO</a:t>
            </a:r>
            <a:endParaRPr lang="en-US" sz="150" b="0" i="0" dirty="0">
              <a:solidFill>
                <a:schemeClr val="tx1">
                  <a:alpha val="75000"/>
                </a:schemeClr>
              </a:solidFill>
              <a:latin typeface="Calibri" panose="020F0502020204030204" pitchFamily="34" charset="0"/>
            </a:endParaRPr>
          </a:p>
        </p:txBody>
      </p:sp>
    </p:spTree>
    <p:extLst>
      <p:ext uri="{BB962C8B-B14F-4D97-AF65-F5344CB8AC3E}">
        <p14:creationId xmlns:p14="http://schemas.microsoft.com/office/powerpoint/2010/main" val="7772056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xStyles>
    <p:titleStyle>
      <a:lvl1pPr algn="l" defTabSz="1371600" rtl="0" eaLnBrk="1" latinLnBrk="0" hangingPunct="1">
        <a:lnSpc>
          <a:spcPct val="90000"/>
        </a:lnSpc>
        <a:spcBef>
          <a:spcPct val="0"/>
        </a:spcBef>
        <a:buNone/>
        <a:defRPr sz="6600" b="0" i="0" kern="1200">
          <a:solidFill>
            <a:schemeClr val="tx1"/>
          </a:solidFill>
          <a:latin typeface="Calibri" panose="020F0502020204030204" pitchFamily="34" charset="0"/>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b="0" i="0" kern="1200">
          <a:solidFill>
            <a:schemeClr val="tx1"/>
          </a:solidFill>
          <a:latin typeface="Calibri" panose="020F0502020204030204" pitchFamily="34" charset="0"/>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b="0" i="0" kern="1200">
          <a:solidFill>
            <a:schemeClr val="tx1"/>
          </a:solidFill>
          <a:latin typeface="Calibri" panose="020F0502020204030204" pitchFamily="34" charset="0"/>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b="0" i="0" kern="1200">
          <a:solidFill>
            <a:schemeClr val="tx1"/>
          </a:solidFill>
          <a:latin typeface="Calibri" panose="020F0502020204030204" pitchFamily="34" charset="0"/>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b="0" i="0" kern="1200">
          <a:solidFill>
            <a:schemeClr val="tx1"/>
          </a:solidFill>
          <a:latin typeface="Calibri" panose="020F0502020204030204" pitchFamily="34" charset="0"/>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b="0" i="0" kern="1200">
          <a:solidFill>
            <a:schemeClr val="tx1"/>
          </a:solidFill>
          <a:latin typeface="Calibri" panose="020F0502020204030204" pitchFamily="34" charset="0"/>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9601200"/>
            <a:ext cx="18288000"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9" name="Rectangle 8"/>
          <p:cNvSpPr/>
          <p:nvPr/>
        </p:nvSpPr>
        <p:spPr>
          <a:xfrm>
            <a:off x="23" y="9501474"/>
            <a:ext cx="18287978" cy="997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Placeholder 1"/>
          <p:cNvSpPr>
            <a:spLocks noGrp="1"/>
          </p:cNvSpPr>
          <p:nvPr>
            <p:ph type="title"/>
          </p:nvPr>
        </p:nvSpPr>
        <p:spPr>
          <a:xfrm>
            <a:off x="1645920" y="429906"/>
            <a:ext cx="15087600" cy="2176136"/>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645920" y="2768601"/>
            <a:ext cx="15087600" cy="603504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645922" y="9689680"/>
            <a:ext cx="3708407" cy="547688"/>
          </a:xfrm>
          <a:prstGeom prst="rect">
            <a:avLst/>
          </a:prstGeom>
        </p:spPr>
        <p:txBody>
          <a:bodyPr vert="horz" lIns="91440" tIns="45720" rIns="91440" bIns="45720" rtlCol="0" anchor="ctr"/>
          <a:lstStyle>
            <a:lvl1pPr algn="l">
              <a:defRPr sz="1350">
                <a:solidFill>
                  <a:srgbClr val="FFFFFF"/>
                </a:solidFill>
              </a:defRPr>
            </a:lvl1pPr>
          </a:lstStyle>
          <a:p>
            <a:fld id="{1D8BD707-D9CF-40AE-B4C6-C98DA3205C09}" type="datetimeFigureOut">
              <a:rPr lang="en-US" smtClean="0"/>
              <a:pPr/>
              <a:t>2/9/26</a:t>
            </a:fld>
            <a:endParaRPr lang="en-US"/>
          </a:p>
        </p:txBody>
      </p:sp>
      <p:sp>
        <p:nvSpPr>
          <p:cNvPr id="5" name="Footer Placeholder 4"/>
          <p:cNvSpPr>
            <a:spLocks noGrp="1"/>
          </p:cNvSpPr>
          <p:nvPr>
            <p:ph type="ftr" sz="quarter" idx="3"/>
          </p:nvPr>
        </p:nvSpPr>
        <p:spPr>
          <a:xfrm>
            <a:off x="5529278" y="9689680"/>
            <a:ext cx="7234206" cy="547688"/>
          </a:xfrm>
          <a:prstGeom prst="rect">
            <a:avLst/>
          </a:prstGeom>
        </p:spPr>
        <p:txBody>
          <a:bodyPr vert="horz" lIns="91440" tIns="45720" rIns="91440" bIns="45720" rtlCol="0" anchor="ctr"/>
          <a:lstStyle>
            <a:lvl1pPr algn="ctr">
              <a:defRPr sz="135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14850689" y="9689680"/>
            <a:ext cx="1968038" cy="547688"/>
          </a:xfrm>
          <a:prstGeom prst="rect">
            <a:avLst/>
          </a:prstGeom>
        </p:spPr>
        <p:txBody>
          <a:bodyPr vert="horz" lIns="91440" tIns="45720" rIns="91440" bIns="45720" rtlCol="0" anchor="ctr"/>
          <a:lstStyle>
            <a:lvl1pPr algn="r">
              <a:defRPr sz="1575">
                <a:solidFill>
                  <a:srgbClr val="FFFFFF"/>
                </a:solidFill>
              </a:defRPr>
            </a:lvl1pPr>
          </a:lstStyle>
          <a:p>
            <a:fld id="{B6F15528-21DE-4FAA-801E-634DDDAF4B2B}" type="slidenum">
              <a:rPr lang="en-US" smtClean="0"/>
              <a:pPr/>
              <a:t>‹#›</a:t>
            </a:fld>
            <a:endParaRPr lang="en-US"/>
          </a:p>
        </p:txBody>
      </p:sp>
      <p:cxnSp>
        <p:nvCxnSpPr>
          <p:cNvPr id="10" name="Straight Connector 9"/>
          <p:cNvCxnSpPr/>
          <p:nvPr/>
        </p:nvCxnSpPr>
        <p:spPr>
          <a:xfrm>
            <a:off x="1790298" y="2606768"/>
            <a:ext cx="149504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8256141"/>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Lst>
  <p:txStyles>
    <p:titleStyle>
      <a:lvl1pPr algn="l" defTabSz="1371669" rtl="0" eaLnBrk="1" latinLnBrk="0" hangingPunct="1">
        <a:lnSpc>
          <a:spcPct val="85000"/>
        </a:lnSpc>
        <a:spcBef>
          <a:spcPct val="0"/>
        </a:spcBef>
        <a:buNone/>
        <a:defRPr sz="7200" kern="1200" spc="-75" baseline="0">
          <a:solidFill>
            <a:schemeClr val="tx1">
              <a:lumMod val="75000"/>
              <a:lumOff val="25000"/>
            </a:schemeClr>
          </a:solidFill>
          <a:latin typeface="+mj-lt"/>
          <a:ea typeface="+mj-ea"/>
          <a:cs typeface="+mj-cs"/>
        </a:defRPr>
      </a:lvl1pPr>
    </p:titleStyle>
    <p:bodyStyle>
      <a:lvl1pPr marL="137168" indent="-137168" algn="l" defTabSz="1371669" rtl="0" eaLnBrk="1" latinLnBrk="0" hangingPunct="1">
        <a:lnSpc>
          <a:spcPct val="90000"/>
        </a:lnSpc>
        <a:spcBef>
          <a:spcPts val="1800"/>
        </a:spcBef>
        <a:spcAft>
          <a:spcPts val="300"/>
        </a:spcAft>
        <a:buClr>
          <a:schemeClr val="accent1"/>
        </a:buClr>
        <a:buSzPct val="100000"/>
        <a:buFont typeface="Calibri" panose="020F0502020204030204" pitchFamily="34" charset="0"/>
        <a:buChar char=" "/>
        <a:defRPr sz="3000" kern="1200">
          <a:solidFill>
            <a:schemeClr val="tx1">
              <a:lumMod val="75000"/>
              <a:lumOff val="25000"/>
            </a:schemeClr>
          </a:solidFill>
          <a:latin typeface="+mn-lt"/>
          <a:ea typeface="+mn-ea"/>
          <a:cs typeface="+mn-cs"/>
        </a:defRPr>
      </a:lvl1pPr>
      <a:lvl2pPr marL="576101" indent="-274334" algn="l" defTabSz="1371669" rtl="0" eaLnBrk="1" latinLnBrk="0" hangingPunct="1">
        <a:lnSpc>
          <a:spcPct val="90000"/>
        </a:lnSpc>
        <a:spcBef>
          <a:spcPts val="300"/>
        </a:spcBef>
        <a:spcAft>
          <a:spcPts val="600"/>
        </a:spcAft>
        <a:buClr>
          <a:schemeClr val="accent1"/>
        </a:buClr>
        <a:buFont typeface="Calibri" pitchFamily="34" charset="0"/>
        <a:buChar char="◦"/>
        <a:defRPr sz="2700" kern="1200">
          <a:solidFill>
            <a:schemeClr val="tx1">
              <a:lumMod val="75000"/>
              <a:lumOff val="25000"/>
            </a:schemeClr>
          </a:solidFill>
          <a:latin typeface="+mn-lt"/>
          <a:ea typeface="+mn-ea"/>
          <a:cs typeface="+mn-cs"/>
        </a:defRPr>
      </a:lvl2pPr>
      <a:lvl3pPr marL="850434"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3pPr>
      <a:lvl4pPr marL="1124768"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4pPr>
      <a:lvl5pPr marL="1399103"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5pPr>
      <a:lvl6pPr marL="165008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6pPr>
      <a:lvl7pPr marL="195009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7pPr>
      <a:lvl8pPr marL="225011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8pPr>
      <a:lvl9pPr marL="255012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9pPr>
    </p:bodyStyle>
    <p:otherStyle>
      <a:defPPr>
        <a:defRPr lang="en-US"/>
      </a:defPPr>
      <a:lvl1pPr marL="0" algn="l" defTabSz="1371669" rtl="0" eaLnBrk="1" latinLnBrk="0" hangingPunct="1">
        <a:defRPr sz="2700" kern="1200">
          <a:solidFill>
            <a:schemeClr val="tx1"/>
          </a:solidFill>
          <a:latin typeface="+mn-lt"/>
          <a:ea typeface="+mn-ea"/>
          <a:cs typeface="+mn-cs"/>
        </a:defRPr>
      </a:lvl1pPr>
      <a:lvl2pPr marL="685835" algn="l" defTabSz="1371669" rtl="0" eaLnBrk="1" latinLnBrk="0" hangingPunct="1">
        <a:defRPr sz="2700" kern="1200">
          <a:solidFill>
            <a:schemeClr val="tx1"/>
          </a:solidFill>
          <a:latin typeface="+mn-lt"/>
          <a:ea typeface="+mn-ea"/>
          <a:cs typeface="+mn-cs"/>
        </a:defRPr>
      </a:lvl2pPr>
      <a:lvl3pPr marL="1371669" algn="l" defTabSz="1371669" rtl="0" eaLnBrk="1" latinLnBrk="0" hangingPunct="1">
        <a:defRPr sz="2700" kern="1200">
          <a:solidFill>
            <a:schemeClr val="tx1"/>
          </a:solidFill>
          <a:latin typeface="+mn-lt"/>
          <a:ea typeface="+mn-ea"/>
          <a:cs typeface="+mn-cs"/>
        </a:defRPr>
      </a:lvl3pPr>
      <a:lvl4pPr marL="2057504" algn="l" defTabSz="1371669" rtl="0" eaLnBrk="1" latinLnBrk="0" hangingPunct="1">
        <a:defRPr sz="2700" kern="1200">
          <a:solidFill>
            <a:schemeClr val="tx1"/>
          </a:solidFill>
          <a:latin typeface="+mn-lt"/>
          <a:ea typeface="+mn-ea"/>
          <a:cs typeface="+mn-cs"/>
        </a:defRPr>
      </a:lvl4pPr>
      <a:lvl5pPr marL="2743337" algn="l" defTabSz="1371669" rtl="0" eaLnBrk="1" latinLnBrk="0" hangingPunct="1">
        <a:defRPr sz="2700" kern="1200">
          <a:solidFill>
            <a:schemeClr val="tx1"/>
          </a:solidFill>
          <a:latin typeface="+mn-lt"/>
          <a:ea typeface="+mn-ea"/>
          <a:cs typeface="+mn-cs"/>
        </a:defRPr>
      </a:lvl5pPr>
      <a:lvl6pPr marL="3429171" algn="l" defTabSz="1371669" rtl="0" eaLnBrk="1" latinLnBrk="0" hangingPunct="1">
        <a:defRPr sz="2700" kern="1200">
          <a:solidFill>
            <a:schemeClr val="tx1"/>
          </a:solidFill>
          <a:latin typeface="+mn-lt"/>
          <a:ea typeface="+mn-ea"/>
          <a:cs typeface="+mn-cs"/>
        </a:defRPr>
      </a:lvl6pPr>
      <a:lvl7pPr marL="4115006" algn="l" defTabSz="1371669" rtl="0" eaLnBrk="1" latinLnBrk="0" hangingPunct="1">
        <a:defRPr sz="2700" kern="1200">
          <a:solidFill>
            <a:schemeClr val="tx1"/>
          </a:solidFill>
          <a:latin typeface="+mn-lt"/>
          <a:ea typeface="+mn-ea"/>
          <a:cs typeface="+mn-cs"/>
        </a:defRPr>
      </a:lvl7pPr>
      <a:lvl8pPr marL="4800840" algn="l" defTabSz="1371669" rtl="0" eaLnBrk="1" latinLnBrk="0" hangingPunct="1">
        <a:defRPr sz="2700" kern="1200">
          <a:solidFill>
            <a:schemeClr val="tx1"/>
          </a:solidFill>
          <a:latin typeface="+mn-lt"/>
          <a:ea typeface="+mn-ea"/>
          <a:cs typeface="+mn-cs"/>
        </a:defRPr>
      </a:lvl8pPr>
      <a:lvl9pPr marL="5486675" algn="l" defTabSz="1371669"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1"/>
            <a:ext cx="2133600" cy="365126"/>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2/9/26</a:t>
            </a:fld>
            <a:endParaRPr lang="en-US"/>
          </a:p>
        </p:txBody>
      </p:sp>
      <p:sp>
        <p:nvSpPr>
          <p:cNvPr id="5" name="Footer Placeholder 4"/>
          <p:cNvSpPr>
            <a:spLocks noGrp="1"/>
          </p:cNvSpPr>
          <p:nvPr>
            <p:ph type="ftr" sz="quarter" idx="3"/>
          </p:nvPr>
        </p:nvSpPr>
        <p:spPr>
          <a:xfrm>
            <a:off x="3124200" y="6356351"/>
            <a:ext cx="2895600" cy="365126"/>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1"/>
            <a:ext cx="2133600" cy="365126"/>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064291398"/>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Lst>
  <p:txStyles>
    <p:titleStyle>
      <a:lvl1pPr algn="ctr" defTabSz="914445" rtl="0" eaLnBrk="1" latinLnBrk="0" hangingPunct="1">
        <a:spcBef>
          <a:spcPct val="0"/>
        </a:spcBef>
        <a:buNone/>
        <a:defRPr sz="4400" kern="1200">
          <a:solidFill>
            <a:schemeClr val="tx1"/>
          </a:solidFill>
          <a:latin typeface="+mj-lt"/>
          <a:ea typeface="+mj-ea"/>
          <a:cs typeface="+mj-cs"/>
        </a:defRPr>
      </a:lvl1pPr>
    </p:titleStyle>
    <p:bodyStyle>
      <a:lvl1pPr marL="342917" indent="-342917" algn="l" defTabSz="914445"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88" indent="-285765" algn="l" defTabSz="914445" rtl="0" eaLnBrk="1" latinLnBrk="0" hangingPunct="1">
        <a:spcBef>
          <a:spcPct val="20000"/>
        </a:spcBef>
        <a:buFont typeface="Arial" pitchFamily="34" charset="0"/>
        <a:buChar char="–"/>
        <a:defRPr sz="2801" kern="1200">
          <a:solidFill>
            <a:schemeClr val="tx1"/>
          </a:solidFill>
          <a:latin typeface="+mn-lt"/>
          <a:ea typeface="+mn-ea"/>
          <a:cs typeface="+mn-cs"/>
        </a:defRPr>
      </a:lvl2pPr>
      <a:lvl3pPr marL="1143057" indent="-228612" algn="l" defTabSz="914445"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80"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504"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726"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949"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171"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395"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45" rtl="0" eaLnBrk="1" latinLnBrk="0" hangingPunct="1">
        <a:defRPr sz="1800" kern="1200">
          <a:solidFill>
            <a:schemeClr val="tx1"/>
          </a:solidFill>
          <a:latin typeface="+mn-lt"/>
          <a:ea typeface="+mn-ea"/>
          <a:cs typeface="+mn-cs"/>
        </a:defRPr>
      </a:lvl1pPr>
      <a:lvl2pPr marL="457223" algn="l" defTabSz="914445" rtl="0" eaLnBrk="1" latinLnBrk="0" hangingPunct="1">
        <a:defRPr sz="1800" kern="1200">
          <a:solidFill>
            <a:schemeClr val="tx1"/>
          </a:solidFill>
          <a:latin typeface="+mn-lt"/>
          <a:ea typeface="+mn-ea"/>
          <a:cs typeface="+mn-cs"/>
        </a:defRPr>
      </a:lvl2pPr>
      <a:lvl3pPr marL="914445" algn="l" defTabSz="914445" rtl="0" eaLnBrk="1" latinLnBrk="0" hangingPunct="1">
        <a:defRPr sz="1800" kern="1200">
          <a:solidFill>
            <a:schemeClr val="tx1"/>
          </a:solidFill>
          <a:latin typeface="+mn-lt"/>
          <a:ea typeface="+mn-ea"/>
          <a:cs typeface="+mn-cs"/>
        </a:defRPr>
      </a:lvl3pPr>
      <a:lvl4pPr marL="1371669" algn="l" defTabSz="914445" rtl="0" eaLnBrk="1" latinLnBrk="0" hangingPunct="1">
        <a:defRPr sz="1800" kern="1200">
          <a:solidFill>
            <a:schemeClr val="tx1"/>
          </a:solidFill>
          <a:latin typeface="+mn-lt"/>
          <a:ea typeface="+mn-ea"/>
          <a:cs typeface="+mn-cs"/>
        </a:defRPr>
      </a:lvl4pPr>
      <a:lvl5pPr marL="1828892" algn="l" defTabSz="914445" rtl="0" eaLnBrk="1" latinLnBrk="0" hangingPunct="1">
        <a:defRPr sz="1800" kern="1200">
          <a:solidFill>
            <a:schemeClr val="tx1"/>
          </a:solidFill>
          <a:latin typeface="+mn-lt"/>
          <a:ea typeface="+mn-ea"/>
          <a:cs typeface="+mn-cs"/>
        </a:defRPr>
      </a:lvl5pPr>
      <a:lvl6pPr marL="2286114" algn="l" defTabSz="914445" rtl="0" eaLnBrk="1" latinLnBrk="0" hangingPunct="1">
        <a:defRPr sz="1800" kern="1200">
          <a:solidFill>
            <a:schemeClr val="tx1"/>
          </a:solidFill>
          <a:latin typeface="+mn-lt"/>
          <a:ea typeface="+mn-ea"/>
          <a:cs typeface="+mn-cs"/>
        </a:defRPr>
      </a:lvl6pPr>
      <a:lvl7pPr marL="2743337" algn="l" defTabSz="914445" rtl="0" eaLnBrk="1" latinLnBrk="0" hangingPunct="1">
        <a:defRPr sz="1800" kern="1200">
          <a:solidFill>
            <a:schemeClr val="tx1"/>
          </a:solidFill>
          <a:latin typeface="+mn-lt"/>
          <a:ea typeface="+mn-ea"/>
          <a:cs typeface="+mn-cs"/>
        </a:defRPr>
      </a:lvl7pPr>
      <a:lvl8pPr marL="3200561" algn="l" defTabSz="914445" rtl="0" eaLnBrk="1" latinLnBrk="0" hangingPunct="1">
        <a:defRPr sz="1800" kern="1200">
          <a:solidFill>
            <a:schemeClr val="tx1"/>
          </a:solidFill>
          <a:latin typeface="+mn-lt"/>
          <a:ea typeface="+mn-ea"/>
          <a:cs typeface="+mn-cs"/>
        </a:defRPr>
      </a:lvl8pPr>
      <a:lvl9pPr marL="3657783" algn="l" defTabSz="91444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12"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9.xml"/><Relationship Id="rId6" Type="http://schemas.openxmlformats.org/officeDocument/2006/relationships/image" Target="../media/image9.jpeg"/><Relationship Id="rId11" Type="http://schemas.openxmlformats.org/officeDocument/2006/relationships/image" Target="../media/image14.jpeg"/><Relationship Id="rId5" Type="http://schemas.openxmlformats.org/officeDocument/2006/relationships/image" Target="../media/image8.jpeg"/><Relationship Id="rId10" Type="http://schemas.openxmlformats.org/officeDocument/2006/relationships/image" Target="../media/image13.jpeg"/><Relationship Id="rId4" Type="http://schemas.openxmlformats.org/officeDocument/2006/relationships/image" Target="../media/image7.jpeg"/><Relationship Id="rId9" Type="http://schemas.openxmlformats.org/officeDocument/2006/relationships/image" Target="../media/image12.jpeg"/></Relationships>
</file>

<file path=ppt/slides/_rels/slide10.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35.png"/><Relationship Id="rId7"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7.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slides/_rels/slide11.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21.png"/><Relationship Id="rId7" Type="http://schemas.openxmlformats.org/officeDocument/2006/relationships/diagramLayout" Target="../diagrams/layout2.xml"/><Relationship Id="rId2" Type="http://schemas.openxmlformats.org/officeDocument/2006/relationships/notesSlide" Target="../notesSlides/notesSlide8.xml"/><Relationship Id="rId1" Type="http://schemas.openxmlformats.org/officeDocument/2006/relationships/slideLayout" Target="../slideLayouts/slideLayout17.xml"/><Relationship Id="rId6" Type="http://schemas.openxmlformats.org/officeDocument/2006/relationships/diagramData" Target="../diagrams/data2.xml"/><Relationship Id="rId5" Type="http://schemas.openxmlformats.org/officeDocument/2006/relationships/image" Target="../media/image30.png"/><Relationship Id="rId10" Type="http://schemas.microsoft.com/office/2007/relationships/diagramDrawing" Target="../diagrams/drawing2.xml"/><Relationship Id="rId4" Type="http://schemas.openxmlformats.org/officeDocument/2006/relationships/image" Target="../media/image22.png"/><Relationship Id="rId9" Type="http://schemas.openxmlformats.org/officeDocument/2006/relationships/diagramColors" Target="../diagrams/colors2.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5" Type="http://schemas.openxmlformats.org/officeDocument/2006/relationships/image" Target="../media/image30.pn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35.png"/><Relationship Id="rId7"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17.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31.png"/><Relationship Id="rId7" Type="http://schemas.openxmlformats.org/officeDocument/2006/relationships/image" Target="../media/image38.svg"/><Relationship Id="rId2" Type="http://schemas.openxmlformats.org/officeDocument/2006/relationships/notesSlide" Target="../notesSlides/notesSlide10.xml"/><Relationship Id="rId1" Type="http://schemas.openxmlformats.org/officeDocument/2006/relationships/slideLayout" Target="../slideLayouts/slideLayout17.xml"/><Relationship Id="rId6" Type="http://schemas.openxmlformats.org/officeDocument/2006/relationships/image" Target="../media/image37.png"/><Relationship Id="rId5" Type="http://schemas.openxmlformats.org/officeDocument/2006/relationships/image" Target="../media/image36.svg"/><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5" Type="http://schemas.openxmlformats.org/officeDocument/2006/relationships/image" Target="../media/image44.png"/><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17.xm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5" Type="http://schemas.openxmlformats.org/officeDocument/2006/relationships/image" Target="../media/image45.png"/><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17.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5" Type="http://schemas.openxmlformats.org/officeDocument/2006/relationships/image" Target="../media/image32.png"/><Relationship Id="rId4" Type="http://schemas.openxmlformats.org/officeDocument/2006/relationships/image" Target="../media/image46.png"/></Relationships>
</file>

<file path=ppt/slides/_rels/slide2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3.xml"/><Relationship Id="rId1" Type="http://schemas.openxmlformats.org/officeDocument/2006/relationships/slideLayout" Target="../slideLayouts/slideLayout23.xml"/><Relationship Id="rId6" Type="http://schemas.openxmlformats.org/officeDocument/2006/relationships/image" Target="../media/image49.jpeg"/><Relationship Id="rId5" Type="http://schemas.openxmlformats.org/officeDocument/2006/relationships/image" Target="../media/image8.jpeg"/><Relationship Id="rId4" Type="http://schemas.openxmlformats.org/officeDocument/2006/relationships/image" Target="../media/image48.jpeg"/></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5" Type="http://schemas.openxmlformats.org/officeDocument/2006/relationships/image" Target="../media/image51.svg"/><Relationship Id="rId4" Type="http://schemas.openxmlformats.org/officeDocument/2006/relationships/image" Target="../media/image50.png"/></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52.jpe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22.pn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42.jpeg"/><Relationship Id="rId1" Type="http://schemas.openxmlformats.org/officeDocument/2006/relationships/slideLayout" Target="../slideLayouts/slideLayout17.xml"/><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55.jpeg"/><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43.jpe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4.xml"/><Relationship Id="rId1" Type="http://schemas.openxmlformats.org/officeDocument/2006/relationships/slideLayout" Target="../slideLayouts/slideLayout23.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jpeg"/></Relationships>
</file>

<file path=ppt/slides/_rels/slide3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5.xml"/><Relationship Id="rId1" Type="http://schemas.openxmlformats.org/officeDocument/2006/relationships/slideLayout" Target="../slideLayouts/slideLayout23.xml"/><Relationship Id="rId6" Type="http://schemas.openxmlformats.org/officeDocument/2006/relationships/image" Target="../media/image49.jpeg"/><Relationship Id="rId5" Type="http://schemas.openxmlformats.org/officeDocument/2006/relationships/image" Target="../media/image8.jpeg"/><Relationship Id="rId4" Type="http://schemas.openxmlformats.org/officeDocument/2006/relationships/image" Target="../media/image48.jpeg"/></Relationships>
</file>

<file path=ppt/slides/_rels/slide3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23.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17.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slides/_rels/slide34.xml.rels><?xml version="1.0" encoding="UTF-8" standalone="yes"?>
<Relationships xmlns="http://schemas.openxmlformats.org/package/2006/relationships"><Relationship Id="rId8" Type="http://schemas.openxmlformats.org/officeDocument/2006/relationships/image" Target="../media/image49.jpeg"/><Relationship Id="rId3" Type="http://schemas.openxmlformats.org/officeDocument/2006/relationships/image" Target="../media/image60.png"/><Relationship Id="rId7" Type="http://schemas.openxmlformats.org/officeDocument/2006/relationships/image" Target="../media/image8.jpeg"/><Relationship Id="rId2" Type="http://schemas.openxmlformats.org/officeDocument/2006/relationships/notesSlide" Target="../notesSlides/notesSlide18.xml"/><Relationship Id="rId1" Type="http://schemas.openxmlformats.org/officeDocument/2006/relationships/slideLayout" Target="../slideLayouts/slideLayout30.xml"/><Relationship Id="rId6" Type="http://schemas.openxmlformats.org/officeDocument/2006/relationships/image" Target="../media/image48.jpeg"/><Relationship Id="rId11" Type="http://schemas.openxmlformats.org/officeDocument/2006/relationships/image" Target="../media/image18.jpeg"/><Relationship Id="rId5" Type="http://schemas.openxmlformats.org/officeDocument/2006/relationships/image" Target="../media/image47.jpeg"/><Relationship Id="rId10" Type="http://schemas.openxmlformats.org/officeDocument/2006/relationships/image" Target="../media/image20.jpeg"/><Relationship Id="rId4" Type="http://schemas.openxmlformats.org/officeDocument/2006/relationships/image" Target="../media/image19.jpeg"/><Relationship Id="rId9" Type="http://schemas.openxmlformats.org/officeDocument/2006/relationships/image" Target="../media/image17.jpeg"/></Relationships>
</file>

<file path=ppt/slides/_rels/slide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23.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5" Type="http://schemas.openxmlformats.org/officeDocument/2006/relationships/image" Target="../media/image24.jpeg"/><Relationship Id="rId4" Type="http://schemas.openxmlformats.org/officeDocument/2006/relationships/image" Target="../media/image23.jpe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6" Type="http://schemas.openxmlformats.org/officeDocument/2006/relationships/hyperlink" Target="https://creativecommons.org/licenses/by-nc-sa/3.0/" TargetMode="External"/><Relationship Id="rId5" Type="http://schemas.openxmlformats.org/officeDocument/2006/relationships/hyperlink" Target="https://ecovillage.org/our-work/education/hoi-china/" TargetMode="External"/><Relationship Id="rId4" Type="http://schemas.openxmlformats.org/officeDocument/2006/relationships/image" Target="../media/image25.jpeg"/></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xml"/><Relationship Id="rId1" Type="http://schemas.openxmlformats.org/officeDocument/2006/relationships/slideLayout" Target="../slideLayouts/slideLayout23.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2.png"/><Relationship Id="rId7"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A person standing in front of a sign&#10;&#10;AI-generated content may be incorrect.">
            <a:extLst>
              <a:ext uri="{FF2B5EF4-FFF2-40B4-BE49-F238E27FC236}">
                <a16:creationId xmlns:a16="http://schemas.microsoft.com/office/drawing/2014/main" id="{24EC9611-9115-97A9-B89B-C60329CCF90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067062" y="2290266"/>
            <a:ext cx="4203795" cy="2805444"/>
          </a:xfrm>
          <a:prstGeom prst="rect">
            <a:avLst/>
          </a:prstGeom>
        </p:spPr>
      </p:pic>
      <p:sp>
        <p:nvSpPr>
          <p:cNvPr id="7" name="CuadroTexto 6">
            <a:extLst>
              <a:ext uri="{FF2B5EF4-FFF2-40B4-BE49-F238E27FC236}">
                <a16:creationId xmlns:a16="http://schemas.microsoft.com/office/drawing/2014/main" id="{546556F9-DDEE-7D3A-9292-3E1C54E12601}"/>
              </a:ext>
            </a:extLst>
          </p:cNvPr>
          <p:cNvSpPr txBox="1"/>
          <p:nvPr/>
        </p:nvSpPr>
        <p:spPr>
          <a:xfrm>
            <a:off x="13491876" y="3352802"/>
            <a:ext cx="2968716" cy="769441"/>
          </a:xfrm>
          <a:prstGeom prst="rect">
            <a:avLst/>
          </a:prstGeom>
          <a:noFill/>
        </p:spPr>
        <p:txBody>
          <a:bodyPr wrap="square" rtlCol="0">
            <a:spAutoFit/>
          </a:bodyPr>
          <a:lstStyle/>
          <a:p>
            <a:pPr defTabSz="457223"/>
            <a:r>
              <a:rPr lang="es-CO" sz="4400" dirty="0" err="1">
                <a:solidFill>
                  <a:prstClr val="white"/>
                </a:solidFill>
                <a:latin typeface="Calibri" panose="020F0502020204030204"/>
              </a:rPr>
              <a:t>Image</a:t>
            </a:r>
            <a:r>
              <a:rPr lang="es-CO" sz="4400">
                <a:solidFill>
                  <a:prstClr val="white"/>
                </a:solidFill>
                <a:latin typeface="Calibri" panose="020F0502020204030204"/>
              </a:rPr>
              <a:t> </a:t>
            </a:r>
            <a:r>
              <a:rPr lang="es-CO" sz="4400" err="1">
                <a:solidFill>
                  <a:prstClr val="white"/>
                </a:solidFill>
                <a:latin typeface="Calibri" panose="020F0502020204030204"/>
              </a:rPr>
              <a:t>here</a:t>
            </a:r>
            <a:endParaRPr lang="es-CO" sz="4400">
              <a:solidFill>
                <a:prstClr val="white"/>
              </a:solidFill>
              <a:latin typeface="Calibri" panose="020F0502020204030204"/>
            </a:endParaRPr>
          </a:p>
        </p:txBody>
      </p:sp>
      <p:pic>
        <p:nvPicPr>
          <p:cNvPr id="15" name="Picture 14" descr="A person in a straw hat harvesting grass&#10;&#10;AI-generated content may be incorrect.">
            <a:extLst>
              <a:ext uri="{FF2B5EF4-FFF2-40B4-BE49-F238E27FC236}">
                <a16:creationId xmlns:a16="http://schemas.microsoft.com/office/drawing/2014/main" id="{BE77C441-F6DF-EC54-0A7F-69C4812A281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381300" y="-32070"/>
            <a:ext cx="3895083" cy="2593121"/>
          </a:xfrm>
          <a:prstGeom prst="rect">
            <a:avLst/>
          </a:prstGeom>
        </p:spPr>
      </p:pic>
      <p:pic>
        <p:nvPicPr>
          <p:cNvPr id="16" name="Picture 15" descr="Bribris Rio.tif">
            <a:extLst>
              <a:ext uri="{FF2B5EF4-FFF2-40B4-BE49-F238E27FC236}">
                <a16:creationId xmlns:a16="http://schemas.microsoft.com/office/drawing/2014/main" id="{7785FCC5-1979-65BC-5917-E32FC95CF42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230864" y="-32070"/>
            <a:ext cx="3946382" cy="2593122"/>
          </a:xfrm>
          <a:prstGeom prst="rect">
            <a:avLst/>
          </a:prstGeom>
        </p:spPr>
      </p:pic>
      <p:pic>
        <p:nvPicPr>
          <p:cNvPr id="13" name="Picture 12" descr="A person feeding sheep in a pen&#10;&#10;AI-generated content may be incorrect.">
            <a:extLst>
              <a:ext uri="{FF2B5EF4-FFF2-40B4-BE49-F238E27FC236}">
                <a16:creationId xmlns:a16="http://schemas.microsoft.com/office/drawing/2014/main" id="{D7470C08-342F-0E1C-F6A2-C8096608062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145855" y="2"/>
            <a:ext cx="3842376" cy="2558031"/>
          </a:xfrm>
          <a:prstGeom prst="rect">
            <a:avLst/>
          </a:prstGeom>
        </p:spPr>
      </p:pic>
      <p:pic>
        <p:nvPicPr>
          <p:cNvPr id="26" name="Picture 25" descr="A group of women with their eyes closed&#10;&#10;AI-generated content may be incorrect.">
            <a:extLst>
              <a:ext uri="{FF2B5EF4-FFF2-40B4-BE49-F238E27FC236}">
                <a16:creationId xmlns:a16="http://schemas.microsoft.com/office/drawing/2014/main" id="{44EE74DC-54F1-3B6F-4F67-66847C27C36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1732309" y="5041200"/>
            <a:ext cx="3519135" cy="2331204"/>
          </a:xfrm>
          <a:prstGeom prst="rect">
            <a:avLst/>
          </a:prstGeom>
        </p:spPr>
      </p:pic>
      <p:pic>
        <p:nvPicPr>
          <p:cNvPr id="21" name="Picture 20" descr="A person preparing fish on the beach&#10;&#10;AI-generated content may be incorrect.">
            <a:extLst>
              <a:ext uri="{FF2B5EF4-FFF2-40B4-BE49-F238E27FC236}">
                <a16:creationId xmlns:a16="http://schemas.microsoft.com/office/drawing/2014/main" id="{77611F41-39E3-C63C-9358-712A6E18EDCD}"/>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1434831" y="2548376"/>
            <a:ext cx="3756563" cy="2500902"/>
          </a:xfrm>
          <a:prstGeom prst="rect">
            <a:avLst/>
          </a:prstGeom>
        </p:spPr>
      </p:pic>
      <p:pic>
        <p:nvPicPr>
          <p:cNvPr id="19" name="Picture 18" descr="A small boat in a body of water&#10;&#10;Description automatically generated">
            <a:extLst>
              <a:ext uri="{FF2B5EF4-FFF2-40B4-BE49-F238E27FC236}">
                <a16:creationId xmlns:a16="http://schemas.microsoft.com/office/drawing/2014/main" id="{D8C5ADCC-BFBD-D01B-C363-400CD420D1D9}"/>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a:fillRect/>
          </a:stretch>
        </p:blipFill>
        <p:spPr>
          <a:xfrm>
            <a:off x="8145856" y="2534894"/>
            <a:ext cx="3715019" cy="2514383"/>
          </a:xfrm>
          <a:prstGeom prst="rect">
            <a:avLst/>
          </a:prstGeom>
        </p:spPr>
      </p:pic>
      <p:pic>
        <p:nvPicPr>
          <p:cNvPr id="28" name="Picture 27" descr="A group of women in yellow shirts&#10;&#10;AI-generated content may be incorrect.">
            <a:extLst>
              <a:ext uri="{FF2B5EF4-FFF2-40B4-BE49-F238E27FC236}">
                <a16:creationId xmlns:a16="http://schemas.microsoft.com/office/drawing/2014/main" id="{7520F726-E9C7-AF3D-3E45-2584430BE996}"/>
              </a:ext>
            </a:extLst>
          </p:cNvPr>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a:xfrm>
            <a:off x="8145856" y="5044220"/>
            <a:ext cx="3747458" cy="2331206"/>
          </a:xfrm>
          <a:prstGeom prst="rect">
            <a:avLst/>
          </a:prstGeom>
        </p:spPr>
      </p:pic>
      <p:pic>
        <p:nvPicPr>
          <p:cNvPr id="30" name="Picture 29" descr="A person wearing a blue hat&#10;&#10;AI-generated content may be incorrect.">
            <a:extLst>
              <a:ext uri="{FF2B5EF4-FFF2-40B4-BE49-F238E27FC236}">
                <a16:creationId xmlns:a16="http://schemas.microsoft.com/office/drawing/2014/main" id="{3F22FE53-64E0-8BCB-B492-D355FD83EB16}"/>
              </a:ext>
            </a:extLst>
          </p:cNvPr>
          <p:cNvPicPr>
            <a:picLocks noChangeAspect="1"/>
          </p:cNvPicPr>
          <p:nvPr/>
        </p:nvPicPr>
        <p:blipFill>
          <a:blip r:embed="rId11" cstate="screen">
            <a:extLst>
              <a:ext uri="{28A0092B-C50C-407E-A947-70E740481C1C}">
                <a14:useLocalDpi xmlns:a14="http://schemas.microsoft.com/office/drawing/2010/main"/>
              </a:ext>
            </a:extLst>
          </a:blip>
          <a:srcRect/>
          <a:stretch>
            <a:fillRect/>
          </a:stretch>
        </p:blipFill>
        <p:spPr>
          <a:xfrm>
            <a:off x="15177245" y="5094837"/>
            <a:ext cx="3096375" cy="2324874"/>
          </a:xfrm>
          <a:prstGeom prst="rect">
            <a:avLst/>
          </a:prstGeom>
        </p:spPr>
      </p:pic>
      <p:pic>
        <p:nvPicPr>
          <p:cNvPr id="4" name="Picture 3" descr="A group of logos with text&#10;&#10;AI-generated content may be incorrect.">
            <a:extLst>
              <a:ext uri="{FF2B5EF4-FFF2-40B4-BE49-F238E27FC236}">
                <a16:creationId xmlns:a16="http://schemas.microsoft.com/office/drawing/2014/main" id="{F1EBFB97-3A24-BEEA-49BB-FDF117265E04}"/>
              </a:ext>
            </a:extLst>
          </p:cNvPr>
          <p:cNvPicPr>
            <a:picLocks noChangeAspect="1"/>
          </p:cNvPicPr>
          <p:nvPr/>
        </p:nvPicPr>
        <p:blipFill>
          <a:blip r:embed="rId12" cstate="screen">
            <a:extLst>
              <a:ext uri="{28A0092B-C50C-407E-A947-70E740481C1C}">
                <a14:useLocalDpi xmlns:a14="http://schemas.microsoft.com/office/drawing/2010/main"/>
              </a:ext>
            </a:extLst>
          </a:blip>
          <a:srcRect r="-324"/>
          <a:stretch>
            <a:fillRect/>
          </a:stretch>
        </p:blipFill>
        <p:spPr>
          <a:xfrm>
            <a:off x="133913" y="43650"/>
            <a:ext cx="8006417" cy="2001477"/>
          </a:xfrm>
          <a:prstGeom prst="rect">
            <a:avLst/>
          </a:prstGeom>
        </p:spPr>
      </p:pic>
      <p:sp>
        <p:nvSpPr>
          <p:cNvPr id="5" name="TextBox 4">
            <a:extLst>
              <a:ext uri="{FF2B5EF4-FFF2-40B4-BE49-F238E27FC236}">
                <a16:creationId xmlns:a16="http://schemas.microsoft.com/office/drawing/2014/main" id="{91509D89-53F3-B970-EA74-3993CBCE3109}"/>
              </a:ext>
            </a:extLst>
          </p:cNvPr>
          <p:cNvSpPr txBox="1"/>
          <p:nvPr/>
        </p:nvSpPr>
        <p:spPr>
          <a:xfrm>
            <a:off x="36683" y="2918651"/>
            <a:ext cx="8103647" cy="3416320"/>
          </a:xfrm>
          <a:prstGeom prst="rect">
            <a:avLst/>
          </a:prstGeom>
          <a:noFill/>
        </p:spPr>
        <p:txBody>
          <a:bodyPr wrap="square" rtlCol="0">
            <a:spAutoFit/>
          </a:bodyPr>
          <a:lstStyle/>
          <a:p>
            <a:pPr algn="ctr" defTabSz="1371600"/>
            <a:r>
              <a:rPr lang="en-US" sz="5400" b="1" dirty="0">
                <a:solidFill>
                  <a:prstClr val="black"/>
                </a:solidFill>
                <a:latin typeface="Calibri" panose="020F0502020204030204"/>
              </a:rPr>
              <a:t>Thematic Clinic 2</a:t>
            </a:r>
          </a:p>
          <a:p>
            <a:pPr algn="ctr" defTabSz="1371600"/>
            <a:endParaRPr lang="en-US" sz="5400" b="1" dirty="0">
              <a:solidFill>
                <a:prstClr val="black"/>
              </a:solidFill>
              <a:latin typeface="Calibri" panose="020F0502020204030204"/>
            </a:endParaRPr>
          </a:p>
          <a:p>
            <a:pPr algn="ctr" defTabSz="1371600"/>
            <a:r>
              <a:rPr lang="en-US" sz="5400" b="1" dirty="0">
                <a:solidFill>
                  <a:prstClr val="black"/>
                </a:solidFill>
                <a:latin typeface="Calibri" panose="020F0502020204030204"/>
              </a:rPr>
              <a:t>Multi Actor</a:t>
            </a:r>
          </a:p>
          <a:p>
            <a:pPr algn="ctr" defTabSz="1371600"/>
            <a:r>
              <a:rPr lang="en-US" sz="5400" b="1" dirty="0">
                <a:solidFill>
                  <a:prstClr val="black"/>
                </a:solidFill>
                <a:latin typeface="Calibri" panose="020F0502020204030204"/>
              </a:rPr>
              <a:t> Consultations</a:t>
            </a:r>
            <a:endParaRPr lang="en-US" sz="5400" dirty="0">
              <a:solidFill>
                <a:prstClr val="black"/>
              </a:solidFill>
              <a:latin typeface="Calibri" panose="020F0502020204030204"/>
            </a:endParaRPr>
          </a:p>
        </p:txBody>
      </p:sp>
      <p:sp>
        <p:nvSpPr>
          <p:cNvPr id="9" name="TextBox 8">
            <a:extLst>
              <a:ext uri="{FF2B5EF4-FFF2-40B4-BE49-F238E27FC236}">
                <a16:creationId xmlns:a16="http://schemas.microsoft.com/office/drawing/2014/main" id="{1422A8BA-7E0B-C0A1-2F81-0D3A28E9E169}"/>
              </a:ext>
            </a:extLst>
          </p:cNvPr>
          <p:cNvSpPr txBox="1"/>
          <p:nvPr/>
        </p:nvSpPr>
        <p:spPr>
          <a:xfrm>
            <a:off x="0" y="7922172"/>
            <a:ext cx="18288000" cy="2123658"/>
          </a:xfrm>
          <a:prstGeom prst="rect">
            <a:avLst/>
          </a:prstGeom>
          <a:noFill/>
        </p:spPr>
        <p:txBody>
          <a:bodyPr wrap="square">
            <a:spAutoFit/>
          </a:bodyPr>
          <a:lstStyle/>
          <a:p>
            <a:pPr algn="ctr" defTabSz="1371600"/>
            <a:r>
              <a:rPr lang="en-US" sz="4800" b="1">
                <a:solidFill>
                  <a:prstClr val="white"/>
                </a:solidFill>
                <a:latin typeface="Calibri Light"/>
                <a:ea typeface="Yu Gothic Light"/>
                <a:cs typeface="Times New Roman"/>
              </a:rPr>
              <a:t>Gender and NBSAP Capacity Building &amp; Exchange Process</a:t>
            </a:r>
            <a:br>
              <a:rPr lang="en-US" sz="4800" b="1">
                <a:solidFill>
                  <a:prstClr val="white"/>
                </a:solidFill>
                <a:latin typeface="Calibri Light"/>
                <a:ea typeface="Yu Gothic Light"/>
                <a:cs typeface="Times New Roman"/>
              </a:rPr>
            </a:br>
            <a:endParaRPr lang="en-US" sz="4800" b="1">
              <a:solidFill>
                <a:prstClr val="white"/>
              </a:solidFill>
              <a:latin typeface="Calibri Light"/>
              <a:ea typeface="Yu Gothic Light"/>
              <a:cs typeface="Times New Roman"/>
            </a:endParaRPr>
          </a:p>
          <a:p>
            <a:pPr algn="ctr" defTabSz="1371600"/>
            <a:r>
              <a:rPr lang="en-US" sz="3600" b="1">
                <a:solidFill>
                  <a:prstClr val="white"/>
                </a:solidFill>
                <a:latin typeface="Calibri Light"/>
                <a:ea typeface="Yu Gothic Light"/>
                <a:cs typeface="Times New Roman"/>
              </a:rPr>
              <a:t>6th February 2026</a:t>
            </a:r>
            <a:endParaRPr lang="en-US" sz="6000">
              <a:solidFill>
                <a:prstClr val="black"/>
              </a:solidFill>
              <a:latin typeface="Calibri" panose="020F0502020204030204"/>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42841-97E8-D436-FB38-E435495F6D77}"/>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51900AF1-55D3-76E4-8534-B0061966C951}"/>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dirty="0">
              <a:solidFill>
                <a:srgbClr val="322929"/>
              </a:solidFill>
              <a:latin typeface="Aptos" panose="02110004020202020204"/>
            </a:endParaRPr>
          </a:p>
        </p:txBody>
      </p:sp>
      <p:grpSp>
        <p:nvGrpSpPr>
          <p:cNvPr id="3" name="Group 2">
            <a:extLst>
              <a:ext uri="{FF2B5EF4-FFF2-40B4-BE49-F238E27FC236}">
                <a16:creationId xmlns:a16="http://schemas.microsoft.com/office/drawing/2014/main" id="{F602F0FD-2F24-7977-8E3A-E389DA8A2A05}"/>
              </a:ext>
            </a:extLst>
          </p:cNvPr>
          <p:cNvGrpSpPr/>
          <p:nvPr/>
        </p:nvGrpSpPr>
        <p:grpSpPr>
          <a:xfrm rot="19609980">
            <a:off x="-5011502" y="12270141"/>
            <a:ext cx="7506213" cy="5619581"/>
            <a:chOff x="-1065426" y="6644636"/>
            <a:chExt cx="6886922" cy="5155944"/>
          </a:xfrm>
        </p:grpSpPr>
        <p:sp>
          <p:nvSpPr>
            <p:cNvPr id="4" name="Freeform 5">
              <a:extLst>
                <a:ext uri="{FF2B5EF4-FFF2-40B4-BE49-F238E27FC236}">
                  <a16:creationId xmlns:a16="http://schemas.microsoft.com/office/drawing/2014/main" id="{D93BA486-CC42-67F0-3241-A01AC64C7F52}"/>
                </a:ext>
              </a:extLst>
            </p:cNvPr>
            <p:cNvSpPr/>
            <p:nvPr/>
          </p:nvSpPr>
          <p:spPr>
            <a:xfrm rot="-1881176">
              <a:off x="-1065426" y="6644636"/>
              <a:ext cx="3667316" cy="4114800"/>
            </a:xfrm>
            <a:custGeom>
              <a:avLst/>
              <a:gdLst/>
              <a:ahLst/>
              <a:cxnLst/>
              <a:rect l="l" t="t" r="r" b="b"/>
              <a:pathLst>
                <a:path w="3667316" h="4114800">
                  <a:moveTo>
                    <a:pt x="0" y="0"/>
                  </a:moveTo>
                  <a:lnTo>
                    <a:pt x="3667316" y="0"/>
                  </a:lnTo>
                  <a:lnTo>
                    <a:pt x="3667316"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1371600">
                <a:defRPr/>
              </a:pPr>
              <a:endParaRPr lang="en-US" sz="2700" dirty="0">
                <a:solidFill>
                  <a:srgbClr val="322929"/>
                </a:solidFill>
                <a:latin typeface="Aptos" panose="02110004020202020204"/>
              </a:endParaRPr>
            </a:p>
          </p:txBody>
        </p:sp>
        <p:sp>
          <p:nvSpPr>
            <p:cNvPr id="5" name="Freeform 7">
              <a:extLst>
                <a:ext uri="{FF2B5EF4-FFF2-40B4-BE49-F238E27FC236}">
                  <a16:creationId xmlns:a16="http://schemas.microsoft.com/office/drawing/2014/main" id="{0BD68905-CCD1-B458-CE4A-E044A5C73D13}"/>
                </a:ext>
              </a:extLst>
            </p:cNvPr>
            <p:cNvSpPr/>
            <p:nvPr/>
          </p:nvSpPr>
          <p:spPr>
            <a:xfrm>
              <a:off x="2293055" y="7685780"/>
              <a:ext cx="3528441" cy="4114800"/>
            </a:xfrm>
            <a:custGeom>
              <a:avLst/>
              <a:gdLst/>
              <a:ahLst/>
              <a:cxnLst/>
              <a:rect l="l" t="t" r="r" b="b"/>
              <a:pathLst>
                <a:path w="3528441" h="4114800">
                  <a:moveTo>
                    <a:pt x="0" y="0"/>
                  </a:moveTo>
                  <a:lnTo>
                    <a:pt x="3528441" y="0"/>
                  </a:lnTo>
                  <a:lnTo>
                    <a:pt x="3528441"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1371600">
                <a:defRPr/>
              </a:pPr>
              <a:endParaRPr lang="en-US" sz="2700" dirty="0">
                <a:solidFill>
                  <a:srgbClr val="322929"/>
                </a:solidFill>
                <a:latin typeface="Aptos" panose="02110004020202020204"/>
              </a:endParaRPr>
            </a:p>
          </p:txBody>
        </p:sp>
      </p:grpSp>
      <p:sp>
        <p:nvSpPr>
          <p:cNvPr id="7" name="Google Shape;89;g328e14af98b_2_2">
            <a:extLst>
              <a:ext uri="{FF2B5EF4-FFF2-40B4-BE49-F238E27FC236}">
                <a16:creationId xmlns:a16="http://schemas.microsoft.com/office/drawing/2014/main" id="{D303EBD8-83A4-7126-12DE-C0870168FA91}"/>
              </a:ext>
            </a:extLst>
          </p:cNvPr>
          <p:cNvSpPr txBox="1"/>
          <p:nvPr/>
        </p:nvSpPr>
        <p:spPr>
          <a:xfrm>
            <a:off x="1163702" y="481256"/>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4400" b="1" kern="0" dirty="0">
                <a:solidFill>
                  <a:prstClr val="black"/>
                </a:solidFill>
                <a:latin typeface="Calibri Light" panose="020F0302020204030204" pitchFamily="34" charset="0"/>
                <a:cs typeface="Calibri Light" panose="020F0302020204030204" pitchFamily="34" charset="0"/>
                <a:sym typeface="Arial"/>
              </a:rPr>
              <a:t>Key actions to develop a gender responsive consultations</a:t>
            </a:r>
          </a:p>
          <a:p>
            <a:pPr defTabSz="914445">
              <a:buClr>
                <a:srgbClr val="000000"/>
              </a:buClr>
              <a:defRPr/>
            </a:pPr>
            <a:endParaRPr sz="4400" b="1" kern="0" dirty="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0DE7232F-74B1-2775-3C72-05432E25EDAA}"/>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8E80B303-1181-C0C5-5DC5-F24FFD8EAC8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txBody>
          <a:bodyPr/>
          <a:lstStyle/>
          <a:p>
            <a:pPr defTabSz="457223">
              <a:defRPr/>
            </a:pPr>
            <a:endParaRPr lang="en-CA" dirty="0">
              <a:solidFill>
                <a:prstClr val="black"/>
              </a:solidFill>
              <a:latin typeface="Calibri" panose="020F0502020204030204" pitchFamily="34" charset="0"/>
              <a:cs typeface="Calibri" panose="020F0502020204030204" pitchFamily="34" charset="0"/>
            </a:endParaRPr>
          </a:p>
        </p:txBody>
      </p:sp>
      <p:grpSp>
        <p:nvGrpSpPr>
          <p:cNvPr id="10" name="Group 9">
            <a:extLst>
              <a:ext uri="{FF2B5EF4-FFF2-40B4-BE49-F238E27FC236}">
                <a16:creationId xmlns:a16="http://schemas.microsoft.com/office/drawing/2014/main" id="{530B9699-FE77-730D-8E3C-2B9071FF8EF9}"/>
              </a:ext>
            </a:extLst>
          </p:cNvPr>
          <p:cNvGrpSpPr/>
          <p:nvPr/>
        </p:nvGrpSpPr>
        <p:grpSpPr>
          <a:xfrm>
            <a:off x="1102742" y="2029225"/>
            <a:ext cx="2525289" cy="1077218"/>
            <a:chOff x="844721" y="1866900"/>
            <a:chExt cx="3117679" cy="1316682"/>
          </a:xfrm>
        </p:grpSpPr>
        <p:sp>
          <p:nvSpPr>
            <p:cNvPr id="11" name="Pentagon 10">
              <a:extLst>
                <a:ext uri="{FF2B5EF4-FFF2-40B4-BE49-F238E27FC236}">
                  <a16:creationId xmlns:a16="http://schemas.microsoft.com/office/drawing/2014/main" id="{552B64AA-C619-9AC9-FC89-27464B3E2CDF}"/>
                </a:ext>
              </a:extLst>
            </p:cNvPr>
            <p:cNvSpPr/>
            <p:nvPr/>
          </p:nvSpPr>
          <p:spPr>
            <a:xfrm>
              <a:off x="844721" y="1866900"/>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A magnifying glass over a paper&#10;&#10;AI-generated content may be incorrect.">
              <a:extLst>
                <a:ext uri="{FF2B5EF4-FFF2-40B4-BE49-F238E27FC236}">
                  <a16:creationId xmlns:a16="http://schemas.microsoft.com/office/drawing/2014/main" id="{17E38927-5CF5-8365-98EB-6F3B990B69A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238679" y="2018287"/>
              <a:ext cx="1013420" cy="1011676"/>
            </a:xfrm>
            <a:prstGeom prst="rect">
              <a:avLst/>
            </a:prstGeom>
          </p:spPr>
        </p:pic>
        <p:grpSp>
          <p:nvGrpSpPr>
            <p:cNvPr id="13" name="Group 12">
              <a:extLst>
                <a:ext uri="{FF2B5EF4-FFF2-40B4-BE49-F238E27FC236}">
                  <a16:creationId xmlns:a16="http://schemas.microsoft.com/office/drawing/2014/main" id="{1A597F2A-8628-87F6-EEA5-09E92552C7F6}"/>
                </a:ext>
              </a:extLst>
            </p:cNvPr>
            <p:cNvGrpSpPr/>
            <p:nvPr/>
          </p:nvGrpSpPr>
          <p:grpSpPr>
            <a:xfrm>
              <a:off x="1098270" y="2005422"/>
              <a:ext cx="1063394" cy="1011676"/>
              <a:chOff x="10085410" y="3689660"/>
              <a:chExt cx="779859" cy="779859"/>
            </a:xfrm>
          </p:grpSpPr>
          <p:sp>
            <p:nvSpPr>
              <p:cNvPr id="14" name="Oval 13">
                <a:extLst>
                  <a:ext uri="{FF2B5EF4-FFF2-40B4-BE49-F238E27FC236}">
                    <a16:creationId xmlns:a16="http://schemas.microsoft.com/office/drawing/2014/main" id="{AD263FF8-0EC4-5A1F-BA7C-0279D5E33605}"/>
                  </a:ext>
                </a:extLst>
              </p:cNvPr>
              <p:cNvSpPr/>
              <p:nvPr/>
            </p:nvSpPr>
            <p:spPr>
              <a:xfrm>
                <a:off x="10085410" y="3689660"/>
                <a:ext cx="779859" cy="77985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5" name="Oval 5">
                <a:extLst>
                  <a:ext uri="{FF2B5EF4-FFF2-40B4-BE49-F238E27FC236}">
                    <a16:creationId xmlns:a16="http://schemas.microsoft.com/office/drawing/2014/main" id="{5E912E36-8D77-D979-80CA-8799CDD9E495}"/>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dirty="0"/>
                  <a:t>1</a:t>
                </a:r>
              </a:p>
            </p:txBody>
          </p:sp>
        </p:grpSp>
      </p:grpSp>
      <p:sp>
        <p:nvSpPr>
          <p:cNvPr id="16" name="Text Placeholder 2">
            <a:extLst>
              <a:ext uri="{FF2B5EF4-FFF2-40B4-BE49-F238E27FC236}">
                <a16:creationId xmlns:a16="http://schemas.microsoft.com/office/drawing/2014/main" id="{C23BC856-2A73-A8FC-D96F-9B29A009F0E0}"/>
              </a:ext>
            </a:extLst>
          </p:cNvPr>
          <p:cNvSpPr txBox="1">
            <a:spLocks/>
          </p:cNvSpPr>
          <p:nvPr/>
        </p:nvSpPr>
        <p:spPr>
          <a:xfrm>
            <a:off x="2344962" y="3696885"/>
            <a:ext cx="13786256" cy="3475033"/>
          </a:xfrm>
          <a:prstGeom prst="rect">
            <a:avLst/>
          </a:prstGeom>
        </p:spPr>
        <p:txBody>
          <a:bodyPr/>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3828" indent="-453828"/>
            <a:r>
              <a:rPr lang="en" dirty="0">
                <a:solidFill>
                  <a:prstClr val="black"/>
                </a:solidFill>
                <a:latin typeface="Calibri" panose="020F0502020204030204" pitchFamily="34" charset="0"/>
              </a:rPr>
              <a:t>Identify gender responsive and inclusive consultation processes carried out in the country and identify good practices that could be incorporated in the new consultation process </a:t>
            </a:r>
            <a:endParaRPr lang="es-ES" dirty="0">
              <a:solidFill>
                <a:prstClr val="black"/>
              </a:solidFill>
              <a:latin typeface="Calibri" panose="020F0502020204030204" pitchFamily="34" charset="0"/>
            </a:endParaRPr>
          </a:p>
          <a:p>
            <a:pPr marL="453828" indent="-453828"/>
            <a:endParaRPr lang="en-US" dirty="0">
              <a:latin typeface="Calibri" panose="020F0502020204030204" pitchFamily="34" charset="0"/>
              <a:cs typeface="Calibri" panose="020F0502020204030204" pitchFamily="34" charset="0"/>
            </a:endParaRPr>
          </a:p>
          <a:p>
            <a:pPr marL="453828" indent="-453828"/>
            <a:r>
              <a:rPr lang="en-US" dirty="0">
                <a:latin typeface="Calibri" panose="020F0502020204030204" pitchFamily="34" charset="0"/>
                <a:cs typeface="Calibri" panose="020F0502020204030204" pitchFamily="34" charset="0"/>
              </a:rPr>
              <a:t>Clearly define why the consultation is being held, how it will inform the NBSAP, and how women’s inputs will be integrated. </a:t>
            </a:r>
          </a:p>
          <a:p>
            <a:pPr marL="453828" indent="-453828"/>
            <a:endParaRPr lang="en-US" dirty="0">
              <a:latin typeface="Calibri" panose="020F0502020204030204" pitchFamily="34" charset="0"/>
              <a:cs typeface="Calibri" panose="020F0502020204030204" pitchFamily="34" charset="0"/>
            </a:endParaRPr>
          </a:p>
          <a:p>
            <a:pPr marL="453828" indent="-453828"/>
            <a:r>
              <a:rPr lang="en-US" dirty="0">
                <a:latin typeface="Calibri" panose="020F0502020204030204" pitchFamily="34" charset="0"/>
                <a:cs typeface="Calibri" panose="020F0502020204030204" pitchFamily="34" charset="0"/>
              </a:rPr>
              <a:t>Be transparent from the outset to avoid extractive engagement.</a:t>
            </a:r>
          </a:p>
          <a:p>
            <a:pPr marL="453828" indent="-453828"/>
            <a:endParaRPr lang="en-US" dirty="0">
              <a:latin typeface="Calibri" panose="020F0502020204030204" pitchFamily="34" charset="0"/>
              <a:cs typeface="Calibri" panose="020F0502020204030204" pitchFamily="34" charset="0"/>
            </a:endParaRPr>
          </a:p>
          <a:p>
            <a:pPr marL="453828" indent="-453828"/>
            <a:endParaRPr lang="en-US" noProof="0" dirty="0">
              <a:latin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A9B7528A-722E-3A26-F7FF-5CFB44499990}"/>
              </a:ext>
            </a:extLst>
          </p:cNvPr>
          <p:cNvSpPr txBox="1"/>
          <p:nvPr/>
        </p:nvSpPr>
        <p:spPr>
          <a:xfrm>
            <a:off x="3822798" y="2242561"/>
            <a:ext cx="12636402" cy="1015663"/>
          </a:xfrm>
          <a:prstGeom prst="rect">
            <a:avLst/>
          </a:prstGeom>
          <a:noFill/>
        </p:spPr>
        <p:txBody>
          <a:bodyPr wrap="square">
            <a:spAutoFit/>
          </a:bodyPr>
          <a:lstStyle/>
          <a:p>
            <a:r>
              <a:rPr lang="en-US" sz="3000" b="1" noProof="0" dirty="0">
                <a:latin typeface="Calibri" panose="020F0502020204030204" pitchFamily="34" charset="0"/>
                <a:ea typeface="Times New Roman" panose="02020603050405020304" pitchFamily="18" charset="0"/>
                <a:cs typeface="Calibri" panose="020F0502020204030204" pitchFamily="34" charset="0"/>
              </a:rPr>
              <a:t>Define the purpose, objectives and how the process will influence NBSAPs </a:t>
            </a:r>
          </a:p>
          <a:p>
            <a:pPr algn="ctr"/>
            <a:endParaRPr lang="en-US" sz="3000" b="1" dirty="0"/>
          </a:p>
        </p:txBody>
      </p:sp>
    </p:spTree>
    <p:extLst>
      <p:ext uri="{BB962C8B-B14F-4D97-AF65-F5344CB8AC3E}">
        <p14:creationId xmlns:p14="http://schemas.microsoft.com/office/powerpoint/2010/main" val="31866352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E8985-50D5-3424-C7A8-ADBFFCF163AD}"/>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2BA11E51-8D97-2D56-E05A-B5E611949B0E}"/>
              </a:ext>
            </a:extLst>
          </p:cNvPr>
          <p:cNvPicPr>
            <a:picLocks noChangeAspect="1"/>
          </p:cNvPicPr>
          <p:nvPr/>
        </p:nvPicPr>
        <p:blipFill>
          <a:blip r:embed="rId3"/>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D94165B0-2FF9-E9FA-A4DA-EC69FA234FA0}"/>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pPr defTabSz="457223">
              <a:defRPr/>
            </a:pPr>
            <a:endParaRPr lang="en-CA" dirty="0">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C3D311D4-47A7-4166-9D39-022A586ACA5B}"/>
              </a:ext>
            </a:extLst>
          </p:cNvPr>
          <p:cNvSpPr/>
          <p:nvPr/>
        </p:nvSpPr>
        <p:spPr>
          <a:xfrm>
            <a:off x="3603152" y="1858829"/>
            <a:ext cx="12992100"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371600"/>
            <a:endParaRPr lang="en-US" sz="27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endParaRPr>
          </a:p>
          <a:p>
            <a:pPr algn="ctr" defTabSz="914445">
              <a:buClr>
                <a:srgbClr val="000000"/>
              </a:buClr>
              <a:defRPr/>
            </a:pPr>
            <a:r>
              <a:rPr lang="en-US" sz="3200" b="1" kern="0" dirty="0">
                <a:solidFill>
                  <a:prstClr val="black"/>
                </a:solidFill>
                <a:latin typeface="Calibri Light" panose="020F0302020204030204" pitchFamily="34" charset="0"/>
                <a:cs typeface="Calibri Light" panose="020F0302020204030204" pitchFamily="34" charset="0"/>
                <a:sym typeface="Arial"/>
              </a:rPr>
              <a:t>Define the consultation plan by asking the right questions </a:t>
            </a:r>
          </a:p>
          <a:p>
            <a:pPr algn="ctr" defTabSz="1371600"/>
            <a:endParaRPr lang="en-US" sz="2700" dirty="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51E9559D-204A-D153-B355-93AA48C6F012}"/>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US" sz="4800" dirty="0">
                <a:solidFill>
                  <a:schemeClr val="tx1"/>
                </a:solidFill>
                <a:latin typeface="Calibri" panose="020F0502020204030204"/>
              </a:rPr>
              <a:t>TIP</a:t>
            </a:r>
            <a:endParaRPr lang="en-US" sz="2700" dirty="0">
              <a:solidFill>
                <a:schemeClr val="tx1"/>
              </a:solidFill>
              <a:latin typeface="Calibri" panose="020F0502020204030204"/>
            </a:endParaRPr>
          </a:p>
        </p:txBody>
      </p:sp>
      <p:grpSp>
        <p:nvGrpSpPr>
          <p:cNvPr id="2" name="Group 1">
            <a:extLst>
              <a:ext uri="{FF2B5EF4-FFF2-40B4-BE49-F238E27FC236}">
                <a16:creationId xmlns:a16="http://schemas.microsoft.com/office/drawing/2014/main" id="{355653D1-9DE5-0DA8-D7E3-F8C92C8B6D6C}"/>
              </a:ext>
            </a:extLst>
          </p:cNvPr>
          <p:cNvGrpSpPr/>
          <p:nvPr/>
        </p:nvGrpSpPr>
        <p:grpSpPr>
          <a:xfrm>
            <a:off x="979911" y="2029225"/>
            <a:ext cx="2525289" cy="1077218"/>
            <a:chOff x="844721" y="1866900"/>
            <a:chExt cx="3117679" cy="1316682"/>
          </a:xfrm>
        </p:grpSpPr>
        <p:sp>
          <p:nvSpPr>
            <p:cNvPr id="3" name="Pentagon 2">
              <a:extLst>
                <a:ext uri="{FF2B5EF4-FFF2-40B4-BE49-F238E27FC236}">
                  <a16:creationId xmlns:a16="http://schemas.microsoft.com/office/drawing/2014/main" id="{00028AE1-DD7A-5ADE-4380-5EFC7462BABA}"/>
                </a:ext>
              </a:extLst>
            </p:cNvPr>
            <p:cNvSpPr/>
            <p:nvPr/>
          </p:nvSpPr>
          <p:spPr>
            <a:xfrm>
              <a:off x="844721" y="1866900"/>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magnifying glass over a paper&#10;&#10;AI-generated content may be incorrect.">
              <a:extLst>
                <a:ext uri="{FF2B5EF4-FFF2-40B4-BE49-F238E27FC236}">
                  <a16:creationId xmlns:a16="http://schemas.microsoft.com/office/drawing/2014/main" id="{D35BC5DE-2766-3F04-0109-D3E7C0A20CC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38679" y="2018287"/>
              <a:ext cx="1013420" cy="1011676"/>
            </a:xfrm>
            <a:prstGeom prst="rect">
              <a:avLst/>
            </a:prstGeom>
          </p:spPr>
        </p:pic>
        <p:grpSp>
          <p:nvGrpSpPr>
            <p:cNvPr id="7" name="Group 6">
              <a:extLst>
                <a:ext uri="{FF2B5EF4-FFF2-40B4-BE49-F238E27FC236}">
                  <a16:creationId xmlns:a16="http://schemas.microsoft.com/office/drawing/2014/main" id="{F8E952C9-A252-E167-059D-1EA97CE62CD8}"/>
                </a:ext>
              </a:extLst>
            </p:cNvPr>
            <p:cNvGrpSpPr/>
            <p:nvPr/>
          </p:nvGrpSpPr>
          <p:grpSpPr>
            <a:xfrm>
              <a:off x="1098270" y="2005422"/>
              <a:ext cx="1063394" cy="1011676"/>
              <a:chOff x="10085410" y="3689660"/>
              <a:chExt cx="779859" cy="779859"/>
            </a:xfrm>
          </p:grpSpPr>
          <p:sp>
            <p:nvSpPr>
              <p:cNvPr id="9" name="Oval 8">
                <a:extLst>
                  <a:ext uri="{FF2B5EF4-FFF2-40B4-BE49-F238E27FC236}">
                    <a16:creationId xmlns:a16="http://schemas.microsoft.com/office/drawing/2014/main" id="{ADDBC477-B71F-C77D-F4C5-FE8E0E6D3402}"/>
                  </a:ext>
                </a:extLst>
              </p:cNvPr>
              <p:cNvSpPr/>
              <p:nvPr/>
            </p:nvSpPr>
            <p:spPr>
              <a:xfrm>
                <a:off x="10085410" y="3689660"/>
                <a:ext cx="779859" cy="77985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0" name="Oval 5">
                <a:extLst>
                  <a:ext uri="{FF2B5EF4-FFF2-40B4-BE49-F238E27FC236}">
                    <a16:creationId xmlns:a16="http://schemas.microsoft.com/office/drawing/2014/main" id="{4AA446D3-3218-1DE7-6CD7-8DF1E9B1BB8B}"/>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dirty="0"/>
                  <a:t>1</a:t>
                </a:r>
              </a:p>
            </p:txBody>
          </p:sp>
        </p:grpSp>
      </p:grpSp>
      <p:graphicFrame>
        <p:nvGraphicFramePr>
          <p:cNvPr id="11" name="Marcador de Posição de Conteúdo 3">
            <a:extLst>
              <a:ext uri="{FF2B5EF4-FFF2-40B4-BE49-F238E27FC236}">
                <a16:creationId xmlns:a16="http://schemas.microsoft.com/office/drawing/2014/main" id="{E4CAD317-9263-C3AF-A766-BAF1C52CC820}"/>
              </a:ext>
            </a:extLst>
          </p:cNvPr>
          <p:cNvGraphicFramePr>
            <a:graphicFrameLocks/>
          </p:cNvGraphicFramePr>
          <p:nvPr>
            <p:extLst>
              <p:ext uri="{D42A27DB-BD31-4B8C-83A1-F6EECF244321}">
                <p14:modId xmlns:p14="http://schemas.microsoft.com/office/powerpoint/2010/main" val="64331418"/>
              </p:ext>
            </p:extLst>
          </p:nvPr>
        </p:nvGraphicFramePr>
        <p:xfrm>
          <a:off x="1373131" y="3421168"/>
          <a:ext cx="15559961" cy="585095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5406503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8E7BA-F517-748B-64F2-A713EA452A48}"/>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1E637318-FEAB-DEB0-F687-E86A41829DA5}"/>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478893E5-199B-2B4D-FBE4-64EFAA6FE51F}"/>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8FBE506A-1083-D77F-300A-16EBFA113FCE}"/>
              </a:ext>
            </a:extLst>
          </p:cNvPr>
          <p:cNvSpPr/>
          <p:nvPr/>
        </p:nvSpPr>
        <p:spPr>
          <a:xfrm>
            <a:off x="3603152" y="1911497"/>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en-US" sz="3200" b="1" kern="0" dirty="0">
                <a:solidFill>
                  <a:prstClr val="black"/>
                </a:solidFill>
                <a:latin typeface="Calibri Light" panose="020F0302020204030204" pitchFamily="34" charset="0"/>
                <a:cs typeface="Calibri Light" panose="020F0302020204030204" pitchFamily="34" charset="0"/>
                <a:sym typeface="Arial"/>
              </a:rPr>
              <a:t>Consultations: Ask the right questions and look for answers through different methodologies (focus groups, interviews, workshops) </a:t>
            </a:r>
          </a:p>
        </p:txBody>
      </p:sp>
      <p:sp>
        <p:nvSpPr>
          <p:cNvPr id="8" name="Rounded Rectangle 7">
            <a:extLst>
              <a:ext uri="{FF2B5EF4-FFF2-40B4-BE49-F238E27FC236}">
                <a16:creationId xmlns:a16="http://schemas.microsoft.com/office/drawing/2014/main" id="{5EC1C851-DFFF-03AD-45FD-1248AC86184A}"/>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US" sz="4800">
                <a:solidFill>
                  <a:schemeClr val="tx1"/>
                </a:solidFill>
                <a:latin typeface="Calibri" panose="020F0502020204030204"/>
              </a:rPr>
              <a:t>TIP</a:t>
            </a:r>
            <a:endParaRPr lang="en-US" sz="2700">
              <a:solidFill>
                <a:schemeClr val="tx1"/>
              </a:solidFill>
              <a:latin typeface="Calibri" panose="020F0502020204030204"/>
            </a:endParaRPr>
          </a:p>
        </p:txBody>
      </p:sp>
      <p:sp>
        <p:nvSpPr>
          <p:cNvPr id="9" name="Rectangle 8">
            <a:extLst>
              <a:ext uri="{FF2B5EF4-FFF2-40B4-BE49-F238E27FC236}">
                <a16:creationId xmlns:a16="http://schemas.microsoft.com/office/drawing/2014/main" id="{FE2651EC-287E-DA1C-C3F3-FF06919EDF10}"/>
              </a:ext>
            </a:extLst>
          </p:cNvPr>
          <p:cNvSpPr/>
          <p:nvPr/>
        </p:nvSpPr>
        <p:spPr>
          <a:xfrm>
            <a:off x="8289103" y="3977435"/>
            <a:ext cx="9408853" cy="1038978"/>
          </a:xfrm>
          <a:prstGeom prst="rect">
            <a:avLst/>
          </a:prstGeom>
          <a:solidFill>
            <a:srgbClr val="FFF2CC"/>
          </a:solidFill>
          <a:ln w="57150" cap="flat" cmpd="sng" algn="ctr">
            <a:solidFill>
              <a:srgbClr val="FFC000"/>
            </a:solidFill>
            <a:prstDash val="solid"/>
            <a:miter lim="800000"/>
          </a:ln>
          <a:effectLst/>
        </p:spPr>
        <p:txBody>
          <a:bodyPr rtlCol="0" anchor="ctr"/>
          <a:lstStyle/>
          <a:p>
            <a:pPr algn="ctr" defTabSz="502945">
              <a:defRPr/>
            </a:pPr>
            <a:endParaRPr lang="en-US" kern="0" noProof="0" dirty="0">
              <a:solidFill>
                <a:srgbClr val="000000"/>
              </a:solidFill>
              <a:latin typeface="Calibri" panose="020F0502020204030204" pitchFamily="34" charset="0"/>
            </a:endParaRPr>
          </a:p>
        </p:txBody>
      </p:sp>
      <p:sp>
        <p:nvSpPr>
          <p:cNvPr id="10" name="Rectangle 9">
            <a:extLst>
              <a:ext uri="{FF2B5EF4-FFF2-40B4-BE49-F238E27FC236}">
                <a16:creationId xmlns:a16="http://schemas.microsoft.com/office/drawing/2014/main" id="{45A4CD6F-FADC-A795-F8BA-2C69004E0144}"/>
              </a:ext>
            </a:extLst>
          </p:cNvPr>
          <p:cNvSpPr/>
          <p:nvPr/>
        </p:nvSpPr>
        <p:spPr>
          <a:xfrm>
            <a:off x="8289103" y="4255413"/>
            <a:ext cx="9408853" cy="430887"/>
          </a:xfrm>
          <a:prstGeom prst="rect">
            <a:avLst/>
          </a:prstGeom>
        </p:spPr>
        <p:txBody>
          <a:bodyPr wrap="square" lIns="60960" tIns="30480" rIns="60960" bIns="30480" anchor="t">
            <a:spAutoFit/>
          </a:bodyPr>
          <a:lstStyle/>
          <a:p>
            <a:pPr algn="ctr"/>
            <a:r>
              <a:rPr lang="en-US" sz="2400" b="1" noProof="0">
                <a:solidFill>
                  <a:srgbClr val="000000"/>
                </a:solidFill>
                <a:latin typeface="Calibri" panose="020F0502020204030204" pitchFamily="34" charset="0"/>
                <a:cs typeface="Calibri" panose="020F0502020204030204" pitchFamily="34" charset="0"/>
              </a:rPr>
              <a:t>Gender-differentiated roles, practices, knowledge, and values </a:t>
            </a:r>
          </a:p>
        </p:txBody>
      </p:sp>
      <p:sp>
        <p:nvSpPr>
          <p:cNvPr id="11" name="Rectangle 10">
            <a:extLst>
              <a:ext uri="{FF2B5EF4-FFF2-40B4-BE49-F238E27FC236}">
                <a16:creationId xmlns:a16="http://schemas.microsoft.com/office/drawing/2014/main" id="{3C138F15-0ED7-F042-1EE3-0E7A1FC43D7F}"/>
              </a:ext>
            </a:extLst>
          </p:cNvPr>
          <p:cNvSpPr/>
          <p:nvPr/>
        </p:nvSpPr>
        <p:spPr>
          <a:xfrm>
            <a:off x="8289102" y="5260426"/>
            <a:ext cx="9430625" cy="1102273"/>
          </a:xfrm>
          <a:prstGeom prst="rect">
            <a:avLst/>
          </a:prstGeom>
          <a:solidFill>
            <a:schemeClr val="accent1">
              <a:lumMod val="20000"/>
              <a:lumOff val="80000"/>
            </a:schemeClr>
          </a:solidFill>
          <a:ln w="57150" cap="flat" cmpd="sng" algn="ctr">
            <a:solidFill>
              <a:srgbClr val="0070C0"/>
            </a:solidFill>
            <a:prstDash val="solid"/>
            <a:miter lim="800000"/>
          </a:ln>
          <a:effectLst/>
        </p:spPr>
        <p:txBody>
          <a:bodyPr rtlCol="0" anchor="ctr"/>
          <a:lstStyle/>
          <a:p>
            <a:pPr algn="ctr" defTabSz="502945">
              <a:defRPr/>
            </a:pPr>
            <a:endParaRPr lang="en-US" sz="1867" kern="0" noProof="0" dirty="0">
              <a:solidFill>
                <a:srgbClr val="000000"/>
              </a:solidFill>
              <a:latin typeface="Calibri" panose="020F0502020204030204" pitchFamily="34" charset="0"/>
            </a:endParaRPr>
          </a:p>
        </p:txBody>
      </p:sp>
      <p:sp>
        <p:nvSpPr>
          <p:cNvPr id="13" name="Rectangle 12">
            <a:extLst>
              <a:ext uri="{FF2B5EF4-FFF2-40B4-BE49-F238E27FC236}">
                <a16:creationId xmlns:a16="http://schemas.microsoft.com/office/drawing/2014/main" id="{615EAE31-D59B-544B-700A-3351B0DBF67C}"/>
              </a:ext>
            </a:extLst>
          </p:cNvPr>
          <p:cNvSpPr/>
          <p:nvPr/>
        </p:nvSpPr>
        <p:spPr>
          <a:xfrm>
            <a:off x="8289102" y="5410081"/>
            <a:ext cx="9408854" cy="800219"/>
          </a:xfrm>
          <a:prstGeom prst="rect">
            <a:avLst/>
          </a:prstGeom>
          <a:ln>
            <a:noFill/>
          </a:ln>
        </p:spPr>
        <p:txBody>
          <a:bodyPr wrap="square" lIns="60960" tIns="30480" rIns="60960" bIns="30480" anchor="t">
            <a:spAutoFit/>
          </a:bodyPr>
          <a:lstStyle/>
          <a:p>
            <a:pPr algn="ctr"/>
            <a:r>
              <a:rPr lang="en-US" sz="2400" b="1" noProof="0">
                <a:solidFill>
                  <a:srgbClr val="000000"/>
                </a:solidFill>
                <a:latin typeface="Calibri" panose="020F0502020204030204" pitchFamily="34" charset="0"/>
                <a:ea typeface="+mn-lt"/>
                <a:cs typeface="Calibri" panose="020F0502020204030204" pitchFamily="34" charset="0"/>
              </a:rPr>
              <a:t>Gender Inequalities and Gaps in Relation to Access and </a:t>
            </a:r>
          </a:p>
          <a:p>
            <a:pPr algn="ctr"/>
            <a:r>
              <a:rPr lang="en-US" sz="2400" b="1" noProof="0">
                <a:solidFill>
                  <a:srgbClr val="000000"/>
                </a:solidFill>
                <a:latin typeface="Calibri" panose="020F0502020204030204" pitchFamily="34" charset="0"/>
                <a:ea typeface="+mn-lt"/>
                <a:cs typeface="Calibri" panose="020F0502020204030204" pitchFamily="34" charset="0"/>
              </a:rPr>
              <a:t>Decision-Making Power over Resources</a:t>
            </a:r>
            <a:endParaRPr lang="en-US" sz="2400" b="1" noProof="0">
              <a:latin typeface="Calibri" panose="020F0502020204030204" pitchFamily="34" charset="0"/>
              <a:cs typeface="Calibri" panose="020F0502020204030204" pitchFamily="34" charset="0"/>
            </a:endParaRPr>
          </a:p>
        </p:txBody>
      </p:sp>
      <p:pic>
        <p:nvPicPr>
          <p:cNvPr id="14" name="Picture 13" descr="Text&#10;&#10;Description automatically generated">
            <a:extLst>
              <a:ext uri="{FF2B5EF4-FFF2-40B4-BE49-F238E27FC236}">
                <a16:creationId xmlns:a16="http://schemas.microsoft.com/office/drawing/2014/main" id="{68C8695B-6CF1-BE5F-8FEE-1E0865DE8132}"/>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066800" y="3962399"/>
            <a:ext cx="6707124" cy="4800600"/>
          </a:xfrm>
          <a:prstGeom prst="rect">
            <a:avLst/>
          </a:prstGeom>
        </p:spPr>
      </p:pic>
      <p:sp>
        <p:nvSpPr>
          <p:cNvPr id="19" name="Rectangle 18">
            <a:extLst>
              <a:ext uri="{FF2B5EF4-FFF2-40B4-BE49-F238E27FC236}">
                <a16:creationId xmlns:a16="http://schemas.microsoft.com/office/drawing/2014/main" id="{1199BF30-B0A9-FAB7-6F67-071BA9F3C22E}"/>
              </a:ext>
            </a:extLst>
          </p:cNvPr>
          <p:cNvSpPr/>
          <p:nvPr/>
        </p:nvSpPr>
        <p:spPr>
          <a:xfrm>
            <a:off x="8279932" y="6626544"/>
            <a:ext cx="9435063" cy="1085935"/>
          </a:xfrm>
          <a:prstGeom prst="rect">
            <a:avLst/>
          </a:prstGeom>
          <a:solidFill>
            <a:srgbClr val="9BBB59">
              <a:lumMod val="20000"/>
              <a:lumOff val="80000"/>
            </a:srgbClr>
          </a:solidFill>
          <a:ln w="57150" cap="flat" cmpd="sng" algn="ctr">
            <a:solidFill>
              <a:srgbClr val="009F4B"/>
            </a:solidFill>
            <a:prstDash val="solid"/>
            <a:miter lim="800000"/>
          </a:ln>
          <a:effectLst/>
        </p:spPr>
        <p:txBody>
          <a:bodyPr rtlCol="0" anchor="ctr"/>
          <a:lstStyle/>
          <a:p>
            <a:pPr marL="0" marR="0" lvl="0" indent="0" algn="ctr" defTabSz="502945" eaLnBrk="1" fontAlgn="auto" latinLnBrk="0" hangingPunct="1">
              <a:lnSpc>
                <a:spcPct val="100000"/>
              </a:lnSpc>
              <a:spcBef>
                <a:spcPts val="0"/>
              </a:spcBef>
              <a:spcAft>
                <a:spcPts val="0"/>
              </a:spcAft>
              <a:buClrTx/>
              <a:buSzTx/>
              <a:buFontTx/>
              <a:buNone/>
              <a:tabLst/>
              <a:defRPr/>
            </a:pPr>
            <a:endParaRPr kumimoji="0" lang="en-US" sz="1867" u="none" strike="noStrike" kern="0" cap="none" spc="0" normalizeH="0" baseline="0" noProof="0" dirty="0">
              <a:ln>
                <a:noFill/>
              </a:ln>
              <a:solidFill>
                <a:srgbClr val="000000"/>
              </a:solidFill>
              <a:effectLst/>
              <a:uLnTx/>
              <a:uFillTx/>
              <a:latin typeface="Calibri" panose="020F0502020204030204" pitchFamily="34" charset="0"/>
            </a:endParaRPr>
          </a:p>
        </p:txBody>
      </p:sp>
      <p:sp>
        <p:nvSpPr>
          <p:cNvPr id="20" name="Rectangle 19">
            <a:extLst>
              <a:ext uri="{FF2B5EF4-FFF2-40B4-BE49-F238E27FC236}">
                <a16:creationId xmlns:a16="http://schemas.microsoft.com/office/drawing/2014/main" id="{0E8C71C5-E40E-06E6-6AA8-91D540B1F289}"/>
              </a:ext>
            </a:extLst>
          </p:cNvPr>
          <p:cNvSpPr/>
          <p:nvPr/>
        </p:nvSpPr>
        <p:spPr>
          <a:xfrm>
            <a:off x="8289102" y="6781681"/>
            <a:ext cx="9401403" cy="800219"/>
          </a:xfrm>
          <a:prstGeom prst="rect">
            <a:avLst/>
          </a:prstGeom>
        </p:spPr>
        <p:txBody>
          <a:bodyPr wrap="square" lIns="60960" tIns="30480" rIns="60960" bIns="30480" anchor="t">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a:ln>
                  <a:noFill/>
                </a:ln>
                <a:solidFill>
                  <a:srgbClr val="000000"/>
                </a:solidFill>
                <a:effectLst/>
                <a:uLnTx/>
                <a:uFillTx/>
                <a:latin typeface="Calibri" panose="020F0502020204030204" pitchFamily="34" charset="0"/>
                <a:ea typeface="+mn-lt"/>
                <a:cs typeface="Calibri" panose="020F0502020204030204" pitchFamily="34" charset="0"/>
              </a:rPr>
              <a:t>Differentiated Contributions to the Management, Sustainable Use,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a:ln>
                  <a:noFill/>
                </a:ln>
                <a:solidFill>
                  <a:srgbClr val="000000"/>
                </a:solidFill>
                <a:effectLst/>
                <a:uLnTx/>
                <a:uFillTx/>
                <a:latin typeface="Calibri" panose="020F0502020204030204" pitchFamily="34" charset="0"/>
                <a:ea typeface="+mn-lt"/>
                <a:cs typeface="Calibri" panose="020F0502020204030204" pitchFamily="34" charset="0"/>
              </a:rPr>
              <a:t> and Protection of Resources or Ecosystems</a:t>
            </a:r>
            <a:endParaRPr kumimoji="0" lang="en-US" b="1" i="0" u="none" strike="noStrike" kern="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21" name="Rectangle 15">
            <a:extLst>
              <a:ext uri="{FF2B5EF4-FFF2-40B4-BE49-F238E27FC236}">
                <a16:creationId xmlns:a16="http://schemas.microsoft.com/office/drawing/2014/main" id="{0879EA37-3D71-D4EC-A229-C0B85AC8B891}"/>
              </a:ext>
            </a:extLst>
          </p:cNvPr>
          <p:cNvSpPr/>
          <p:nvPr/>
        </p:nvSpPr>
        <p:spPr>
          <a:xfrm>
            <a:off x="8289102" y="7962900"/>
            <a:ext cx="9435063" cy="1132244"/>
          </a:xfrm>
          <a:prstGeom prst="rect">
            <a:avLst/>
          </a:prstGeom>
          <a:solidFill>
            <a:srgbClr val="C0504D">
              <a:lumMod val="20000"/>
              <a:lumOff val="80000"/>
            </a:srgbClr>
          </a:solidFill>
          <a:ln w="57150" cap="flat" cmpd="sng" algn="ctr">
            <a:solidFill>
              <a:srgbClr val="C00000"/>
            </a:solidFill>
            <a:prstDash val="solid"/>
            <a:miter lim="800000"/>
          </a:ln>
          <a:effectLst/>
        </p:spPr>
        <p:txBody>
          <a:bodyPr rtlCol="0" anchor="ctr"/>
          <a:lstStyle/>
          <a:p>
            <a:pPr marL="0" marR="0" lvl="0" indent="0" algn="ctr" defTabSz="502945" eaLnBrk="1" fontAlgn="auto" latinLnBrk="0" hangingPunct="1">
              <a:lnSpc>
                <a:spcPct val="100000"/>
              </a:lnSpc>
              <a:spcBef>
                <a:spcPts val="0"/>
              </a:spcBef>
              <a:spcAft>
                <a:spcPts val="0"/>
              </a:spcAft>
              <a:buClrTx/>
              <a:buSzTx/>
              <a:buFontTx/>
              <a:buNone/>
              <a:tabLst/>
              <a:defRPr/>
            </a:pPr>
            <a:endParaRPr kumimoji="0" lang="en-US" sz="1867" u="none" strike="noStrike" kern="0" cap="none" spc="0" normalizeH="0" baseline="0" noProof="0" dirty="0">
              <a:ln>
                <a:noFill/>
              </a:ln>
              <a:solidFill>
                <a:srgbClr val="000000"/>
              </a:solidFill>
              <a:effectLst/>
              <a:uLnTx/>
              <a:uFillTx/>
              <a:latin typeface="Calibri" panose="020F0502020204030204" pitchFamily="34" charset="0"/>
            </a:endParaRPr>
          </a:p>
        </p:txBody>
      </p:sp>
      <p:sp>
        <p:nvSpPr>
          <p:cNvPr id="22" name="Rectangle 16">
            <a:extLst>
              <a:ext uri="{FF2B5EF4-FFF2-40B4-BE49-F238E27FC236}">
                <a16:creationId xmlns:a16="http://schemas.microsoft.com/office/drawing/2014/main" id="{2FD663B9-F19B-313A-05E1-0BEB3983E491}"/>
              </a:ext>
            </a:extLst>
          </p:cNvPr>
          <p:cNvSpPr/>
          <p:nvPr/>
        </p:nvSpPr>
        <p:spPr>
          <a:xfrm>
            <a:off x="8255441" y="8140763"/>
            <a:ext cx="9435063" cy="800219"/>
          </a:xfrm>
          <a:prstGeom prst="rect">
            <a:avLst/>
          </a:prstGeom>
        </p:spPr>
        <p:txBody>
          <a:bodyPr wrap="square" lIns="60960" tIns="30480" rIns="60960" bIns="30480" anchor="t">
            <a:spAutoFit/>
          </a:bodyPr>
          <a:lstStyle/>
          <a:p>
            <a:pPr algn="ctr"/>
            <a:r>
              <a:rPr lang="en-US" sz="2400" b="1">
                <a:solidFill>
                  <a:srgbClr val="000000"/>
                </a:solidFill>
                <a:latin typeface="Calibri" panose="020F0502020204030204" pitchFamily="34" charset="0"/>
                <a:cs typeface="Calibri" panose="020F0502020204030204" pitchFamily="34" charset="0"/>
              </a:rPr>
              <a:t> </a:t>
            </a:r>
            <a:r>
              <a:rPr lang="en-US" sz="2400" b="1">
                <a:solidFill>
                  <a:srgbClr val="000000"/>
                </a:solidFill>
                <a:latin typeface="Calibri" panose="020F0502020204030204" pitchFamily="34" charset="0"/>
                <a:ea typeface="+mn-lt"/>
                <a:cs typeface="Calibri" panose="020F0502020204030204" pitchFamily="34" charset="0"/>
              </a:rPr>
              <a:t>Differentiated Participation and Impacts</a:t>
            </a:r>
          </a:p>
          <a:p>
            <a:pPr algn="ctr"/>
            <a:r>
              <a:rPr lang="en-US" sz="2400" b="1">
                <a:solidFill>
                  <a:srgbClr val="000000"/>
                </a:solidFill>
                <a:latin typeface="Calibri" panose="020F0502020204030204" pitchFamily="34" charset="0"/>
                <a:ea typeface="+mn-lt"/>
                <a:cs typeface="Calibri" panose="020F0502020204030204" pitchFamily="34" charset="0"/>
              </a:rPr>
              <a:t> of Environmental Projects/Activities</a:t>
            </a:r>
          </a:p>
        </p:txBody>
      </p:sp>
      <p:grpSp>
        <p:nvGrpSpPr>
          <p:cNvPr id="2" name="Group 1">
            <a:extLst>
              <a:ext uri="{FF2B5EF4-FFF2-40B4-BE49-F238E27FC236}">
                <a16:creationId xmlns:a16="http://schemas.microsoft.com/office/drawing/2014/main" id="{EEBDC567-20BA-4C00-5D26-1405CF1A742C}"/>
              </a:ext>
            </a:extLst>
          </p:cNvPr>
          <p:cNvGrpSpPr/>
          <p:nvPr/>
        </p:nvGrpSpPr>
        <p:grpSpPr>
          <a:xfrm>
            <a:off x="979911" y="2029225"/>
            <a:ext cx="2525289" cy="1077218"/>
            <a:chOff x="844721" y="1866900"/>
            <a:chExt cx="3117679" cy="1316682"/>
          </a:xfrm>
        </p:grpSpPr>
        <p:sp>
          <p:nvSpPr>
            <p:cNvPr id="3" name="Pentagon 2">
              <a:extLst>
                <a:ext uri="{FF2B5EF4-FFF2-40B4-BE49-F238E27FC236}">
                  <a16:creationId xmlns:a16="http://schemas.microsoft.com/office/drawing/2014/main" id="{6E5E71A3-E464-21D0-D09C-734AA6B8F94F}"/>
                </a:ext>
              </a:extLst>
            </p:cNvPr>
            <p:cNvSpPr/>
            <p:nvPr/>
          </p:nvSpPr>
          <p:spPr>
            <a:xfrm>
              <a:off x="844721" y="1866900"/>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magnifying glass over a paper&#10;&#10;AI-generated content may be incorrect.">
              <a:extLst>
                <a:ext uri="{FF2B5EF4-FFF2-40B4-BE49-F238E27FC236}">
                  <a16:creationId xmlns:a16="http://schemas.microsoft.com/office/drawing/2014/main" id="{BF709680-FD07-D69C-F146-BDA7858BE3D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38679" y="2018287"/>
              <a:ext cx="1013420" cy="1011676"/>
            </a:xfrm>
            <a:prstGeom prst="rect">
              <a:avLst/>
            </a:prstGeom>
          </p:spPr>
        </p:pic>
        <p:grpSp>
          <p:nvGrpSpPr>
            <p:cNvPr id="7" name="Group 6">
              <a:extLst>
                <a:ext uri="{FF2B5EF4-FFF2-40B4-BE49-F238E27FC236}">
                  <a16:creationId xmlns:a16="http://schemas.microsoft.com/office/drawing/2014/main" id="{3DC453A0-48A9-FD7A-B246-2AE1E778F6F9}"/>
                </a:ext>
              </a:extLst>
            </p:cNvPr>
            <p:cNvGrpSpPr/>
            <p:nvPr/>
          </p:nvGrpSpPr>
          <p:grpSpPr>
            <a:xfrm>
              <a:off x="1098270" y="2005422"/>
              <a:ext cx="1063394" cy="1011676"/>
              <a:chOff x="10085410" y="3689660"/>
              <a:chExt cx="779859" cy="779859"/>
            </a:xfrm>
          </p:grpSpPr>
          <p:sp>
            <p:nvSpPr>
              <p:cNvPr id="15" name="Oval 14">
                <a:extLst>
                  <a:ext uri="{FF2B5EF4-FFF2-40B4-BE49-F238E27FC236}">
                    <a16:creationId xmlns:a16="http://schemas.microsoft.com/office/drawing/2014/main" id="{62D8F0DB-0598-ED36-EF18-D1CBA4816989}"/>
                  </a:ext>
                </a:extLst>
              </p:cNvPr>
              <p:cNvSpPr/>
              <p:nvPr/>
            </p:nvSpPr>
            <p:spPr>
              <a:xfrm>
                <a:off x="10085410" y="3689660"/>
                <a:ext cx="779859" cy="77985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6" name="Oval 5">
                <a:extLst>
                  <a:ext uri="{FF2B5EF4-FFF2-40B4-BE49-F238E27FC236}">
                    <a16:creationId xmlns:a16="http://schemas.microsoft.com/office/drawing/2014/main" id="{E4C0E03E-B44B-2C1D-E6ED-B5004E6AEEC8}"/>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dirty="0"/>
                  <a:t>1</a:t>
                </a:r>
              </a:p>
            </p:txBody>
          </p:sp>
        </p:grpSp>
      </p:grpSp>
    </p:spTree>
    <p:extLst>
      <p:ext uri="{BB962C8B-B14F-4D97-AF65-F5344CB8AC3E}">
        <p14:creationId xmlns:p14="http://schemas.microsoft.com/office/powerpoint/2010/main" val="22845868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588E2-935D-9651-F7CF-8861B3FE31B9}"/>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05150F36-A23F-49E3-3F0F-2FFCC3C5A971}"/>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dirty="0">
              <a:solidFill>
                <a:srgbClr val="322929"/>
              </a:solidFill>
              <a:latin typeface="Aptos" panose="02110004020202020204"/>
            </a:endParaRPr>
          </a:p>
        </p:txBody>
      </p:sp>
      <p:grpSp>
        <p:nvGrpSpPr>
          <p:cNvPr id="3" name="Group 2">
            <a:extLst>
              <a:ext uri="{FF2B5EF4-FFF2-40B4-BE49-F238E27FC236}">
                <a16:creationId xmlns:a16="http://schemas.microsoft.com/office/drawing/2014/main" id="{E345DE0E-B223-AE59-F05A-E55EEB144F7B}"/>
              </a:ext>
            </a:extLst>
          </p:cNvPr>
          <p:cNvGrpSpPr/>
          <p:nvPr/>
        </p:nvGrpSpPr>
        <p:grpSpPr>
          <a:xfrm rot="19609980">
            <a:off x="-5011502" y="12270141"/>
            <a:ext cx="7506213" cy="5619581"/>
            <a:chOff x="-1065426" y="6644636"/>
            <a:chExt cx="6886922" cy="5155944"/>
          </a:xfrm>
        </p:grpSpPr>
        <p:sp>
          <p:nvSpPr>
            <p:cNvPr id="4" name="Freeform 5">
              <a:extLst>
                <a:ext uri="{FF2B5EF4-FFF2-40B4-BE49-F238E27FC236}">
                  <a16:creationId xmlns:a16="http://schemas.microsoft.com/office/drawing/2014/main" id="{4FE83E31-7EBA-4F8D-5F39-380D55428B4C}"/>
                </a:ext>
              </a:extLst>
            </p:cNvPr>
            <p:cNvSpPr/>
            <p:nvPr/>
          </p:nvSpPr>
          <p:spPr>
            <a:xfrm rot="-1881176">
              <a:off x="-1065426" y="6644636"/>
              <a:ext cx="3667316" cy="4114800"/>
            </a:xfrm>
            <a:custGeom>
              <a:avLst/>
              <a:gdLst/>
              <a:ahLst/>
              <a:cxnLst/>
              <a:rect l="l" t="t" r="r" b="b"/>
              <a:pathLst>
                <a:path w="3667316" h="4114800">
                  <a:moveTo>
                    <a:pt x="0" y="0"/>
                  </a:moveTo>
                  <a:lnTo>
                    <a:pt x="3667316" y="0"/>
                  </a:lnTo>
                  <a:lnTo>
                    <a:pt x="3667316"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1371600">
                <a:defRPr/>
              </a:pPr>
              <a:endParaRPr lang="en-US" sz="2700" dirty="0">
                <a:solidFill>
                  <a:srgbClr val="322929"/>
                </a:solidFill>
                <a:latin typeface="Aptos" panose="02110004020202020204"/>
              </a:endParaRPr>
            </a:p>
          </p:txBody>
        </p:sp>
        <p:sp>
          <p:nvSpPr>
            <p:cNvPr id="5" name="Freeform 7">
              <a:extLst>
                <a:ext uri="{FF2B5EF4-FFF2-40B4-BE49-F238E27FC236}">
                  <a16:creationId xmlns:a16="http://schemas.microsoft.com/office/drawing/2014/main" id="{0CFC291C-91A0-5303-D62D-963D429B241A}"/>
                </a:ext>
              </a:extLst>
            </p:cNvPr>
            <p:cNvSpPr/>
            <p:nvPr/>
          </p:nvSpPr>
          <p:spPr>
            <a:xfrm>
              <a:off x="2293055" y="7685780"/>
              <a:ext cx="3528441" cy="4114800"/>
            </a:xfrm>
            <a:custGeom>
              <a:avLst/>
              <a:gdLst/>
              <a:ahLst/>
              <a:cxnLst/>
              <a:rect l="l" t="t" r="r" b="b"/>
              <a:pathLst>
                <a:path w="3528441" h="4114800">
                  <a:moveTo>
                    <a:pt x="0" y="0"/>
                  </a:moveTo>
                  <a:lnTo>
                    <a:pt x="3528441" y="0"/>
                  </a:lnTo>
                  <a:lnTo>
                    <a:pt x="3528441"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1371600">
                <a:defRPr/>
              </a:pPr>
              <a:endParaRPr lang="en-US" sz="2700" dirty="0">
                <a:solidFill>
                  <a:srgbClr val="322929"/>
                </a:solidFill>
                <a:latin typeface="Aptos" panose="02110004020202020204"/>
              </a:endParaRPr>
            </a:p>
          </p:txBody>
        </p:sp>
      </p:grpSp>
      <p:cxnSp>
        <p:nvCxnSpPr>
          <p:cNvPr id="8" name="Straight Connector 7">
            <a:extLst>
              <a:ext uri="{FF2B5EF4-FFF2-40B4-BE49-F238E27FC236}">
                <a16:creationId xmlns:a16="http://schemas.microsoft.com/office/drawing/2014/main" id="{B0ADD6BF-2D72-E9B1-586A-E71FEA2C32C2}"/>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A1FC2623-8ADC-5C13-A624-5D9E4EDFA8A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txBody>
          <a:bodyPr/>
          <a:lstStyle/>
          <a:p>
            <a:pPr defTabSz="457223">
              <a:defRPr/>
            </a:pPr>
            <a:endParaRPr lang="en-CA" dirty="0">
              <a:solidFill>
                <a:prstClr val="black"/>
              </a:solidFill>
              <a:latin typeface="Calibri" panose="020F0502020204030204" pitchFamily="34" charset="0"/>
              <a:cs typeface="Calibri" panose="020F0502020204030204" pitchFamily="34" charset="0"/>
            </a:endParaRPr>
          </a:p>
        </p:txBody>
      </p:sp>
      <p:sp>
        <p:nvSpPr>
          <p:cNvPr id="2" name="Text Placeholder 2">
            <a:extLst>
              <a:ext uri="{FF2B5EF4-FFF2-40B4-BE49-F238E27FC236}">
                <a16:creationId xmlns:a16="http://schemas.microsoft.com/office/drawing/2014/main" id="{E33545CC-A68C-699C-B0F5-FF4827058FBA}"/>
              </a:ext>
            </a:extLst>
          </p:cNvPr>
          <p:cNvSpPr txBox="1">
            <a:spLocks/>
          </p:cNvSpPr>
          <p:nvPr/>
        </p:nvSpPr>
        <p:spPr>
          <a:xfrm>
            <a:off x="2191205" y="3326179"/>
            <a:ext cx="15879089" cy="627587"/>
          </a:xfrm>
          <a:prstGeom prst="rect">
            <a:avLst/>
          </a:prstGeom>
        </p:spPr>
        <p:txBody>
          <a:bodyPr/>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prstClr val="black"/>
                </a:solidFill>
                <a:latin typeface="Calibri" panose="020F0502020204030204" pitchFamily="34" charset="0"/>
              </a:rPr>
              <a:t>Identify different groups of women to engage (e.g. age, ethnicity, livelihood, disability, Indigenous status, location) </a:t>
            </a:r>
          </a:p>
          <a:p>
            <a:pPr marL="0" indent="0">
              <a:buNone/>
            </a:pPr>
            <a:endParaRPr lang="en" dirty="0">
              <a:solidFill>
                <a:prstClr val="black"/>
              </a:solidFill>
              <a:latin typeface="Calibri" panose="020F0502020204030204" pitchFamily="34" charset="0"/>
            </a:endParaRPr>
          </a:p>
          <a:p>
            <a:r>
              <a:rPr lang="en-US" dirty="0">
                <a:solidFill>
                  <a:prstClr val="black"/>
                </a:solidFill>
                <a:latin typeface="Calibri" panose="020F0502020204030204" pitchFamily="34" charset="0"/>
              </a:rPr>
              <a:t>Analyze the influence, interests, roles, and potential contributions of different women or women’s groups </a:t>
            </a:r>
          </a:p>
          <a:p>
            <a:endParaRPr lang="en" dirty="0">
              <a:solidFill>
                <a:prstClr val="black"/>
              </a:solidFill>
              <a:latin typeface="Calibri" panose="020F0502020204030204" pitchFamily="34" charset="0"/>
            </a:endParaRPr>
          </a:p>
          <a:p>
            <a:r>
              <a:rPr lang="en" dirty="0">
                <a:solidFill>
                  <a:prstClr val="black"/>
                </a:solidFill>
                <a:latin typeface="Calibri" panose="020F0502020204030204" pitchFamily="34" charset="0"/>
              </a:rPr>
              <a:t>Conduct mapping of the women’s groups or communities that are working on initiatives relevant to the NBSAP</a:t>
            </a:r>
          </a:p>
          <a:p>
            <a:endParaRPr lang="en-US" dirty="0">
              <a:latin typeface="Calibri" panose="020F0502020204030204" pitchFamily="34" charset="0"/>
              <a:cs typeface="Calibri" panose="020F0502020204030204" pitchFamily="34" charset="0"/>
            </a:endParaRPr>
          </a:p>
          <a:p>
            <a:pPr lvl="0"/>
            <a:r>
              <a:rPr lang="en-US" dirty="0">
                <a:solidFill>
                  <a:prstClr val="black"/>
                </a:solidFill>
                <a:latin typeface="Calibri" panose="020F0502020204030204" pitchFamily="34" charset="0"/>
              </a:rPr>
              <a:t>Work with trusted local organizations or leaders to reach women who are often excluded.</a:t>
            </a:r>
          </a:p>
          <a:p>
            <a:pPr lvl="0"/>
            <a:endParaRPr lang="en-US" dirty="0">
              <a:solidFill>
                <a:prstClr val="black"/>
              </a:solidFill>
              <a:latin typeface="Calibri" panose="020F0502020204030204" pitchFamily="34" charset="0"/>
            </a:endParaRPr>
          </a:p>
          <a:p>
            <a:pPr marL="453828" indent="-453828"/>
            <a:endParaRPr lang="en-US" noProof="0" dirty="0">
              <a:latin typeface="Calibri" panose="020F0502020204030204" pitchFamily="34" charset="0"/>
              <a:cs typeface="Calibri" panose="020F0502020204030204" pitchFamily="34" charset="0"/>
            </a:endParaRPr>
          </a:p>
          <a:p>
            <a:pPr marL="453828" indent="-453828"/>
            <a:endParaRPr lang="en-US" dirty="0">
              <a:latin typeface="Calibri" panose="020F0502020204030204" pitchFamily="34" charset="0"/>
              <a:cs typeface="Calibri" panose="020F0502020204030204" pitchFamily="34" charset="0"/>
            </a:endParaRPr>
          </a:p>
          <a:p>
            <a:pPr marL="453828" indent="-453828"/>
            <a:endParaRPr lang="en-US" dirty="0">
              <a:latin typeface="Calibri" panose="020F0502020204030204" pitchFamily="34" charset="0"/>
              <a:cs typeface="Calibri" panose="020F0502020204030204" pitchFamily="34" charset="0"/>
            </a:endParaRPr>
          </a:p>
          <a:p>
            <a:pPr marL="453828" indent="-453828"/>
            <a:endParaRPr lang="en-US" noProof="0" dirty="0">
              <a:latin typeface="Calibri" panose="020F0502020204030204" pitchFamily="34" charset="0"/>
              <a:cs typeface="Calibri" panose="020F0502020204030204" pitchFamily="34" charset="0"/>
            </a:endParaRPr>
          </a:p>
          <a:p>
            <a:pPr marL="453828" indent="-453828"/>
            <a:endParaRPr lang="en-US" noProof="0" dirty="0">
              <a:latin typeface="Calibri" panose="020F0502020204030204" pitchFamily="34" charset="0"/>
              <a:cs typeface="Calibri" panose="020F0502020204030204" pitchFamily="34" charset="0"/>
            </a:endParaRPr>
          </a:p>
          <a:p>
            <a:pPr marL="453828" indent="-453828"/>
            <a:endParaRPr lang="en-US" dirty="0">
              <a:latin typeface="Calibri" panose="020F0502020204030204" pitchFamily="34" charset="0"/>
              <a:cs typeface="Calibri" panose="020F0502020204030204" pitchFamily="34" charset="0"/>
            </a:endParaRPr>
          </a:p>
          <a:p>
            <a:pPr marL="453828" indent="-453828"/>
            <a:endParaRPr lang="en-US" dirty="0">
              <a:latin typeface="Calibri" panose="020F0502020204030204" pitchFamily="34" charset="0"/>
              <a:cs typeface="Calibri" panose="020F0502020204030204" pitchFamily="34" charset="0"/>
            </a:endParaRPr>
          </a:p>
          <a:p>
            <a:pPr marL="0" indent="0">
              <a:buNone/>
            </a:pPr>
            <a:r>
              <a:rPr lang="en-US" noProof="0" dirty="0">
                <a:latin typeface="Calibri" panose="020F0502020204030204" pitchFamily="34" charset="0"/>
                <a:cs typeface="Calibri" panose="020F0502020204030204" pitchFamily="34" charset="0"/>
              </a:rPr>
              <a:t>
</a:t>
            </a:r>
            <a:endParaRPr lang="en-US" noProof="0" dirty="0">
              <a:highlight>
                <a:srgbClr val="C0C0C0"/>
              </a:highlight>
              <a:latin typeface="Calibri" panose="020F0502020204030204" pitchFamily="34" charset="0"/>
              <a:cs typeface="Calibri" panose="020F0502020204030204" pitchFamily="34" charset="0"/>
            </a:endParaRPr>
          </a:p>
        </p:txBody>
      </p:sp>
      <p:grpSp>
        <p:nvGrpSpPr>
          <p:cNvPr id="6" name="Group 5">
            <a:extLst>
              <a:ext uri="{FF2B5EF4-FFF2-40B4-BE49-F238E27FC236}">
                <a16:creationId xmlns:a16="http://schemas.microsoft.com/office/drawing/2014/main" id="{5144287B-8E8E-512B-01A8-868289403E15}"/>
              </a:ext>
            </a:extLst>
          </p:cNvPr>
          <p:cNvGrpSpPr/>
          <p:nvPr/>
        </p:nvGrpSpPr>
        <p:grpSpPr>
          <a:xfrm>
            <a:off x="1146265" y="2019300"/>
            <a:ext cx="2525289" cy="1077218"/>
            <a:chOff x="1847532" y="3282849"/>
            <a:chExt cx="3117679" cy="1316682"/>
          </a:xfrm>
        </p:grpSpPr>
        <p:sp>
          <p:nvSpPr>
            <p:cNvPr id="18" name="Pentagon 17">
              <a:extLst>
                <a:ext uri="{FF2B5EF4-FFF2-40B4-BE49-F238E27FC236}">
                  <a16:creationId xmlns:a16="http://schemas.microsoft.com/office/drawing/2014/main" id="{279961DA-844E-5D3D-82B7-AAF0CE71CDAA}"/>
                </a:ext>
              </a:extLst>
            </p:cNvPr>
            <p:cNvSpPr/>
            <p:nvPr/>
          </p:nvSpPr>
          <p:spPr>
            <a:xfrm>
              <a:off x="1847532" y="328284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9" name="Group 18">
              <a:extLst>
                <a:ext uri="{FF2B5EF4-FFF2-40B4-BE49-F238E27FC236}">
                  <a16:creationId xmlns:a16="http://schemas.microsoft.com/office/drawing/2014/main" id="{E77348EE-8646-8A59-9B55-EABFA82016C1}"/>
                </a:ext>
              </a:extLst>
            </p:cNvPr>
            <p:cNvGrpSpPr/>
            <p:nvPr/>
          </p:nvGrpSpPr>
          <p:grpSpPr>
            <a:xfrm>
              <a:off x="2101081" y="3421371"/>
              <a:ext cx="1063394" cy="1011676"/>
              <a:chOff x="10085410" y="3689660"/>
              <a:chExt cx="779859" cy="779859"/>
            </a:xfrm>
          </p:grpSpPr>
          <p:sp>
            <p:nvSpPr>
              <p:cNvPr id="21" name="Oval 20">
                <a:extLst>
                  <a:ext uri="{FF2B5EF4-FFF2-40B4-BE49-F238E27FC236}">
                    <a16:creationId xmlns:a16="http://schemas.microsoft.com/office/drawing/2014/main" id="{E46AC85B-FBAB-3323-FD5E-9FDF1892ED91}"/>
                  </a:ext>
                </a:extLst>
              </p:cNvPr>
              <p:cNvSpPr/>
              <p:nvPr/>
            </p:nvSpPr>
            <p:spPr>
              <a:xfrm>
                <a:off x="10085410" y="3689660"/>
                <a:ext cx="779859" cy="779859"/>
              </a:xfrm>
              <a:prstGeom prst="ellipse">
                <a:avLst/>
              </a:pr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22" name="Oval 5">
                <a:extLst>
                  <a:ext uri="{FF2B5EF4-FFF2-40B4-BE49-F238E27FC236}">
                    <a16:creationId xmlns:a16="http://schemas.microsoft.com/office/drawing/2014/main" id="{D31DCF15-E543-9BBF-2209-279F11E147CF}"/>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dirty="0"/>
                  <a:t>2</a:t>
                </a:r>
                <a:endParaRPr lang="en-US" sz="3600" kern="1200" dirty="0"/>
              </a:p>
            </p:txBody>
          </p:sp>
        </p:grpSp>
      </p:grpSp>
      <p:sp>
        <p:nvSpPr>
          <p:cNvPr id="23" name="TextBox 22">
            <a:extLst>
              <a:ext uri="{FF2B5EF4-FFF2-40B4-BE49-F238E27FC236}">
                <a16:creationId xmlns:a16="http://schemas.microsoft.com/office/drawing/2014/main" id="{386FFCE7-9B78-7F1D-515B-237A79B922F3}"/>
              </a:ext>
            </a:extLst>
          </p:cNvPr>
          <p:cNvSpPr txBox="1"/>
          <p:nvPr/>
        </p:nvSpPr>
        <p:spPr>
          <a:xfrm>
            <a:off x="3876926" y="2253841"/>
            <a:ext cx="7248274" cy="553998"/>
          </a:xfrm>
          <a:prstGeom prst="rect">
            <a:avLst/>
          </a:prstGeom>
          <a:noFill/>
        </p:spPr>
        <p:txBody>
          <a:bodyPr wrap="square">
            <a:spAutoFit/>
          </a:bodyPr>
          <a:lstStyle/>
          <a:p>
            <a:pPr algn="just">
              <a:spcBef>
                <a:spcPts val="0"/>
              </a:spcBef>
            </a:pPr>
            <a:r>
              <a:rPr lang="en-US" sz="3000" b="1" dirty="0">
                <a:latin typeface="Calibri" panose="020F0502020204030204" pitchFamily="34" charset="0"/>
                <a:ea typeface="Times New Roman" panose="02020603050405020304" pitchFamily="18" charset="0"/>
                <a:cs typeface="Calibri" panose="020F0502020204030204" pitchFamily="34" charset="0"/>
              </a:rPr>
              <a:t>Map the relevant actors and ensure diversity </a:t>
            </a:r>
          </a:p>
        </p:txBody>
      </p:sp>
      <p:pic>
        <p:nvPicPr>
          <p:cNvPr id="10" name="Picture 9" descr="A graphic of a pie chart and graph&#10;&#10;AI-generated content may be incorrect.">
            <a:extLst>
              <a:ext uri="{FF2B5EF4-FFF2-40B4-BE49-F238E27FC236}">
                <a16:creationId xmlns:a16="http://schemas.microsoft.com/office/drawing/2014/main" id="{529F804C-72A3-5ABB-B9E0-A0A0DB379707}"/>
              </a:ext>
            </a:extLst>
          </p:cNvPr>
          <p:cNvPicPr>
            <a:picLocks noChangeAspect="1"/>
          </p:cNvPicPr>
          <p:nvPr/>
        </p:nvPicPr>
        <p:blipFill>
          <a:blip r:embed="rId8" cstate="print">
            <a:extLst>
              <a:ext uri="{28A0092B-C50C-407E-A947-70E740481C1C}">
                <a14:useLocalDpi xmlns:a14="http://schemas.microsoft.com/office/drawing/2010/main" val="0"/>
              </a:ext>
            </a:extLst>
          </a:blip>
          <a:srcRect b="11606"/>
          <a:stretch>
            <a:fillRect/>
          </a:stretch>
        </p:blipFill>
        <p:spPr>
          <a:xfrm>
            <a:off x="2333862" y="2106707"/>
            <a:ext cx="820860" cy="823993"/>
          </a:xfrm>
          <a:prstGeom prst="rect">
            <a:avLst/>
          </a:prstGeom>
        </p:spPr>
      </p:pic>
      <p:sp>
        <p:nvSpPr>
          <p:cNvPr id="11" name="Google Shape;89;g328e14af98b_2_2">
            <a:extLst>
              <a:ext uri="{FF2B5EF4-FFF2-40B4-BE49-F238E27FC236}">
                <a16:creationId xmlns:a16="http://schemas.microsoft.com/office/drawing/2014/main" id="{3F1B88B5-F769-916D-075A-0E230F08F281}"/>
              </a:ext>
            </a:extLst>
          </p:cNvPr>
          <p:cNvSpPr txBox="1"/>
          <p:nvPr/>
        </p:nvSpPr>
        <p:spPr>
          <a:xfrm>
            <a:off x="1163702" y="481256"/>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4400" b="1" kern="0" dirty="0">
                <a:solidFill>
                  <a:prstClr val="black"/>
                </a:solidFill>
                <a:latin typeface="Calibri Light" panose="020F0302020204030204" pitchFamily="34" charset="0"/>
                <a:cs typeface="Calibri Light" panose="020F0302020204030204" pitchFamily="34" charset="0"/>
                <a:sym typeface="Arial"/>
              </a:rPr>
              <a:t>Key actions to develop a gender responsive consultations</a:t>
            </a:r>
          </a:p>
          <a:p>
            <a:pPr defTabSz="914445">
              <a:buClr>
                <a:srgbClr val="000000"/>
              </a:buClr>
              <a:defRPr/>
            </a:pPr>
            <a:endParaRPr sz="4400" b="1" kern="0" dirty="0">
              <a:solidFill>
                <a:prstClr val="black"/>
              </a:solidFill>
              <a:latin typeface="Calibri Light" panose="020F0302020204030204" pitchFamily="34" charset="0"/>
              <a:cs typeface="Calibri Light" panose="020F0302020204030204" pitchFamily="34" charset="0"/>
              <a:sym typeface="Arial"/>
            </a:endParaRPr>
          </a:p>
        </p:txBody>
      </p:sp>
    </p:spTree>
    <p:extLst>
      <p:ext uri="{BB962C8B-B14F-4D97-AF65-F5344CB8AC3E}">
        <p14:creationId xmlns:p14="http://schemas.microsoft.com/office/powerpoint/2010/main" val="16357935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26AC9-05D6-8D4B-DE97-BE33E7EE92D3}"/>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A2483157-30B0-7A47-29CC-89BF5E2F0CF9}"/>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9C01CF84-2AA8-8D08-310F-D5857BD6C8C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dirty="0">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6BE60723-1293-9BF7-7E5F-AE7C02D32CBE}"/>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endParaRPr lang="en-US" sz="3200" b="1" kern="0" dirty="0">
              <a:solidFill>
                <a:prstClr val="black"/>
              </a:solidFill>
              <a:latin typeface="Calibri Light" panose="020F0302020204030204" pitchFamily="34" charset="0"/>
              <a:cs typeface="Calibri Light" panose="020F0302020204030204" pitchFamily="34" charset="0"/>
              <a:sym typeface="Arial"/>
            </a:endParaRPr>
          </a:p>
          <a:p>
            <a:pPr algn="ctr" defTabSz="914445">
              <a:buClr>
                <a:srgbClr val="000000"/>
              </a:buClr>
              <a:defRPr/>
            </a:pPr>
            <a:r>
              <a:rPr lang="en-US" sz="3200" b="1" kern="0" dirty="0">
                <a:solidFill>
                  <a:prstClr val="black"/>
                </a:solidFill>
                <a:latin typeface="Calibri Light" panose="020F0302020204030204" pitchFamily="34" charset="0"/>
                <a:cs typeface="Calibri Light" panose="020F0302020204030204" pitchFamily="34" charset="0"/>
                <a:sym typeface="Arial"/>
              </a:rPr>
              <a:t>Mapping  Actors: Group women by different categories</a:t>
            </a:r>
            <a:endParaRPr lang="en-US" sz="2700" dirty="0">
              <a:solidFill>
                <a:prstClr val="white"/>
              </a:solidFill>
            </a:endParaRPr>
          </a:p>
          <a:p>
            <a:pPr algn="ctr" defTabSz="914445">
              <a:buClr>
                <a:srgbClr val="000000"/>
              </a:buClr>
              <a:defRPr/>
            </a:pPr>
            <a:endParaRPr lang="en-US" sz="2700" dirty="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7CE62FB5-BAF3-C372-8EC6-5F11EBB0E72B}"/>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US" sz="4800" dirty="0">
                <a:solidFill>
                  <a:schemeClr val="tx1"/>
                </a:solidFill>
                <a:latin typeface="Calibri" panose="020F0502020204030204"/>
              </a:rPr>
              <a:t>TIP</a:t>
            </a:r>
            <a:endParaRPr lang="en-US" sz="2700" dirty="0">
              <a:solidFill>
                <a:schemeClr val="tx1"/>
              </a:solidFill>
              <a:latin typeface="Calibri" panose="020F0502020204030204"/>
            </a:endParaRPr>
          </a:p>
        </p:txBody>
      </p:sp>
      <p:grpSp>
        <p:nvGrpSpPr>
          <p:cNvPr id="2" name="Group 1">
            <a:extLst>
              <a:ext uri="{FF2B5EF4-FFF2-40B4-BE49-F238E27FC236}">
                <a16:creationId xmlns:a16="http://schemas.microsoft.com/office/drawing/2014/main" id="{540CEA14-D34F-4CC1-C435-2B3775DD44E8}"/>
              </a:ext>
            </a:extLst>
          </p:cNvPr>
          <p:cNvGrpSpPr/>
          <p:nvPr/>
        </p:nvGrpSpPr>
        <p:grpSpPr>
          <a:xfrm>
            <a:off x="914400" y="2085082"/>
            <a:ext cx="2525289" cy="1077218"/>
            <a:chOff x="1847532" y="3282849"/>
            <a:chExt cx="3117679" cy="1316682"/>
          </a:xfrm>
        </p:grpSpPr>
        <p:sp>
          <p:nvSpPr>
            <p:cNvPr id="3" name="Pentagon 2">
              <a:extLst>
                <a:ext uri="{FF2B5EF4-FFF2-40B4-BE49-F238E27FC236}">
                  <a16:creationId xmlns:a16="http://schemas.microsoft.com/office/drawing/2014/main" id="{DFBFE4D8-C96E-D674-58BA-A5F9E3742AC3}"/>
                </a:ext>
              </a:extLst>
            </p:cNvPr>
            <p:cNvSpPr/>
            <p:nvPr/>
          </p:nvSpPr>
          <p:spPr>
            <a:xfrm>
              <a:off x="1847532" y="328284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6">
              <a:extLst>
                <a:ext uri="{FF2B5EF4-FFF2-40B4-BE49-F238E27FC236}">
                  <a16:creationId xmlns:a16="http://schemas.microsoft.com/office/drawing/2014/main" id="{2FBB1841-B1BD-770B-3EC3-0CF8577EA796}"/>
                </a:ext>
              </a:extLst>
            </p:cNvPr>
            <p:cNvGrpSpPr/>
            <p:nvPr/>
          </p:nvGrpSpPr>
          <p:grpSpPr>
            <a:xfrm>
              <a:off x="2101081" y="3421371"/>
              <a:ext cx="1063394" cy="1011676"/>
              <a:chOff x="10085410" y="3689660"/>
              <a:chExt cx="779859" cy="779859"/>
            </a:xfrm>
          </p:grpSpPr>
          <p:sp>
            <p:nvSpPr>
              <p:cNvPr id="10" name="Oval 9">
                <a:extLst>
                  <a:ext uri="{FF2B5EF4-FFF2-40B4-BE49-F238E27FC236}">
                    <a16:creationId xmlns:a16="http://schemas.microsoft.com/office/drawing/2014/main" id="{84590A57-8F0A-07D4-A180-DE3764C42108}"/>
                  </a:ext>
                </a:extLst>
              </p:cNvPr>
              <p:cNvSpPr/>
              <p:nvPr/>
            </p:nvSpPr>
            <p:spPr>
              <a:xfrm>
                <a:off x="10085410" y="3689660"/>
                <a:ext cx="779859" cy="779859"/>
              </a:xfrm>
              <a:prstGeom prst="ellipse">
                <a:avLst/>
              </a:pr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1" name="Oval 5">
                <a:extLst>
                  <a:ext uri="{FF2B5EF4-FFF2-40B4-BE49-F238E27FC236}">
                    <a16:creationId xmlns:a16="http://schemas.microsoft.com/office/drawing/2014/main" id="{E7508805-393F-CA83-538D-E558E6733B08}"/>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dirty="0"/>
                  <a:t>2</a:t>
                </a:r>
                <a:endParaRPr lang="en-US" sz="3600" kern="1200" dirty="0"/>
              </a:p>
            </p:txBody>
          </p:sp>
        </p:grpSp>
      </p:grpSp>
      <p:pic>
        <p:nvPicPr>
          <p:cNvPr id="15" name="Picture 14" descr="A graphic of a pie chart and graph&#10;&#10;AI-generated content may be incorrect.">
            <a:extLst>
              <a:ext uri="{FF2B5EF4-FFF2-40B4-BE49-F238E27FC236}">
                <a16:creationId xmlns:a16="http://schemas.microsoft.com/office/drawing/2014/main" id="{54B1C6E7-1E97-8D3B-5F97-45EFE11F3B72}"/>
              </a:ext>
            </a:extLst>
          </p:cNvPr>
          <p:cNvPicPr>
            <a:picLocks noChangeAspect="1"/>
          </p:cNvPicPr>
          <p:nvPr/>
        </p:nvPicPr>
        <p:blipFill>
          <a:blip r:embed="rId4" cstate="print">
            <a:extLst>
              <a:ext uri="{28A0092B-C50C-407E-A947-70E740481C1C}">
                <a14:useLocalDpi xmlns:a14="http://schemas.microsoft.com/office/drawing/2010/main" val="0"/>
              </a:ext>
            </a:extLst>
          </a:blip>
          <a:srcRect b="11606"/>
          <a:stretch>
            <a:fillRect/>
          </a:stretch>
        </p:blipFill>
        <p:spPr>
          <a:xfrm>
            <a:off x="2101997" y="2178722"/>
            <a:ext cx="820860" cy="823993"/>
          </a:xfrm>
          <a:prstGeom prst="rect">
            <a:avLst/>
          </a:prstGeom>
        </p:spPr>
      </p:pic>
      <p:sp>
        <p:nvSpPr>
          <p:cNvPr id="16" name="Rectangle 15">
            <a:extLst>
              <a:ext uri="{FF2B5EF4-FFF2-40B4-BE49-F238E27FC236}">
                <a16:creationId xmlns:a16="http://schemas.microsoft.com/office/drawing/2014/main" id="{C2CAFB9E-367E-0BAC-F375-D8FA843F2F47}"/>
              </a:ext>
            </a:extLst>
          </p:cNvPr>
          <p:cNvSpPr/>
          <p:nvPr/>
        </p:nvSpPr>
        <p:spPr>
          <a:xfrm>
            <a:off x="2362200" y="3619500"/>
            <a:ext cx="13944600" cy="5257800"/>
          </a:xfrm>
          <a:prstGeom prst="rect">
            <a:avLst/>
          </a:prstGeom>
          <a:solidFill>
            <a:srgbClr val="E3F1D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DD0FD7A-6AE8-52BD-2D24-6D7CC6D72FA3}"/>
              </a:ext>
            </a:extLst>
          </p:cNvPr>
          <p:cNvSpPr/>
          <p:nvPr/>
        </p:nvSpPr>
        <p:spPr>
          <a:xfrm>
            <a:off x="2743200" y="3848100"/>
            <a:ext cx="13182600" cy="48761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Content Placeholder 2">
            <a:extLst>
              <a:ext uri="{FF2B5EF4-FFF2-40B4-BE49-F238E27FC236}">
                <a16:creationId xmlns:a16="http://schemas.microsoft.com/office/drawing/2014/main" id="{B1B52DEB-C960-B191-DA69-068C6B6022D6}"/>
              </a:ext>
            </a:extLst>
          </p:cNvPr>
          <p:cNvSpPr txBox="1">
            <a:spLocks/>
          </p:cNvSpPr>
          <p:nvPr/>
        </p:nvSpPr>
        <p:spPr>
          <a:xfrm>
            <a:off x="2857500" y="4237921"/>
            <a:ext cx="12954000" cy="4103258"/>
          </a:xfrm>
          <a:prstGeom prst="rect">
            <a:avLst/>
          </a:prstGeom>
          <a:ln>
            <a:noFill/>
          </a:ln>
        </p:spPr>
        <p:txBody>
          <a:bodyPr>
            <a:normAutofit/>
          </a:bodyPr>
          <a:lstStyle>
            <a:lvl1pPr marL="137168" indent="-137168" algn="l" defTabSz="1371669" rtl="0" eaLnBrk="1" latinLnBrk="0" hangingPunct="1">
              <a:lnSpc>
                <a:spcPct val="90000"/>
              </a:lnSpc>
              <a:spcBef>
                <a:spcPts val="1800"/>
              </a:spcBef>
              <a:spcAft>
                <a:spcPts val="300"/>
              </a:spcAft>
              <a:buClr>
                <a:schemeClr val="accent1"/>
              </a:buClr>
              <a:buSzPct val="100000"/>
              <a:buFont typeface="Calibri" panose="020F0502020204030204" pitchFamily="34" charset="0"/>
              <a:buChar char=" "/>
              <a:defRPr sz="3000" kern="1200">
                <a:solidFill>
                  <a:schemeClr val="tx1">
                    <a:lumMod val="75000"/>
                    <a:lumOff val="25000"/>
                  </a:schemeClr>
                </a:solidFill>
                <a:latin typeface="+mn-lt"/>
                <a:ea typeface="+mn-ea"/>
                <a:cs typeface="+mn-cs"/>
              </a:defRPr>
            </a:lvl1pPr>
            <a:lvl2pPr marL="576101" indent="-274334" algn="l" defTabSz="1371669" rtl="0" eaLnBrk="1" latinLnBrk="0" hangingPunct="1">
              <a:lnSpc>
                <a:spcPct val="90000"/>
              </a:lnSpc>
              <a:spcBef>
                <a:spcPts val="300"/>
              </a:spcBef>
              <a:spcAft>
                <a:spcPts val="600"/>
              </a:spcAft>
              <a:buClr>
                <a:schemeClr val="accent1"/>
              </a:buClr>
              <a:buFont typeface="Calibri" pitchFamily="34" charset="0"/>
              <a:buChar char="◦"/>
              <a:defRPr sz="2700" kern="1200">
                <a:solidFill>
                  <a:schemeClr val="tx1">
                    <a:lumMod val="75000"/>
                    <a:lumOff val="25000"/>
                  </a:schemeClr>
                </a:solidFill>
                <a:latin typeface="+mn-lt"/>
                <a:ea typeface="+mn-ea"/>
                <a:cs typeface="+mn-cs"/>
              </a:defRPr>
            </a:lvl2pPr>
            <a:lvl3pPr marL="850434"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3pPr>
            <a:lvl4pPr marL="1124768"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4pPr>
            <a:lvl5pPr marL="1399103"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5pPr>
            <a:lvl6pPr marL="165008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6pPr>
            <a:lvl7pPr marL="195009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7pPr>
            <a:lvl8pPr marL="225011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8pPr>
            <a:lvl9pPr marL="255012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9pPr>
          </a:lstStyle>
          <a:p>
            <a:pPr>
              <a:lnSpc>
                <a:spcPct val="120000"/>
              </a:lnSpc>
            </a:pPr>
            <a:r>
              <a:rPr lang="en" sz="2800" b="1" dirty="0"/>
              <a:t>Women directly affected by NBSAP </a:t>
            </a:r>
            <a:r>
              <a:rPr lang="en" sz="2000" dirty="0"/>
              <a:t>(positively, negatively): Beneficiaries, women negatively/positively impacted; </a:t>
            </a:r>
            <a:r>
              <a:rPr lang="en" sz="2000" i="1" dirty="0"/>
              <a:t>Indigenous peoples women (specific treatment), </a:t>
            </a:r>
            <a:r>
              <a:rPr lang="en" sz="2000" dirty="0"/>
              <a:t>local leaders, elders, religious leaders, youth</a:t>
            </a:r>
          </a:p>
          <a:p>
            <a:pPr>
              <a:lnSpc>
                <a:spcPct val="120000"/>
              </a:lnSpc>
            </a:pPr>
            <a:r>
              <a:rPr lang="en" sz="2800" b="1" dirty="0"/>
              <a:t>Groups of  women directly responsible for decision-making: </a:t>
            </a:r>
            <a:r>
              <a:rPr lang="en" sz="2000" dirty="0"/>
              <a:t>Local authorities, women’s network, women involved in local govern</a:t>
            </a:r>
            <a:r>
              <a:rPr lang="en-US" sz="2000" dirty="0"/>
              <a:t>me</a:t>
            </a:r>
            <a:r>
              <a:rPr lang="en" sz="2000" dirty="0" err="1"/>
              <a:t>nts</a:t>
            </a:r>
            <a:r>
              <a:rPr lang="en" sz="2000" dirty="0"/>
              <a:t>, women led business, </a:t>
            </a:r>
            <a:r>
              <a:rPr lang="en" sz="2000" dirty="0" err="1"/>
              <a:t>etc</a:t>
            </a:r>
            <a:endParaRPr lang="en" sz="2000" dirty="0"/>
          </a:p>
          <a:p>
            <a:pPr>
              <a:lnSpc>
                <a:spcPct val="120000"/>
              </a:lnSpc>
            </a:pPr>
            <a:r>
              <a:rPr lang="en" sz="2800" b="1" dirty="0"/>
              <a:t>Groups of women that may have an interest in or influence the NBSAP</a:t>
            </a:r>
            <a:r>
              <a:rPr lang="en" sz="2000" b="1" dirty="0"/>
              <a:t>: </a:t>
            </a:r>
            <a:r>
              <a:rPr lang="en" sz="2000" dirty="0"/>
              <a:t>Civil society groups, business associations, trade unions, credit groups, farmers' associations, cooperatives; the private sector; academic/technical professional associations, etc.</a:t>
            </a:r>
            <a:endParaRPr lang="es-ES" sz="2000" dirty="0"/>
          </a:p>
        </p:txBody>
      </p:sp>
    </p:spTree>
    <p:extLst>
      <p:ext uri="{BB962C8B-B14F-4D97-AF65-F5344CB8AC3E}">
        <p14:creationId xmlns:p14="http://schemas.microsoft.com/office/powerpoint/2010/main" val="11820408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E228A8-117E-A683-A278-FBF821AFEF48}"/>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2E1910D3-F5D1-A90B-7F02-A3FFBAAC7188}"/>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EA8E255D-F4EF-9703-6C51-652FCA23E23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dirty="0">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8982ECB5-5FC8-FF3D-A2C9-09A2BF82557C}"/>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endParaRPr lang="en-US" sz="3200" b="1" kern="0" dirty="0">
              <a:solidFill>
                <a:prstClr val="black"/>
              </a:solidFill>
              <a:latin typeface="Calibri Light" panose="020F0302020204030204" pitchFamily="34" charset="0"/>
              <a:cs typeface="Calibri Light" panose="020F0302020204030204" pitchFamily="34" charset="0"/>
              <a:sym typeface="Arial"/>
            </a:endParaRPr>
          </a:p>
          <a:p>
            <a:pPr algn="ctr" defTabSz="914445">
              <a:buClr>
                <a:srgbClr val="000000"/>
              </a:buClr>
              <a:defRPr/>
            </a:pPr>
            <a:r>
              <a:rPr lang="en-US" sz="3200" b="1" kern="0" dirty="0">
                <a:solidFill>
                  <a:prstClr val="black"/>
                </a:solidFill>
                <a:latin typeface="Calibri Light" panose="020F0302020204030204" pitchFamily="34" charset="0"/>
                <a:cs typeface="Calibri Light" panose="020F0302020204030204" pitchFamily="34" charset="0"/>
                <a:sym typeface="Arial"/>
              </a:rPr>
              <a:t>Adapt Tool 3: Actor Analysis to your national context! </a:t>
            </a:r>
            <a:endParaRPr lang="en-US" sz="2700" dirty="0">
              <a:solidFill>
                <a:prstClr val="white"/>
              </a:solidFill>
            </a:endParaRPr>
          </a:p>
          <a:p>
            <a:pPr algn="ctr" defTabSz="914445">
              <a:buClr>
                <a:srgbClr val="000000"/>
              </a:buClr>
              <a:defRPr/>
            </a:pPr>
            <a:endParaRPr lang="en-US" sz="2700" dirty="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FCA69F59-333D-35C4-E8F9-B3251779DA72}"/>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US" sz="4800" dirty="0">
                <a:solidFill>
                  <a:schemeClr val="tx1"/>
                </a:solidFill>
                <a:latin typeface="Calibri" panose="020F0502020204030204"/>
              </a:rPr>
              <a:t>TIP</a:t>
            </a:r>
            <a:endParaRPr lang="en-US" sz="2700" dirty="0">
              <a:solidFill>
                <a:schemeClr val="tx1"/>
              </a:solidFill>
              <a:latin typeface="Calibri" panose="020F0502020204030204"/>
            </a:endParaRPr>
          </a:p>
        </p:txBody>
      </p:sp>
      <p:grpSp>
        <p:nvGrpSpPr>
          <p:cNvPr id="2" name="Group 1">
            <a:extLst>
              <a:ext uri="{FF2B5EF4-FFF2-40B4-BE49-F238E27FC236}">
                <a16:creationId xmlns:a16="http://schemas.microsoft.com/office/drawing/2014/main" id="{43608720-12E0-0A1A-A764-5B391B31A5E3}"/>
              </a:ext>
            </a:extLst>
          </p:cNvPr>
          <p:cNvGrpSpPr/>
          <p:nvPr/>
        </p:nvGrpSpPr>
        <p:grpSpPr>
          <a:xfrm>
            <a:off x="914400" y="2085082"/>
            <a:ext cx="2525289" cy="1077218"/>
            <a:chOff x="1847532" y="3282849"/>
            <a:chExt cx="3117679" cy="1316682"/>
          </a:xfrm>
        </p:grpSpPr>
        <p:sp>
          <p:nvSpPr>
            <p:cNvPr id="3" name="Pentagon 2">
              <a:extLst>
                <a:ext uri="{FF2B5EF4-FFF2-40B4-BE49-F238E27FC236}">
                  <a16:creationId xmlns:a16="http://schemas.microsoft.com/office/drawing/2014/main" id="{A52702E0-0B75-113F-8CD3-BFA872EFB058}"/>
                </a:ext>
              </a:extLst>
            </p:cNvPr>
            <p:cNvSpPr/>
            <p:nvPr/>
          </p:nvSpPr>
          <p:spPr>
            <a:xfrm>
              <a:off x="1847532" y="328284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6">
              <a:extLst>
                <a:ext uri="{FF2B5EF4-FFF2-40B4-BE49-F238E27FC236}">
                  <a16:creationId xmlns:a16="http://schemas.microsoft.com/office/drawing/2014/main" id="{A4A9DA58-59E9-C73C-AF0A-E01D44B0EF07}"/>
                </a:ext>
              </a:extLst>
            </p:cNvPr>
            <p:cNvGrpSpPr/>
            <p:nvPr/>
          </p:nvGrpSpPr>
          <p:grpSpPr>
            <a:xfrm>
              <a:off x="2101081" y="3421371"/>
              <a:ext cx="1063394" cy="1011676"/>
              <a:chOff x="10085410" y="3689660"/>
              <a:chExt cx="779859" cy="779859"/>
            </a:xfrm>
          </p:grpSpPr>
          <p:sp>
            <p:nvSpPr>
              <p:cNvPr id="10" name="Oval 9">
                <a:extLst>
                  <a:ext uri="{FF2B5EF4-FFF2-40B4-BE49-F238E27FC236}">
                    <a16:creationId xmlns:a16="http://schemas.microsoft.com/office/drawing/2014/main" id="{6162ABB3-1A8D-660F-5B23-C97F79B6C69B}"/>
                  </a:ext>
                </a:extLst>
              </p:cNvPr>
              <p:cNvSpPr/>
              <p:nvPr/>
            </p:nvSpPr>
            <p:spPr>
              <a:xfrm>
                <a:off x="10085410" y="3689660"/>
                <a:ext cx="779859" cy="779859"/>
              </a:xfrm>
              <a:prstGeom prst="ellipse">
                <a:avLst/>
              </a:pr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1" name="Oval 5">
                <a:extLst>
                  <a:ext uri="{FF2B5EF4-FFF2-40B4-BE49-F238E27FC236}">
                    <a16:creationId xmlns:a16="http://schemas.microsoft.com/office/drawing/2014/main" id="{FB41507C-36FC-7FBD-76B3-D0449E416A85}"/>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dirty="0"/>
                  <a:t>2</a:t>
                </a:r>
                <a:endParaRPr lang="en-US" sz="3600" kern="1200" dirty="0"/>
              </a:p>
            </p:txBody>
          </p:sp>
        </p:grpSp>
      </p:grpSp>
      <p:pic>
        <p:nvPicPr>
          <p:cNvPr id="15" name="Picture 14" descr="A graphic of a pie chart and graph&#10;&#10;AI-generated content may be incorrect.">
            <a:extLst>
              <a:ext uri="{FF2B5EF4-FFF2-40B4-BE49-F238E27FC236}">
                <a16:creationId xmlns:a16="http://schemas.microsoft.com/office/drawing/2014/main" id="{90AC7865-6C74-1A6C-D0E0-8DF65D2E0246}"/>
              </a:ext>
            </a:extLst>
          </p:cNvPr>
          <p:cNvPicPr>
            <a:picLocks noChangeAspect="1"/>
          </p:cNvPicPr>
          <p:nvPr/>
        </p:nvPicPr>
        <p:blipFill>
          <a:blip r:embed="rId4" cstate="print">
            <a:extLst>
              <a:ext uri="{28A0092B-C50C-407E-A947-70E740481C1C}">
                <a14:useLocalDpi xmlns:a14="http://schemas.microsoft.com/office/drawing/2010/main" val="0"/>
              </a:ext>
            </a:extLst>
          </a:blip>
          <a:srcRect b="11606"/>
          <a:stretch>
            <a:fillRect/>
          </a:stretch>
        </p:blipFill>
        <p:spPr>
          <a:xfrm>
            <a:off x="2101997" y="2178722"/>
            <a:ext cx="820860" cy="823993"/>
          </a:xfrm>
          <a:prstGeom prst="rect">
            <a:avLst/>
          </a:prstGeom>
        </p:spPr>
      </p:pic>
      <p:sp>
        <p:nvSpPr>
          <p:cNvPr id="16" name="Rectangle 15">
            <a:extLst>
              <a:ext uri="{FF2B5EF4-FFF2-40B4-BE49-F238E27FC236}">
                <a16:creationId xmlns:a16="http://schemas.microsoft.com/office/drawing/2014/main" id="{F5BA96E4-0445-94E2-A195-910D0AA60C65}"/>
              </a:ext>
            </a:extLst>
          </p:cNvPr>
          <p:cNvSpPr/>
          <p:nvPr/>
        </p:nvSpPr>
        <p:spPr>
          <a:xfrm>
            <a:off x="2362200" y="3619500"/>
            <a:ext cx="13944600" cy="5257800"/>
          </a:xfrm>
          <a:prstGeom prst="rect">
            <a:avLst/>
          </a:prstGeom>
          <a:solidFill>
            <a:srgbClr val="E3F1D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9F1CD2C-74FE-FE16-0CE3-0ECC23B85147}"/>
              </a:ext>
            </a:extLst>
          </p:cNvPr>
          <p:cNvSpPr/>
          <p:nvPr/>
        </p:nvSpPr>
        <p:spPr>
          <a:xfrm>
            <a:off x="2743200" y="3848100"/>
            <a:ext cx="13182600" cy="48761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diagram of influence and influence&#10;&#10;AI-generated content may be incorrect.">
            <a:extLst>
              <a:ext uri="{FF2B5EF4-FFF2-40B4-BE49-F238E27FC236}">
                <a16:creationId xmlns:a16="http://schemas.microsoft.com/office/drawing/2014/main" id="{71FCCD86-87FB-D98A-7379-24D0EF1D3C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58400" y="3924299"/>
            <a:ext cx="5878286" cy="4855975"/>
          </a:xfrm>
          <a:prstGeom prst="rect">
            <a:avLst/>
          </a:prstGeom>
        </p:spPr>
      </p:pic>
      <p:pic>
        <p:nvPicPr>
          <p:cNvPr id="14" name="Picture 13" descr="A diagram of a diagram of a person's structure&#10;&#10;AI-generated content may be incorrect.">
            <a:extLst>
              <a:ext uri="{FF2B5EF4-FFF2-40B4-BE49-F238E27FC236}">
                <a16:creationId xmlns:a16="http://schemas.microsoft.com/office/drawing/2014/main" id="{6552DB23-D8AB-AEB3-C1F5-EDD9117C813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43200" y="4659718"/>
            <a:ext cx="7772400" cy="3659690"/>
          </a:xfrm>
          <a:prstGeom prst="rect">
            <a:avLst/>
          </a:prstGeom>
        </p:spPr>
      </p:pic>
    </p:spTree>
    <p:extLst>
      <p:ext uri="{BB962C8B-B14F-4D97-AF65-F5344CB8AC3E}">
        <p14:creationId xmlns:p14="http://schemas.microsoft.com/office/powerpoint/2010/main" val="39124307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664E7-E92A-434D-3607-B72CAB89A8D6}"/>
            </a:ext>
          </a:extLst>
        </p:cNvPr>
        <p:cNvGrpSpPr/>
        <p:nvPr/>
      </p:nvGrpSpPr>
      <p:grpSpPr>
        <a:xfrm>
          <a:off x="0" y="0"/>
          <a:ext cx="0" cy="0"/>
          <a:chOff x="0" y="0"/>
          <a:chExt cx="0" cy="0"/>
        </a:xfrm>
      </p:grpSpPr>
      <p:sp>
        <p:nvSpPr>
          <p:cNvPr id="10" name="Text Placeholder 2">
            <a:extLst>
              <a:ext uri="{FF2B5EF4-FFF2-40B4-BE49-F238E27FC236}">
                <a16:creationId xmlns:a16="http://schemas.microsoft.com/office/drawing/2014/main" id="{2A5F3B35-9E26-1349-093F-1009BE0380D1}"/>
              </a:ext>
            </a:extLst>
          </p:cNvPr>
          <p:cNvSpPr txBox="1">
            <a:spLocks/>
          </p:cNvSpPr>
          <p:nvPr/>
        </p:nvSpPr>
        <p:spPr>
          <a:xfrm>
            <a:off x="2334075" y="3870086"/>
            <a:ext cx="14048925" cy="2757645"/>
          </a:xfrm>
          <a:prstGeom prst="rect">
            <a:avLst/>
          </a:prstGeom>
        </p:spPr>
        <p:txBody>
          <a:bodyPr/>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3851" indent="-453851" defTabSz="1371600"/>
            <a:r>
              <a:rPr lang="en" dirty="0">
                <a:solidFill>
                  <a:prstClr val="black"/>
                </a:solidFill>
                <a:latin typeface="Calibri" panose="020F0502020204030204" pitchFamily="34" charset="0"/>
              </a:rPr>
              <a:t>Develop a consultation process that uses different face-to-face methodologies (focus groups, interviews, and workshops)</a:t>
            </a:r>
          </a:p>
          <a:p>
            <a:pPr marL="453851" indent="-453851" defTabSz="1371600"/>
            <a:endParaRPr lang="es-ES_tradnl" dirty="0">
              <a:solidFill>
                <a:prstClr val="black"/>
              </a:solidFill>
              <a:latin typeface="Calibri" panose="020F0502020204030204" pitchFamily="34" charset="0"/>
            </a:endParaRPr>
          </a:p>
          <a:p>
            <a:pPr marL="453851" indent="-453851" defTabSz="1371600"/>
            <a:r>
              <a:rPr lang="en-US" dirty="0">
                <a:solidFill>
                  <a:prstClr val="black"/>
                </a:solidFill>
                <a:latin typeface="Calibri" panose="020F0502020204030204" pitchFamily="34" charset="0"/>
              </a:rPr>
              <a:t>Identify and use dynamics that value lived experience and local knowledge.</a:t>
            </a:r>
          </a:p>
          <a:p>
            <a:pPr marL="453851" indent="-453851" defTabSz="1371600"/>
            <a:endParaRPr lang="en-US" dirty="0">
              <a:solidFill>
                <a:prstClr val="black"/>
              </a:solidFill>
              <a:latin typeface="Calibri" panose="020F0502020204030204" pitchFamily="34" charset="0"/>
            </a:endParaRPr>
          </a:p>
          <a:p>
            <a:pPr marL="453851" indent="-453851" defTabSz="1371600"/>
            <a:r>
              <a:rPr lang="en-US" dirty="0">
                <a:solidFill>
                  <a:prstClr val="black"/>
                </a:solidFill>
                <a:latin typeface="Calibri" panose="020F0502020204030204" pitchFamily="34" charset="0"/>
              </a:rPr>
              <a:t>Select tools, methods and dynamics that help foster critical dialogue, create bonds, and strengthen cohesion within a community, promoting the collective construction of solutions</a:t>
            </a:r>
          </a:p>
          <a:p>
            <a:pPr marL="453828" indent="-453828"/>
            <a:endParaRPr lang="en-US" noProof="0" dirty="0">
              <a:latin typeface="Calibri" panose="020F0502020204030204" pitchFamily="34" charset="0"/>
              <a:cs typeface="Calibri" panose="020F0502020204030204" pitchFamily="34" charset="0"/>
            </a:endParaRPr>
          </a:p>
          <a:p>
            <a:pPr marL="453828" indent="-453828"/>
            <a:endParaRPr lang="en-US" noProof="0" dirty="0">
              <a:latin typeface="Calibri" panose="020F0502020204030204" pitchFamily="34" charset="0"/>
              <a:cs typeface="Calibri" panose="020F0502020204030204" pitchFamily="34" charset="0"/>
            </a:endParaRPr>
          </a:p>
        </p:txBody>
      </p:sp>
      <p:grpSp>
        <p:nvGrpSpPr>
          <p:cNvPr id="11" name="Group 10">
            <a:extLst>
              <a:ext uri="{FF2B5EF4-FFF2-40B4-BE49-F238E27FC236}">
                <a16:creationId xmlns:a16="http://schemas.microsoft.com/office/drawing/2014/main" id="{189E42F3-D904-689A-353B-D809F623F508}"/>
              </a:ext>
            </a:extLst>
          </p:cNvPr>
          <p:cNvGrpSpPr/>
          <p:nvPr/>
        </p:nvGrpSpPr>
        <p:grpSpPr>
          <a:xfrm>
            <a:off x="1163702" y="1986544"/>
            <a:ext cx="2525289" cy="1077218"/>
            <a:chOff x="2924970" y="4686569"/>
            <a:chExt cx="3117679" cy="1316682"/>
          </a:xfrm>
        </p:grpSpPr>
        <p:sp>
          <p:nvSpPr>
            <p:cNvPr id="12" name="Pentagon 11">
              <a:extLst>
                <a:ext uri="{FF2B5EF4-FFF2-40B4-BE49-F238E27FC236}">
                  <a16:creationId xmlns:a16="http://schemas.microsoft.com/office/drawing/2014/main" id="{D70510BA-2CDA-1877-ECB9-E6FE913635C0}"/>
                </a:ext>
              </a:extLst>
            </p:cNvPr>
            <p:cNvSpPr/>
            <p:nvPr/>
          </p:nvSpPr>
          <p:spPr>
            <a:xfrm>
              <a:off x="2924970" y="46865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2B5C18C2-C414-9D69-A57F-65A12AFC79EC}"/>
                </a:ext>
              </a:extLst>
            </p:cNvPr>
            <p:cNvGrpSpPr/>
            <p:nvPr/>
          </p:nvGrpSpPr>
          <p:grpSpPr>
            <a:xfrm>
              <a:off x="3178519" y="4825091"/>
              <a:ext cx="1063394" cy="1011676"/>
              <a:chOff x="10085410" y="3689660"/>
              <a:chExt cx="779859" cy="779859"/>
            </a:xfrm>
          </p:grpSpPr>
          <p:sp>
            <p:nvSpPr>
              <p:cNvPr id="15" name="Oval 14">
                <a:extLst>
                  <a:ext uri="{FF2B5EF4-FFF2-40B4-BE49-F238E27FC236}">
                    <a16:creationId xmlns:a16="http://schemas.microsoft.com/office/drawing/2014/main" id="{3CEE8FCD-4CD4-592C-FB2C-70C865DC3A78}"/>
                  </a:ext>
                </a:extLst>
              </p:cNvPr>
              <p:cNvSpPr/>
              <p:nvPr/>
            </p:nvSpPr>
            <p:spPr>
              <a:xfrm>
                <a:off x="10085410" y="3689660"/>
                <a:ext cx="779859" cy="779859"/>
              </a:xfrm>
              <a:prstGeom prst="ellipse">
                <a:avLst/>
              </a:prstGeom>
              <a:solidFill>
                <a:srgbClr val="92D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6" name="Oval 5">
                <a:extLst>
                  <a:ext uri="{FF2B5EF4-FFF2-40B4-BE49-F238E27FC236}">
                    <a16:creationId xmlns:a16="http://schemas.microsoft.com/office/drawing/2014/main" id="{812F7333-A83A-6286-8E7A-9D8D2CA9B1D8}"/>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a:t>3</a:t>
                </a:r>
                <a:endParaRPr lang="en-US" sz="3600" kern="1200"/>
              </a:p>
            </p:txBody>
          </p:sp>
        </p:grpSp>
        <p:pic>
          <p:nvPicPr>
            <p:cNvPr id="14" name="Picture 13" descr="A group of people in a circle&#10;&#10;AI-generated content may be incorrect.">
              <a:extLst>
                <a:ext uri="{FF2B5EF4-FFF2-40B4-BE49-F238E27FC236}">
                  <a16:creationId xmlns:a16="http://schemas.microsoft.com/office/drawing/2014/main" id="{B5A84C9E-D0EA-79B0-A141-57729A0DC432}"/>
                </a:ext>
              </a:extLst>
            </p:cNvPr>
            <p:cNvPicPr>
              <a:picLocks noChangeAspect="1"/>
            </p:cNvPicPr>
            <p:nvPr/>
          </p:nvPicPr>
          <p:blipFill>
            <a:blip r:embed="rId3" cstate="print">
              <a:extLst>
                <a:ext uri="{28A0092B-C50C-407E-A947-70E740481C1C}">
                  <a14:useLocalDpi xmlns:a14="http://schemas.microsoft.com/office/drawing/2010/main" val="0"/>
                </a:ext>
              </a:extLst>
            </a:blip>
            <a:srcRect l="10039" t="13228" r="12843" b="13228"/>
            <a:stretch>
              <a:fillRect/>
            </a:stretch>
          </p:blipFill>
          <p:spPr>
            <a:xfrm>
              <a:off x="4256602" y="4770683"/>
              <a:ext cx="1162580" cy="1066084"/>
            </a:xfrm>
            <a:prstGeom prst="rect">
              <a:avLst/>
            </a:prstGeom>
          </p:spPr>
        </p:pic>
      </p:grpSp>
      <p:sp>
        <p:nvSpPr>
          <p:cNvPr id="17" name="TextBox 16">
            <a:extLst>
              <a:ext uri="{FF2B5EF4-FFF2-40B4-BE49-F238E27FC236}">
                <a16:creationId xmlns:a16="http://schemas.microsoft.com/office/drawing/2014/main" id="{175AA88A-F477-1977-A6AF-23535850EF29}"/>
              </a:ext>
            </a:extLst>
          </p:cNvPr>
          <p:cNvSpPr txBox="1"/>
          <p:nvPr/>
        </p:nvSpPr>
        <p:spPr>
          <a:xfrm>
            <a:off x="3894363" y="2221085"/>
            <a:ext cx="10861434" cy="1015663"/>
          </a:xfrm>
          <a:prstGeom prst="rect">
            <a:avLst/>
          </a:prstGeom>
          <a:noFill/>
        </p:spPr>
        <p:txBody>
          <a:bodyPr wrap="square">
            <a:spAutoFit/>
          </a:bodyPr>
          <a:lstStyle/>
          <a:p>
            <a:pPr algn="just"/>
            <a:r>
              <a:rPr lang="en-US" sz="3000" b="1" dirty="0">
                <a:latin typeface="Calibri" panose="020F0502020204030204" pitchFamily="34" charset="0"/>
                <a:ea typeface="Times New Roman" panose="02020603050405020304" pitchFamily="18" charset="0"/>
                <a:cs typeface="Calibri" panose="020F0502020204030204" pitchFamily="34" charset="0"/>
              </a:rPr>
              <a:t>Design inclusive and participatory methodology</a:t>
            </a:r>
          </a:p>
          <a:p>
            <a:pPr algn="just"/>
            <a:endParaRPr lang="en-US" sz="3000" b="1" dirty="0">
              <a:latin typeface="Calibri" panose="020F0502020204030204" pitchFamily="34" charset="0"/>
              <a:ea typeface="Times New Roman" panose="02020603050405020304" pitchFamily="18" charset="0"/>
              <a:cs typeface="Calibri" panose="020F0502020204030204" pitchFamily="34" charset="0"/>
            </a:endParaRPr>
          </a:p>
        </p:txBody>
      </p:sp>
      <p:sp>
        <p:nvSpPr>
          <p:cNvPr id="89" name="Freeform 9">
            <a:extLst>
              <a:ext uri="{FF2B5EF4-FFF2-40B4-BE49-F238E27FC236}">
                <a16:creationId xmlns:a16="http://schemas.microsoft.com/office/drawing/2014/main" id="{BB4A948E-2379-74DF-F45C-3D246B6E39F2}"/>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grpSp>
        <p:nvGrpSpPr>
          <p:cNvPr id="3" name="Group 2">
            <a:extLst>
              <a:ext uri="{FF2B5EF4-FFF2-40B4-BE49-F238E27FC236}">
                <a16:creationId xmlns:a16="http://schemas.microsoft.com/office/drawing/2014/main" id="{850A0A1C-5A1D-41A8-EE9F-E28567ABBC51}"/>
              </a:ext>
            </a:extLst>
          </p:cNvPr>
          <p:cNvGrpSpPr/>
          <p:nvPr/>
        </p:nvGrpSpPr>
        <p:grpSpPr>
          <a:xfrm rot="19609980">
            <a:off x="-5011502" y="12270141"/>
            <a:ext cx="7506213" cy="5619581"/>
            <a:chOff x="-1065426" y="6644636"/>
            <a:chExt cx="6886922" cy="5155944"/>
          </a:xfrm>
        </p:grpSpPr>
        <p:sp>
          <p:nvSpPr>
            <p:cNvPr id="4" name="Freeform 5">
              <a:extLst>
                <a:ext uri="{FF2B5EF4-FFF2-40B4-BE49-F238E27FC236}">
                  <a16:creationId xmlns:a16="http://schemas.microsoft.com/office/drawing/2014/main" id="{C27E5CC2-47DD-82B4-64B2-B061DF85641F}"/>
                </a:ext>
              </a:extLst>
            </p:cNvPr>
            <p:cNvSpPr/>
            <p:nvPr/>
          </p:nvSpPr>
          <p:spPr>
            <a:xfrm rot="-1881176">
              <a:off x="-1065426" y="6644636"/>
              <a:ext cx="3667316" cy="4114800"/>
            </a:xfrm>
            <a:custGeom>
              <a:avLst/>
              <a:gdLst/>
              <a:ahLst/>
              <a:cxnLst/>
              <a:rect l="l" t="t" r="r" b="b"/>
              <a:pathLst>
                <a:path w="3667316" h="4114800">
                  <a:moveTo>
                    <a:pt x="0" y="0"/>
                  </a:moveTo>
                  <a:lnTo>
                    <a:pt x="3667316" y="0"/>
                  </a:lnTo>
                  <a:lnTo>
                    <a:pt x="366731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1371600">
                <a:defRPr/>
              </a:pPr>
              <a:endParaRPr lang="en-US" sz="2700">
                <a:solidFill>
                  <a:srgbClr val="322929"/>
                </a:solidFill>
                <a:latin typeface="Aptos" panose="02110004020202020204"/>
              </a:endParaRPr>
            </a:p>
          </p:txBody>
        </p:sp>
        <p:sp>
          <p:nvSpPr>
            <p:cNvPr id="5" name="Freeform 7">
              <a:extLst>
                <a:ext uri="{FF2B5EF4-FFF2-40B4-BE49-F238E27FC236}">
                  <a16:creationId xmlns:a16="http://schemas.microsoft.com/office/drawing/2014/main" id="{AF3F9094-3F3D-A9AD-25C4-B9B14B8E3A5F}"/>
                </a:ext>
              </a:extLst>
            </p:cNvPr>
            <p:cNvSpPr/>
            <p:nvPr/>
          </p:nvSpPr>
          <p:spPr>
            <a:xfrm>
              <a:off x="2293055" y="7685780"/>
              <a:ext cx="3528441" cy="4114800"/>
            </a:xfrm>
            <a:custGeom>
              <a:avLst/>
              <a:gdLst/>
              <a:ahLst/>
              <a:cxnLst/>
              <a:rect l="l" t="t" r="r" b="b"/>
              <a:pathLst>
                <a:path w="3528441" h="4114800">
                  <a:moveTo>
                    <a:pt x="0" y="0"/>
                  </a:moveTo>
                  <a:lnTo>
                    <a:pt x="3528441" y="0"/>
                  </a:lnTo>
                  <a:lnTo>
                    <a:pt x="3528441"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1371600">
                <a:defRPr/>
              </a:pPr>
              <a:endParaRPr lang="en-US" sz="2700">
                <a:solidFill>
                  <a:srgbClr val="322929"/>
                </a:solidFill>
                <a:latin typeface="Aptos" panose="02110004020202020204"/>
              </a:endParaRPr>
            </a:p>
          </p:txBody>
        </p:sp>
      </p:grpSp>
      <p:cxnSp>
        <p:nvCxnSpPr>
          <p:cNvPr id="8" name="Straight Connector 7">
            <a:extLst>
              <a:ext uri="{FF2B5EF4-FFF2-40B4-BE49-F238E27FC236}">
                <a16:creationId xmlns:a16="http://schemas.microsoft.com/office/drawing/2014/main" id="{B921E1E2-4A46-3BFE-7EA4-8A0C3FFD005C}"/>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D2AE9955-CE9C-0438-5A26-A8762786F767}"/>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8"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2" name="Google Shape;89;g328e14af98b_2_2">
            <a:extLst>
              <a:ext uri="{FF2B5EF4-FFF2-40B4-BE49-F238E27FC236}">
                <a16:creationId xmlns:a16="http://schemas.microsoft.com/office/drawing/2014/main" id="{95AD74D9-D0C5-4C96-6190-819E9BD13F7C}"/>
              </a:ext>
            </a:extLst>
          </p:cNvPr>
          <p:cNvSpPr txBox="1"/>
          <p:nvPr/>
        </p:nvSpPr>
        <p:spPr>
          <a:xfrm>
            <a:off x="1163702" y="481256"/>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4400" b="1" kern="0" dirty="0">
                <a:solidFill>
                  <a:prstClr val="black"/>
                </a:solidFill>
                <a:latin typeface="Calibri Light" panose="020F0302020204030204" pitchFamily="34" charset="0"/>
                <a:cs typeface="Calibri Light" panose="020F0302020204030204" pitchFamily="34" charset="0"/>
                <a:sym typeface="Arial"/>
              </a:rPr>
              <a:t>Key actions to develop gender responsive consultations</a:t>
            </a:r>
          </a:p>
          <a:p>
            <a:pPr defTabSz="914445">
              <a:buClr>
                <a:srgbClr val="000000"/>
              </a:buClr>
              <a:defRPr/>
            </a:pPr>
            <a:endParaRPr sz="4400" b="1" kern="0" dirty="0">
              <a:solidFill>
                <a:prstClr val="black"/>
              </a:solidFill>
              <a:latin typeface="Calibri Light" panose="020F0302020204030204" pitchFamily="34" charset="0"/>
              <a:cs typeface="Calibri Light" panose="020F0302020204030204" pitchFamily="34" charset="0"/>
              <a:sym typeface="Arial"/>
            </a:endParaRPr>
          </a:p>
        </p:txBody>
      </p:sp>
    </p:spTree>
    <p:extLst>
      <p:ext uri="{BB962C8B-B14F-4D97-AF65-F5344CB8AC3E}">
        <p14:creationId xmlns:p14="http://schemas.microsoft.com/office/powerpoint/2010/main" val="11161999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04046-151C-AF2E-8A8F-7FFE079E872C}"/>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5CDD52F6-6264-4439-1F7F-95AA14142379}"/>
              </a:ext>
            </a:extLst>
          </p:cNvPr>
          <p:cNvSpPr/>
          <p:nvPr/>
        </p:nvSpPr>
        <p:spPr>
          <a:xfrm>
            <a:off x="2362200" y="3619500"/>
            <a:ext cx="13944600" cy="5257800"/>
          </a:xfrm>
          <a:prstGeom prst="rect">
            <a:avLst/>
          </a:prstGeom>
          <a:solidFill>
            <a:srgbClr val="E3F1D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10" descr="A picture containing logo&#10;&#10;Description automatically generated">
            <a:extLst>
              <a:ext uri="{FF2B5EF4-FFF2-40B4-BE49-F238E27FC236}">
                <a16:creationId xmlns:a16="http://schemas.microsoft.com/office/drawing/2014/main" id="{BBF8C614-DD9F-241F-A179-F68FA2DF31BA}"/>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D32B94BD-400F-9BAF-D362-CEC6AB72C948}"/>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85B6E46F-BE2C-2704-717B-064DD3B71CFB}"/>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en-US" sz="3200" dirty="0">
                <a:solidFill>
                  <a:prstClr val="black"/>
                </a:solidFill>
                <a:latin typeface="Calibri" panose="020F0502020204030204" pitchFamily="34" charset="0"/>
              </a:rPr>
              <a:t>Go beyond formal presentations: use storytelling, mapping, ranking exercises, or visual tools</a:t>
            </a:r>
            <a:endParaRPr lang="en-US" sz="2700" dirty="0">
              <a:solidFill>
                <a:prstClr val="white"/>
              </a:solidFill>
            </a:endParaRPr>
          </a:p>
        </p:txBody>
      </p:sp>
      <p:sp>
        <p:nvSpPr>
          <p:cNvPr id="8" name="Rounded Rectangle 7">
            <a:extLst>
              <a:ext uri="{FF2B5EF4-FFF2-40B4-BE49-F238E27FC236}">
                <a16:creationId xmlns:a16="http://schemas.microsoft.com/office/drawing/2014/main" id="{B1A78A82-AC98-E791-737D-1F73CC2BF899}"/>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US" sz="4800">
                <a:solidFill>
                  <a:schemeClr val="tx1"/>
                </a:solidFill>
                <a:latin typeface="Calibri" panose="020F0502020204030204"/>
              </a:rPr>
              <a:t>TIP</a:t>
            </a:r>
            <a:endParaRPr lang="en-US" sz="2700">
              <a:solidFill>
                <a:schemeClr val="tx1"/>
              </a:solidFill>
              <a:latin typeface="Calibri" panose="020F0502020204030204"/>
            </a:endParaRPr>
          </a:p>
        </p:txBody>
      </p:sp>
      <p:grpSp>
        <p:nvGrpSpPr>
          <p:cNvPr id="16" name="Group 15">
            <a:extLst>
              <a:ext uri="{FF2B5EF4-FFF2-40B4-BE49-F238E27FC236}">
                <a16:creationId xmlns:a16="http://schemas.microsoft.com/office/drawing/2014/main" id="{2759FA6C-E7EA-39E3-E307-100C88F5D66C}"/>
              </a:ext>
            </a:extLst>
          </p:cNvPr>
          <p:cNvGrpSpPr/>
          <p:nvPr/>
        </p:nvGrpSpPr>
        <p:grpSpPr>
          <a:xfrm>
            <a:off x="865611" y="2052110"/>
            <a:ext cx="2525289" cy="1077218"/>
            <a:chOff x="2924970" y="4686569"/>
            <a:chExt cx="3117679" cy="1316682"/>
          </a:xfrm>
        </p:grpSpPr>
        <p:sp>
          <p:nvSpPr>
            <p:cNvPr id="17" name="Pentagon 16">
              <a:extLst>
                <a:ext uri="{FF2B5EF4-FFF2-40B4-BE49-F238E27FC236}">
                  <a16:creationId xmlns:a16="http://schemas.microsoft.com/office/drawing/2014/main" id="{140C3203-E2D6-EC1B-C36D-2439A682E01A}"/>
                </a:ext>
              </a:extLst>
            </p:cNvPr>
            <p:cNvSpPr/>
            <p:nvPr/>
          </p:nvSpPr>
          <p:spPr>
            <a:xfrm>
              <a:off x="2924970" y="46865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876BD796-10A1-B120-7DCF-A3176A26D64F}"/>
                </a:ext>
              </a:extLst>
            </p:cNvPr>
            <p:cNvGrpSpPr/>
            <p:nvPr/>
          </p:nvGrpSpPr>
          <p:grpSpPr>
            <a:xfrm>
              <a:off x="3178519" y="4825091"/>
              <a:ext cx="1063394" cy="1011676"/>
              <a:chOff x="10085410" y="3689660"/>
              <a:chExt cx="779859" cy="779859"/>
            </a:xfrm>
          </p:grpSpPr>
          <p:sp>
            <p:nvSpPr>
              <p:cNvPr id="20" name="Oval 19">
                <a:extLst>
                  <a:ext uri="{FF2B5EF4-FFF2-40B4-BE49-F238E27FC236}">
                    <a16:creationId xmlns:a16="http://schemas.microsoft.com/office/drawing/2014/main" id="{6EC316A1-A72D-DCF2-74DD-1A0109829690}"/>
                  </a:ext>
                </a:extLst>
              </p:cNvPr>
              <p:cNvSpPr/>
              <p:nvPr/>
            </p:nvSpPr>
            <p:spPr>
              <a:xfrm>
                <a:off x="10085410" y="3689660"/>
                <a:ext cx="779859" cy="779859"/>
              </a:xfrm>
              <a:prstGeom prst="ellipse">
                <a:avLst/>
              </a:prstGeom>
              <a:solidFill>
                <a:srgbClr val="92D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1" name="Oval 5">
                <a:extLst>
                  <a:ext uri="{FF2B5EF4-FFF2-40B4-BE49-F238E27FC236}">
                    <a16:creationId xmlns:a16="http://schemas.microsoft.com/office/drawing/2014/main" id="{77BC2F27-4ADA-0690-3A26-8241BDF5C8E0}"/>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a:t>3</a:t>
                </a:r>
                <a:endParaRPr lang="en-US" sz="3600" kern="1200"/>
              </a:p>
            </p:txBody>
          </p:sp>
        </p:grpSp>
        <p:pic>
          <p:nvPicPr>
            <p:cNvPr id="19" name="Picture 18" descr="A group of people in a circle&#10;&#10;AI-generated content may be incorrect.">
              <a:extLst>
                <a:ext uri="{FF2B5EF4-FFF2-40B4-BE49-F238E27FC236}">
                  <a16:creationId xmlns:a16="http://schemas.microsoft.com/office/drawing/2014/main" id="{7063B894-D4D6-059F-FA2E-95124922385F}"/>
                </a:ext>
              </a:extLst>
            </p:cNvPr>
            <p:cNvPicPr>
              <a:picLocks noChangeAspect="1"/>
            </p:cNvPicPr>
            <p:nvPr/>
          </p:nvPicPr>
          <p:blipFill>
            <a:blip r:embed="rId4" cstate="print">
              <a:extLst>
                <a:ext uri="{28A0092B-C50C-407E-A947-70E740481C1C}">
                  <a14:useLocalDpi xmlns:a14="http://schemas.microsoft.com/office/drawing/2010/main" val="0"/>
                </a:ext>
              </a:extLst>
            </a:blip>
            <a:srcRect l="10039" t="13228" r="12843" b="13228"/>
            <a:stretch>
              <a:fillRect/>
            </a:stretch>
          </p:blipFill>
          <p:spPr>
            <a:xfrm>
              <a:off x="4256602" y="4770683"/>
              <a:ext cx="1162580" cy="1066084"/>
            </a:xfrm>
            <a:prstGeom prst="rect">
              <a:avLst/>
            </a:prstGeom>
          </p:spPr>
        </p:pic>
      </p:grpSp>
      <p:pic>
        <p:nvPicPr>
          <p:cNvPr id="10" name="Picture 9" descr="Macintosh HD:Users:AQA:Desktop:Fotos Althea:2016:5. Mayo:Taller FONAFIFO:JPG:DSC_7070.JPG">
            <a:extLst>
              <a:ext uri="{FF2B5EF4-FFF2-40B4-BE49-F238E27FC236}">
                <a16:creationId xmlns:a16="http://schemas.microsoft.com/office/drawing/2014/main" id="{CA6C6C78-1376-288E-0918-AD40DFAF670B}"/>
              </a:ext>
            </a:extLst>
          </p:cNvPr>
          <p:cNvPicPr/>
          <p:nvPr/>
        </p:nvPicPr>
        <p:blipFill rotWithShape="1">
          <a:blip r:embed="rId5" cstate="screen">
            <a:extLst>
              <a:ext uri="{28A0092B-C50C-407E-A947-70E740481C1C}">
                <a14:useLocalDpi xmlns:a14="http://schemas.microsoft.com/office/drawing/2010/main"/>
              </a:ext>
            </a:extLst>
          </a:blip>
          <a:srcRect/>
          <a:stretch/>
        </p:blipFill>
        <p:spPr bwMode="auto">
          <a:xfrm>
            <a:off x="9799858" y="4350797"/>
            <a:ext cx="5897342" cy="3856879"/>
          </a:xfrm>
          <a:prstGeom prst="rect">
            <a:avLst/>
          </a:prstGeom>
          <a:noFill/>
          <a:ln>
            <a:noFill/>
          </a:ln>
        </p:spPr>
      </p:pic>
      <p:pic>
        <p:nvPicPr>
          <p:cNvPr id="14" name="Picture 13" descr="Climate Change Dynamic in Uganda.jpg">
            <a:extLst>
              <a:ext uri="{FF2B5EF4-FFF2-40B4-BE49-F238E27FC236}">
                <a16:creationId xmlns:a16="http://schemas.microsoft.com/office/drawing/2014/main" id="{30762B7D-2438-CA0D-B8F2-661859871F29}"/>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2885898" y="4350797"/>
            <a:ext cx="6357605" cy="3856879"/>
          </a:xfrm>
          <a:prstGeom prst="rect">
            <a:avLst/>
          </a:prstGeom>
        </p:spPr>
      </p:pic>
    </p:spTree>
    <p:extLst>
      <p:ext uri="{BB962C8B-B14F-4D97-AF65-F5344CB8AC3E}">
        <p14:creationId xmlns:p14="http://schemas.microsoft.com/office/powerpoint/2010/main" val="34344246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BAF965-1C1C-4783-00B8-518848EBB832}"/>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563822CC-8B0A-5C31-B6E8-BAEC0FD0D5BD}"/>
              </a:ext>
            </a:extLst>
          </p:cNvPr>
          <p:cNvSpPr/>
          <p:nvPr/>
        </p:nvSpPr>
        <p:spPr>
          <a:xfrm>
            <a:off x="2362200" y="3619500"/>
            <a:ext cx="13944600" cy="5257800"/>
          </a:xfrm>
          <a:prstGeom prst="rect">
            <a:avLst/>
          </a:prstGeom>
          <a:solidFill>
            <a:srgbClr val="E3F1D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10" descr="A picture containing logo&#10;&#10;Description automatically generated">
            <a:extLst>
              <a:ext uri="{FF2B5EF4-FFF2-40B4-BE49-F238E27FC236}">
                <a16:creationId xmlns:a16="http://schemas.microsoft.com/office/drawing/2014/main" id="{674F68EE-7CA6-5224-C8B8-78371B1513F4}"/>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56283E1E-EC13-8EA3-0641-08EA0C855710}"/>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6487E7F1-5D43-934B-2AF0-712B426C746D}"/>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en-US" sz="3200" b="1" kern="0" dirty="0">
                <a:solidFill>
                  <a:prstClr val="black"/>
                </a:solidFill>
                <a:latin typeface="Calibri Light" panose="020F0302020204030204" pitchFamily="34" charset="0"/>
                <a:cs typeface="Calibri Light" panose="020F0302020204030204" pitchFamily="34" charset="0"/>
                <a:sym typeface="Arial"/>
              </a:rPr>
              <a:t>Adapt Tool 2: Rich Picture to your national context! </a:t>
            </a:r>
            <a:endParaRPr lang="en-US" sz="2700" dirty="0">
              <a:solidFill>
                <a:prstClr val="white"/>
              </a:solidFill>
            </a:endParaRPr>
          </a:p>
        </p:txBody>
      </p:sp>
      <p:sp>
        <p:nvSpPr>
          <p:cNvPr id="8" name="Rounded Rectangle 7">
            <a:extLst>
              <a:ext uri="{FF2B5EF4-FFF2-40B4-BE49-F238E27FC236}">
                <a16:creationId xmlns:a16="http://schemas.microsoft.com/office/drawing/2014/main" id="{EE100E3F-B5F2-CC0F-BA47-52A836C23481}"/>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US" sz="4800">
                <a:solidFill>
                  <a:schemeClr val="tx1"/>
                </a:solidFill>
                <a:latin typeface="Calibri" panose="020F0502020204030204"/>
              </a:rPr>
              <a:t>TIP</a:t>
            </a:r>
            <a:endParaRPr lang="en-US" sz="2700">
              <a:solidFill>
                <a:schemeClr val="tx1"/>
              </a:solidFill>
              <a:latin typeface="Calibri" panose="020F0502020204030204"/>
            </a:endParaRPr>
          </a:p>
        </p:txBody>
      </p:sp>
      <p:grpSp>
        <p:nvGrpSpPr>
          <p:cNvPr id="16" name="Group 15">
            <a:extLst>
              <a:ext uri="{FF2B5EF4-FFF2-40B4-BE49-F238E27FC236}">
                <a16:creationId xmlns:a16="http://schemas.microsoft.com/office/drawing/2014/main" id="{7BE8B6D6-8E8C-2C45-CFA7-AA7E6EB572E5}"/>
              </a:ext>
            </a:extLst>
          </p:cNvPr>
          <p:cNvGrpSpPr/>
          <p:nvPr/>
        </p:nvGrpSpPr>
        <p:grpSpPr>
          <a:xfrm>
            <a:off x="865611" y="2052110"/>
            <a:ext cx="2525289" cy="1077218"/>
            <a:chOff x="2924970" y="4686569"/>
            <a:chExt cx="3117679" cy="1316682"/>
          </a:xfrm>
        </p:grpSpPr>
        <p:sp>
          <p:nvSpPr>
            <p:cNvPr id="17" name="Pentagon 16">
              <a:extLst>
                <a:ext uri="{FF2B5EF4-FFF2-40B4-BE49-F238E27FC236}">
                  <a16:creationId xmlns:a16="http://schemas.microsoft.com/office/drawing/2014/main" id="{9B714DC0-1A55-4934-E0EC-8B8869B8AC35}"/>
                </a:ext>
              </a:extLst>
            </p:cNvPr>
            <p:cNvSpPr/>
            <p:nvPr/>
          </p:nvSpPr>
          <p:spPr>
            <a:xfrm>
              <a:off x="2924970" y="46865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5E6753EF-8714-A735-D2C5-CED2755579AC}"/>
                </a:ext>
              </a:extLst>
            </p:cNvPr>
            <p:cNvGrpSpPr/>
            <p:nvPr/>
          </p:nvGrpSpPr>
          <p:grpSpPr>
            <a:xfrm>
              <a:off x="3178519" y="4825091"/>
              <a:ext cx="1063394" cy="1011676"/>
              <a:chOff x="10085410" y="3689660"/>
              <a:chExt cx="779859" cy="779859"/>
            </a:xfrm>
          </p:grpSpPr>
          <p:sp>
            <p:nvSpPr>
              <p:cNvPr id="20" name="Oval 19">
                <a:extLst>
                  <a:ext uri="{FF2B5EF4-FFF2-40B4-BE49-F238E27FC236}">
                    <a16:creationId xmlns:a16="http://schemas.microsoft.com/office/drawing/2014/main" id="{843DB105-C04C-6DC4-D3D8-BF30CCAE0262}"/>
                  </a:ext>
                </a:extLst>
              </p:cNvPr>
              <p:cNvSpPr/>
              <p:nvPr/>
            </p:nvSpPr>
            <p:spPr>
              <a:xfrm>
                <a:off x="10085410" y="3689660"/>
                <a:ext cx="779859" cy="779859"/>
              </a:xfrm>
              <a:prstGeom prst="ellipse">
                <a:avLst/>
              </a:prstGeom>
              <a:solidFill>
                <a:srgbClr val="92D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1" name="Oval 5">
                <a:extLst>
                  <a:ext uri="{FF2B5EF4-FFF2-40B4-BE49-F238E27FC236}">
                    <a16:creationId xmlns:a16="http://schemas.microsoft.com/office/drawing/2014/main" id="{65840F27-4FE1-8839-3C22-16B74277EE9C}"/>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a:t>3</a:t>
                </a:r>
                <a:endParaRPr lang="en-US" sz="3600" kern="1200"/>
              </a:p>
            </p:txBody>
          </p:sp>
        </p:grpSp>
        <p:pic>
          <p:nvPicPr>
            <p:cNvPr id="19" name="Picture 18" descr="A group of people in a circle&#10;&#10;AI-generated content may be incorrect.">
              <a:extLst>
                <a:ext uri="{FF2B5EF4-FFF2-40B4-BE49-F238E27FC236}">
                  <a16:creationId xmlns:a16="http://schemas.microsoft.com/office/drawing/2014/main" id="{BA252A08-9D05-ECAB-1FEF-B3640BC04DAB}"/>
                </a:ext>
              </a:extLst>
            </p:cNvPr>
            <p:cNvPicPr>
              <a:picLocks noChangeAspect="1"/>
            </p:cNvPicPr>
            <p:nvPr/>
          </p:nvPicPr>
          <p:blipFill>
            <a:blip r:embed="rId4" cstate="print">
              <a:extLst>
                <a:ext uri="{28A0092B-C50C-407E-A947-70E740481C1C}">
                  <a14:useLocalDpi xmlns:a14="http://schemas.microsoft.com/office/drawing/2010/main" val="0"/>
                </a:ext>
              </a:extLst>
            </a:blip>
            <a:srcRect l="10039" t="13228" r="12843" b="13228"/>
            <a:stretch>
              <a:fillRect/>
            </a:stretch>
          </p:blipFill>
          <p:spPr>
            <a:xfrm>
              <a:off x="4256602" y="4770683"/>
              <a:ext cx="1162580" cy="1066084"/>
            </a:xfrm>
            <a:prstGeom prst="rect">
              <a:avLst/>
            </a:prstGeom>
          </p:spPr>
        </p:pic>
      </p:grpSp>
      <p:pic>
        <p:nvPicPr>
          <p:cNvPr id="5" name="Picture 4" descr="A diagram of water conservation&#10;&#10;AI-generated content may be incorrect.">
            <a:extLst>
              <a:ext uri="{FF2B5EF4-FFF2-40B4-BE49-F238E27FC236}">
                <a16:creationId xmlns:a16="http://schemas.microsoft.com/office/drawing/2014/main" id="{D9F137FA-8E00-2348-16CF-7013C8B6C35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05400" y="3832462"/>
            <a:ext cx="7772400" cy="4508717"/>
          </a:xfrm>
          <a:prstGeom prst="rect">
            <a:avLst/>
          </a:prstGeom>
        </p:spPr>
      </p:pic>
    </p:spTree>
    <p:extLst>
      <p:ext uri="{BB962C8B-B14F-4D97-AF65-F5344CB8AC3E}">
        <p14:creationId xmlns:p14="http://schemas.microsoft.com/office/powerpoint/2010/main" val="41302636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04E66-C34B-BC76-0595-F0A3E72D4BC8}"/>
            </a:ext>
          </a:extLst>
        </p:cNvPr>
        <p:cNvGrpSpPr/>
        <p:nvPr/>
      </p:nvGrpSpPr>
      <p:grpSpPr>
        <a:xfrm>
          <a:off x="0" y="0"/>
          <a:ext cx="0" cy="0"/>
          <a:chOff x="0" y="0"/>
          <a:chExt cx="0" cy="0"/>
        </a:xfrm>
      </p:grpSpPr>
      <p:sp>
        <p:nvSpPr>
          <p:cNvPr id="2" name="Text Placeholder 2">
            <a:extLst>
              <a:ext uri="{FF2B5EF4-FFF2-40B4-BE49-F238E27FC236}">
                <a16:creationId xmlns:a16="http://schemas.microsoft.com/office/drawing/2014/main" id="{640D1811-C169-CF7B-B1EA-482ABF025D85}"/>
              </a:ext>
            </a:extLst>
          </p:cNvPr>
          <p:cNvSpPr txBox="1">
            <a:spLocks/>
          </p:cNvSpPr>
          <p:nvPr/>
        </p:nvSpPr>
        <p:spPr>
          <a:xfrm>
            <a:off x="2349775" y="3388518"/>
            <a:ext cx="15557225" cy="2897982"/>
          </a:xfrm>
          <a:prstGeom prst="rect">
            <a:avLst/>
          </a:prstGeom>
        </p:spPr>
        <p:txBody>
          <a:bodyPr/>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3828" indent="-453828"/>
            <a:r>
              <a:rPr lang="en-US" sz="3100" noProof="0" dirty="0">
                <a:latin typeface="Calibri" panose="020F0502020204030204" pitchFamily="34" charset="0"/>
                <a:cs typeface="Calibri" panose="020F0502020204030204" pitchFamily="34" charset="0"/>
              </a:rPr>
              <a:t>Design the consultation around women’s realities by asking local leaders or experts that have worked previously with the same communities. </a:t>
            </a:r>
          </a:p>
          <a:p>
            <a:pPr marL="453828" indent="-453828"/>
            <a:endParaRPr lang="en-US" sz="3100" dirty="0">
              <a:latin typeface="Calibri" panose="020F0502020204030204" pitchFamily="34" charset="0"/>
              <a:cs typeface="Calibri" panose="020F0502020204030204" pitchFamily="34" charset="0"/>
            </a:endParaRPr>
          </a:p>
          <a:p>
            <a:pPr marL="453828" indent="-453828"/>
            <a:r>
              <a:rPr lang="en-US" sz="3100" noProof="0" dirty="0">
                <a:latin typeface="Calibri" panose="020F0502020204030204" pitchFamily="34" charset="0"/>
                <a:cs typeface="Calibri" panose="020F0502020204030204" pitchFamily="34" charset="0"/>
              </a:rPr>
              <a:t>Consider timing, location, language, childcare, transport, safety, and compensation for time. </a:t>
            </a:r>
          </a:p>
          <a:p>
            <a:pPr marL="453828" indent="-453828"/>
            <a:endParaRPr lang="en-US" sz="3100" noProof="0" dirty="0">
              <a:latin typeface="Calibri" panose="020F0502020204030204" pitchFamily="34" charset="0"/>
              <a:cs typeface="Calibri" panose="020F0502020204030204" pitchFamily="34" charset="0"/>
            </a:endParaRPr>
          </a:p>
          <a:p>
            <a:pPr marL="453828" indent="-453828"/>
            <a:r>
              <a:rPr lang="en-US" sz="3100" noProof="0" dirty="0">
                <a:latin typeface="Calibri" panose="020F0502020204030204" pitchFamily="34" charset="0"/>
                <a:cs typeface="Calibri" panose="020F0502020204030204" pitchFamily="34" charset="0"/>
              </a:rPr>
              <a:t>Use facilitation methods that encourage open participation, such as women‑only sessions, small groups, or trusted facilitators. </a:t>
            </a:r>
          </a:p>
          <a:p>
            <a:pPr marL="453828" indent="-453828"/>
            <a:endParaRPr lang="en-US" sz="3100" dirty="0">
              <a:latin typeface="Calibri" panose="020F0502020204030204" pitchFamily="34" charset="0"/>
              <a:cs typeface="Calibri" panose="020F0502020204030204" pitchFamily="34" charset="0"/>
            </a:endParaRPr>
          </a:p>
          <a:p>
            <a:pPr marL="453828" indent="-453828"/>
            <a:r>
              <a:rPr lang="en-US" sz="3100" noProof="0" dirty="0">
                <a:latin typeface="Calibri" panose="020F0502020204030204" pitchFamily="34" charset="0"/>
                <a:cs typeface="Calibri" panose="020F0502020204030204" pitchFamily="34" charset="0"/>
              </a:rPr>
              <a:t>Establish ground rules to ensure respect, confidentiality, and non‑retaliation.</a:t>
            </a:r>
          </a:p>
          <a:p>
            <a:pPr marL="453828" indent="-453828"/>
            <a:endParaRPr lang="en-US" sz="3100"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2641C1BC-57DA-7822-2612-C5C3A718CEA2}"/>
              </a:ext>
            </a:extLst>
          </p:cNvPr>
          <p:cNvSpPr txBox="1"/>
          <p:nvPr/>
        </p:nvSpPr>
        <p:spPr>
          <a:xfrm>
            <a:off x="3840357" y="2158312"/>
            <a:ext cx="11914280" cy="1015663"/>
          </a:xfrm>
          <a:prstGeom prst="rect">
            <a:avLst/>
          </a:prstGeom>
          <a:noFill/>
        </p:spPr>
        <p:txBody>
          <a:bodyPr wrap="square">
            <a:spAutoFit/>
          </a:bodyPr>
          <a:lstStyle/>
          <a:p>
            <a:pPr algn="just"/>
            <a:r>
              <a:rPr lang="en-US" sz="3000" b="1" dirty="0">
                <a:latin typeface="Calibri" panose="020F0502020204030204" pitchFamily="34" charset="0"/>
                <a:ea typeface="Times New Roman" panose="02020603050405020304" pitchFamily="18" charset="0"/>
                <a:cs typeface="Calibri" panose="020F0502020204030204" pitchFamily="34" charset="0"/>
              </a:rPr>
              <a:t>Remove participation barriers and create a safe and enabling space  </a:t>
            </a:r>
          </a:p>
          <a:p>
            <a:pPr algn="just"/>
            <a:r>
              <a:rPr lang="en-US" sz="3000" b="1" dirty="0">
                <a:latin typeface="Calibri" panose="020F0502020204030204" pitchFamily="34" charset="0"/>
                <a:ea typeface="Times New Roman" panose="02020603050405020304" pitchFamily="18" charset="0"/>
                <a:cs typeface="Calibri" panose="020F0502020204030204" pitchFamily="34" charset="0"/>
              </a:rPr>
              <a:t>  </a:t>
            </a:r>
          </a:p>
        </p:txBody>
      </p:sp>
      <p:grpSp>
        <p:nvGrpSpPr>
          <p:cNvPr id="18" name="Group 17">
            <a:extLst>
              <a:ext uri="{FF2B5EF4-FFF2-40B4-BE49-F238E27FC236}">
                <a16:creationId xmlns:a16="http://schemas.microsoft.com/office/drawing/2014/main" id="{44A9BC6F-5E1E-3E00-E88D-686E9DAD15F1}"/>
              </a:ext>
            </a:extLst>
          </p:cNvPr>
          <p:cNvGrpSpPr/>
          <p:nvPr/>
        </p:nvGrpSpPr>
        <p:grpSpPr>
          <a:xfrm>
            <a:off x="1194182" y="1950627"/>
            <a:ext cx="2525289" cy="1077218"/>
            <a:chOff x="4089527" y="6103976"/>
            <a:chExt cx="3117679" cy="1316682"/>
          </a:xfrm>
        </p:grpSpPr>
        <p:sp>
          <p:nvSpPr>
            <p:cNvPr id="19" name="Pentagon 18">
              <a:extLst>
                <a:ext uri="{FF2B5EF4-FFF2-40B4-BE49-F238E27FC236}">
                  <a16:creationId xmlns:a16="http://schemas.microsoft.com/office/drawing/2014/main" id="{332E57E8-F0C6-EAA3-A899-0318F8CA1BE7}"/>
                </a:ext>
              </a:extLst>
            </p:cNvPr>
            <p:cNvSpPr/>
            <p:nvPr/>
          </p:nvSpPr>
          <p:spPr>
            <a:xfrm>
              <a:off x="4089527" y="6103976"/>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D1269CAD-9336-8BEA-1E20-6BBFB4303F1C}"/>
                </a:ext>
              </a:extLst>
            </p:cNvPr>
            <p:cNvGrpSpPr/>
            <p:nvPr/>
          </p:nvGrpSpPr>
          <p:grpSpPr>
            <a:xfrm>
              <a:off x="4343076" y="6242498"/>
              <a:ext cx="1063394" cy="1011676"/>
              <a:chOff x="10085410" y="3689660"/>
              <a:chExt cx="779859" cy="779859"/>
            </a:xfrm>
          </p:grpSpPr>
          <p:sp>
            <p:nvSpPr>
              <p:cNvPr id="22" name="Oval 21">
                <a:extLst>
                  <a:ext uri="{FF2B5EF4-FFF2-40B4-BE49-F238E27FC236}">
                    <a16:creationId xmlns:a16="http://schemas.microsoft.com/office/drawing/2014/main" id="{3FCBB42C-B050-D8F1-1A9B-925B1B0DDD9D}"/>
                  </a:ext>
                </a:extLst>
              </p:cNvPr>
              <p:cNvSpPr/>
              <p:nvPr/>
            </p:nvSpPr>
            <p:spPr>
              <a:xfrm>
                <a:off x="10085410" y="3689660"/>
                <a:ext cx="779859" cy="779859"/>
              </a:xfrm>
              <a:prstGeom prst="ellipse">
                <a:avLst/>
              </a:prstGeom>
              <a:solidFill>
                <a:srgbClr val="FFC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3" name="Oval 5">
                <a:extLst>
                  <a:ext uri="{FF2B5EF4-FFF2-40B4-BE49-F238E27FC236}">
                    <a16:creationId xmlns:a16="http://schemas.microsoft.com/office/drawing/2014/main" id="{10A9CCDA-C783-D84F-1DD9-96F322A4CA02}"/>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a:t>4</a:t>
                </a:r>
              </a:p>
            </p:txBody>
          </p:sp>
        </p:grpSp>
      </p:grpSp>
      <p:sp>
        <p:nvSpPr>
          <p:cNvPr id="89" name="Freeform 9">
            <a:extLst>
              <a:ext uri="{FF2B5EF4-FFF2-40B4-BE49-F238E27FC236}">
                <a16:creationId xmlns:a16="http://schemas.microsoft.com/office/drawing/2014/main" id="{951FD7AB-B56A-AE8A-E110-047FBF985FC7}"/>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cxnSp>
        <p:nvCxnSpPr>
          <p:cNvPr id="8" name="Straight Connector 7">
            <a:extLst>
              <a:ext uri="{FF2B5EF4-FFF2-40B4-BE49-F238E27FC236}">
                <a16:creationId xmlns:a16="http://schemas.microsoft.com/office/drawing/2014/main" id="{97076DA6-033D-48F3-7C84-A39895F868CF}"/>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38003310-0244-1749-6B44-A0DF82A2FA0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pic>
        <p:nvPicPr>
          <p:cNvPr id="3" name="Picture 2" descr="A black and white drawing of a bomb hitting a brick wall&#10;&#10;AI-generated content may be incorrect.">
            <a:extLst>
              <a:ext uri="{FF2B5EF4-FFF2-40B4-BE49-F238E27FC236}">
                <a16:creationId xmlns:a16="http://schemas.microsoft.com/office/drawing/2014/main" id="{819DF942-DCEF-3B62-AE8E-D8A695512B9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88484" y="1993030"/>
            <a:ext cx="895416" cy="858811"/>
          </a:xfrm>
          <a:prstGeom prst="rect">
            <a:avLst/>
          </a:prstGeom>
        </p:spPr>
      </p:pic>
      <p:sp>
        <p:nvSpPr>
          <p:cNvPr id="4" name="Google Shape;89;g328e14af98b_2_2">
            <a:extLst>
              <a:ext uri="{FF2B5EF4-FFF2-40B4-BE49-F238E27FC236}">
                <a16:creationId xmlns:a16="http://schemas.microsoft.com/office/drawing/2014/main" id="{EF021A7E-EA80-D7AF-0271-817DBF39B816}"/>
              </a:ext>
            </a:extLst>
          </p:cNvPr>
          <p:cNvSpPr txBox="1"/>
          <p:nvPr/>
        </p:nvSpPr>
        <p:spPr>
          <a:xfrm>
            <a:off x="1163702" y="481256"/>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4400" b="1" kern="0" dirty="0">
                <a:solidFill>
                  <a:prstClr val="black"/>
                </a:solidFill>
                <a:latin typeface="Calibri Light" panose="020F0302020204030204" pitchFamily="34" charset="0"/>
                <a:cs typeface="Calibri Light" panose="020F0302020204030204" pitchFamily="34" charset="0"/>
                <a:sym typeface="Arial"/>
              </a:rPr>
              <a:t>Key actions to develop gender responsive consultations</a:t>
            </a:r>
          </a:p>
          <a:p>
            <a:pPr defTabSz="914445">
              <a:buClr>
                <a:srgbClr val="000000"/>
              </a:buClr>
              <a:defRPr/>
            </a:pPr>
            <a:endParaRPr sz="4400" b="1" kern="0" dirty="0">
              <a:solidFill>
                <a:prstClr val="black"/>
              </a:solidFill>
              <a:latin typeface="Calibri Light" panose="020F0302020204030204" pitchFamily="34" charset="0"/>
              <a:cs typeface="Calibri Light" panose="020F0302020204030204" pitchFamily="34" charset="0"/>
              <a:sym typeface="Arial"/>
            </a:endParaRPr>
          </a:p>
        </p:txBody>
      </p:sp>
    </p:spTree>
    <p:extLst>
      <p:ext uri="{BB962C8B-B14F-4D97-AF65-F5344CB8AC3E}">
        <p14:creationId xmlns:p14="http://schemas.microsoft.com/office/powerpoint/2010/main" val="24849463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CAB9C-4BCC-8D69-CD94-526704412486}"/>
              </a:ext>
            </a:extLst>
          </p:cNvPr>
          <p:cNvSpPr>
            <a:spLocks noGrp="1"/>
          </p:cNvSpPr>
          <p:nvPr>
            <p:ph type="title"/>
          </p:nvPr>
        </p:nvSpPr>
        <p:spPr/>
        <p:txBody>
          <a:bodyPr/>
          <a:lstStyle/>
          <a:p>
            <a:r>
              <a:rPr lang="en-GB"/>
              <a:t>Objectives</a:t>
            </a:r>
            <a:endParaRPr lang="en-CH"/>
          </a:p>
        </p:txBody>
      </p:sp>
      <p:sp>
        <p:nvSpPr>
          <p:cNvPr id="16" name="Text Placeholder 15">
            <a:extLst>
              <a:ext uri="{FF2B5EF4-FFF2-40B4-BE49-F238E27FC236}">
                <a16:creationId xmlns:a16="http://schemas.microsoft.com/office/drawing/2014/main" id="{C5CB444F-C642-C0A3-C7C3-D685B756AEAF}"/>
              </a:ext>
            </a:extLst>
          </p:cNvPr>
          <p:cNvSpPr>
            <a:spLocks noGrp="1"/>
          </p:cNvSpPr>
          <p:nvPr>
            <p:ph type="body" idx="2"/>
          </p:nvPr>
        </p:nvSpPr>
        <p:spPr>
          <a:xfrm>
            <a:off x="1485899" y="2896757"/>
            <a:ext cx="16266074" cy="6437743"/>
          </a:xfrm>
        </p:spPr>
        <p:txBody>
          <a:bodyPr vert="horz" lIns="0" tIns="68580" rIns="0" bIns="68580" rtlCol="0" anchor="t">
            <a:normAutofit fontScale="92500" lnSpcReduction="10000"/>
          </a:bodyPr>
          <a:lstStyle/>
          <a:p>
            <a:pPr>
              <a:spcBef>
                <a:spcPts val="0"/>
              </a:spcBef>
              <a:spcAft>
                <a:spcPts val="0"/>
              </a:spcAft>
              <a:buFont typeface="Arial" panose="020B0604020202020204" pitchFamily="34" charset="0"/>
              <a:buChar char="•"/>
            </a:pPr>
            <a:r>
              <a:rPr lang="en-US" sz="4200" dirty="0"/>
              <a:t>  Discuss the main steps to develop gender responsive and inclusive consultations to identify gender responsive nature-based solutions that contribute to KM-GBF targets </a:t>
            </a:r>
          </a:p>
          <a:p>
            <a:pPr>
              <a:spcBef>
                <a:spcPts val="0"/>
              </a:spcBef>
              <a:spcAft>
                <a:spcPts val="0"/>
              </a:spcAft>
              <a:buFont typeface="Arial" panose="020B0604020202020204" pitchFamily="34" charset="0"/>
              <a:buChar char="•"/>
            </a:pPr>
            <a:endParaRPr lang="en-US" sz="4200" dirty="0"/>
          </a:p>
          <a:p>
            <a:pPr>
              <a:spcBef>
                <a:spcPts val="0"/>
              </a:spcBef>
              <a:spcAft>
                <a:spcPts val="0"/>
              </a:spcAft>
              <a:buFont typeface="Arial" panose="020B0604020202020204" pitchFamily="34" charset="0"/>
              <a:buChar char="•"/>
            </a:pPr>
            <a:r>
              <a:rPr lang="en-US" sz="4200" dirty="0"/>
              <a:t>  Share tips or participatory methodologies that can be adapted to different country contexts </a:t>
            </a:r>
          </a:p>
          <a:p>
            <a:pPr>
              <a:spcBef>
                <a:spcPts val="0"/>
              </a:spcBef>
              <a:spcAft>
                <a:spcPts val="0"/>
              </a:spcAft>
              <a:buFont typeface="Arial" panose="020B0604020202020204" pitchFamily="34" charset="0"/>
              <a:buChar char="•"/>
            </a:pPr>
            <a:endParaRPr lang="en-US" sz="4200" dirty="0"/>
          </a:p>
          <a:p>
            <a:pPr>
              <a:spcBef>
                <a:spcPts val="0"/>
              </a:spcBef>
              <a:spcAft>
                <a:spcPts val="0"/>
              </a:spcAft>
              <a:buFont typeface="Arial" panose="020B0604020202020204" pitchFamily="34" charset="0"/>
              <a:buChar char="•"/>
            </a:pPr>
            <a:r>
              <a:rPr lang="en-US" sz="4200" dirty="0"/>
              <a:t>  Promote a peer-to-peer exchange on good practices to develop gender responsive and inclusive consultations</a:t>
            </a:r>
          </a:p>
          <a:p>
            <a:pPr>
              <a:spcBef>
                <a:spcPts val="0"/>
              </a:spcBef>
              <a:spcAft>
                <a:spcPts val="0"/>
              </a:spcAft>
              <a:buFont typeface="Arial" panose="020B0604020202020204" pitchFamily="34" charset="0"/>
              <a:buChar char="•"/>
            </a:pPr>
            <a:endParaRPr lang="en-US" sz="4200" dirty="0"/>
          </a:p>
          <a:p>
            <a:pPr marL="514350" indent="-514350">
              <a:spcBef>
                <a:spcPts val="0"/>
              </a:spcBef>
              <a:spcAft>
                <a:spcPts val="0"/>
              </a:spcAft>
              <a:buFont typeface="Arial" panose="020B0604020202020204" pitchFamily="34" charset="0"/>
              <a:buChar char="•"/>
            </a:pPr>
            <a:r>
              <a:rPr lang="en-US" sz="4200" dirty="0"/>
              <a:t>Obtain methodological recommendations for improving processes to develop gender responsive and inclusive consultations associated with the NBSAP AP Gender Project</a:t>
            </a:r>
          </a:p>
        </p:txBody>
      </p:sp>
      <p:sp>
        <p:nvSpPr>
          <p:cNvPr id="4" name="Freeform 3">
            <a:extLst>
              <a:ext uri="{FF2B5EF4-FFF2-40B4-BE49-F238E27FC236}">
                <a16:creationId xmlns:a16="http://schemas.microsoft.com/office/drawing/2014/main" id="{3170B7ED-6E18-5923-BFA6-8E1B9F3D14BF}"/>
              </a:ext>
            </a:extLst>
          </p:cNvPr>
          <p:cNvSpPr/>
          <p:nvPr/>
        </p:nvSpPr>
        <p:spPr>
          <a:xfrm>
            <a:off x="15037285" y="386534"/>
            <a:ext cx="2393477" cy="1533858"/>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1371600"/>
            <a:endParaRPr lang="en-CA">
              <a:solidFill>
                <a:prstClr val="black"/>
              </a:solidFill>
              <a:latin typeface="Calibri" panose="020F0502020204030204"/>
            </a:endParaRPr>
          </a:p>
        </p:txBody>
      </p:sp>
    </p:spTree>
    <p:extLst>
      <p:ext uri="{BB962C8B-B14F-4D97-AF65-F5344CB8AC3E}">
        <p14:creationId xmlns:p14="http://schemas.microsoft.com/office/powerpoint/2010/main" val="23684335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FCCC94-7920-01F9-435C-ECC372E25DC2}"/>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7AF9373F-9746-4EAE-D217-3A6D9FA92BB3}"/>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A37DAC78-434E-C7D6-AB42-D7738C445FBA}"/>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AAB92016-CFE3-F1ED-E378-62186077B271}"/>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en-US" sz="3200" b="1" kern="0" dirty="0">
                <a:solidFill>
                  <a:prstClr val="black"/>
                </a:solidFill>
                <a:latin typeface="Calibri Light" panose="020F0302020204030204" pitchFamily="34" charset="0"/>
                <a:cs typeface="Calibri Light" panose="020F0302020204030204" pitchFamily="34" charset="0"/>
                <a:sym typeface="Arial"/>
              </a:rPr>
              <a:t>Ensure that consultations offer childcare services or provide additional resources to cover childcare </a:t>
            </a:r>
            <a:endParaRPr lang="en-US" sz="2700" dirty="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16560A93-419C-9FF1-1FB7-F7D81DFC3413}"/>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US" sz="4800">
                <a:solidFill>
                  <a:schemeClr val="tx1"/>
                </a:solidFill>
                <a:latin typeface="Calibri" panose="020F0502020204030204"/>
              </a:rPr>
              <a:t>TIP</a:t>
            </a:r>
            <a:endParaRPr lang="en-US" sz="2700">
              <a:solidFill>
                <a:schemeClr val="tx1"/>
              </a:solidFill>
              <a:latin typeface="Calibri" panose="020F0502020204030204"/>
            </a:endParaRPr>
          </a:p>
        </p:txBody>
      </p:sp>
      <p:sp>
        <p:nvSpPr>
          <p:cNvPr id="9" name="Rectangle 8">
            <a:extLst>
              <a:ext uri="{FF2B5EF4-FFF2-40B4-BE49-F238E27FC236}">
                <a16:creationId xmlns:a16="http://schemas.microsoft.com/office/drawing/2014/main" id="{F8337330-5048-89D2-EE35-E9CA18EAF1AC}"/>
              </a:ext>
            </a:extLst>
          </p:cNvPr>
          <p:cNvSpPr/>
          <p:nvPr/>
        </p:nvSpPr>
        <p:spPr>
          <a:xfrm>
            <a:off x="2209799" y="3848099"/>
            <a:ext cx="13974997" cy="494685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217D376F-1DE1-B8AD-2E9B-E0A332CDB87E}"/>
              </a:ext>
            </a:extLst>
          </p:cNvPr>
          <p:cNvGrpSpPr/>
          <p:nvPr/>
        </p:nvGrpSpPr>
        <p:grpSpPr>
          <a:xfrm>
            <a:off x="914400" y="2019300"/>
            <a:ext cx="2525289" cy="1077218"/>
            <a:chOff x="4089527" y="6103976"/>
            <a:chExt cx="3117679" cy="1316682"/>
          </a:xfrm>
        </p:grpSpPr>
        <p:sp>
          <p:nvSpPr>
            <p:cNvPr id="5" name="Pentagon 4">
              <a:extLst>
                <a:ext uri="{FF2B5EF4-FFF2-40B4-BE49-F238E27FC236}">
                  <a16:creationId xmlns:a16="http://schemas.microsoft.com/office/drawing/2014/main" id="{C6AE45F1-1A5D-72C9-C138-9A4850077050}"/>
                </a:ext>
              </a:extLst>
            </p:cNvPr>
            <p:cNvSpPr/>
            <p:nvPr/>
          </p:nvSpPr>
          <p:spPr>
            <a:xfrm>
              <a:off x="4089527" y="6103976"/>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017B4FC3-A07D-487F-621E-00BAC103FB2B}"/>
                </a:ext>
              </a:extLst>
            </p:cNvPr>
            <p:cNvGrpSpPr/>
            <p:nvPr/>
          </p:nvGrpSpPr>
          <p:grpSpPr>
            <a:xfrm>
              <a:off x="4343076" y="6242498"/>
              <a:ext cx="1063394" cy="1011676"/>
              <a:chOff x="10085410" y="3689660"/>
              <a:chExt cx="779859" cy="779859"/>
            </a:xfrm>
          </p:grpSpPr>
          <p:sp>
            <p:nvSpPr>
              <p:cNvPr id="15" name="Oval 14">
                <a:extLst>
                  <a:ext uri="{FF2B5EF4-FFF2-40B4-BE49-F238E27FC236}">
                    <a16:creationId xmlns:a16="http://schemas.microsoft.com/office/drawing/2014/main" id="{E38892E1-5F8C-2C46-31D0-8C368E21E475}"/>
                  </a:ext>
                </a:extLst>
              </p:cNvPr>
              <p:cNvSpPr/>
              <p:nvPr/>
            </p:nvSpPr>
            <p:spPr>
              <a:xfrm>
                <a:off x="10085410" y="3689660"/>
                <a:ext cx="779859" cy="779859"/>
              </a:xfrm>
              <a:prstGeom prst="ellipse">
                <a:avLst/>
              </a:prstGeom>
              <a:solidFill>
                <a:srgbClr val="FFC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6" name="Oval 5">
                <a:extLst>
                  <a:ext uri="{FF2B5EF4-FFF2-40B4-BE49-F238E27FC236}">
                    <a16:creationId xmlns:a16="http://schemas.microsoft.com/office/drawing/2014/main" id="{8B168102-DB37-E082-D6E1-3B78AF47F7CF}"/>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a:t>4</a:t>
                </a:r>
              </a:p>
            </p:txBody>
          </p:sp>
        </p:grpSp>
      </p:grpSp>
      <p:pic>
        <p:nvPicPr>
          <p:cNvPr id="17" name="Picture 16" descr="A black and white drawing of a bomb hitting a brick wall&#10;&#10;AI-generated content may be incorrect.">
            <a:extLst>
              <a:ext uri="{FF2B5EF4-FFF2-40B4-BE49-F238E27FC236}">
                <a16:creationId xmlns:a16="http://schemas.microsoft.com/office/drawing/2014/main" id="{C9A313FA-46DA-9CB0-66AC-D66DC4B8F56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81111" y="2080544"/>
            <a:ext cx="895416" cy="858811"/>
          </a:xfrm>
          <a:prstGeom prst="rect">
            <a:avLst/>
          </a:prstGeom>
        </p:spPr>
      </p:pic>
      <p:sp>
        <p:nvSpPr>
          <p:cNvPr id="18" name="Rectangle 17">
            <a:extLst>
              <a:ext uri="{FF2B5EF4-FFF2-40B4-BE49-F238E27FC236}">
                <a16:creationId xmlns:a16="http://schemas.microsoft.com/office/drawing/2014/main" id="{B3E56405-2D20-7C52-4D48-FB843D05C9F5}"/>
              </a:ext>
            </a:extLst>
          </p:cNvPr>
          <p:cNvSpPr/>
          <p:nvPr/>
        </p:nvSpPr>
        <p:spPr>
          <a:xfrm>
            <a:off x="1828800" y="3619500"/>
            <a:ext cx="14782800" cy="5334000"/>
          </a:xfrm>
          <a:prstGeom prst="rect">
            <a:avLst/>
          </a:prstGeom>
          <a:solidFill>
            <a:srgbClr val="E3F1D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70904DBF-36EA-F511-5687-E37880FA2A67}"/>
              </a:ext>
            </a:extLst>
          </p:cNvPr>
          <p:cNvSpPr/>
          <p:nvPr/>
        </p:nvSpPr>
        <p:spPr>
          <a:xfrm>
            <a:off x="2190749" y="3848099"/>
            <a:ext cx="13974997" cy="494685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descr="A child and child drawing on paper&#10;&#10;AI-generated content may be incorrect.">
            <a:extLst>
              <a:ext uri="{FF2B5EF4-FFF2-40B4-BE49-F238E27FC236}">
                <a16:creationId xmlns:a16="http://schemas.microsoft.com/office/drawing/2014/main" id="{ECA798A9-168E-0988-B41E-16386884061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496800" y="4162077"/>
            <a:ext cx="3510931" cy="4179102"/>
          </a:xfrm>
          <a:prstGeom prst="rect">
            <a:avLst/>
          </a:prstGeom>
        </p:spPr>
      </p:pic>
      <p:sp>
        <p:nvSpPr>
          <p:cNvPr id="22" name="TextBox 21">
            <a:extLst>
              <a:ext uri="{FF2B5EF4-FFF2-40B4-BE49-F238E27FC236}">
                <a16:creationId xmlns:a16="http://schemas.microsoft.com/office/drawing/2014/main" id="{DCC67D5E-EAA4-E8FB-9150-E2BDE5B00A6A}"/>
              </a:ext>
            </a:extLst>
          </p:cNvPr>
          <p:cNvSpPr txBox="1"/>
          <p:nvPr/>
        </p:nvSpPr>
        <p:spPr>
          <a:xfrm>
            <a:off x="2362177" y="4076700"/>
            <a:ext cx="9976608" cy="4401205"/>
          </a:xfrm>
          <a:prstGeom prst="rect">
            <a:avLst/>
          </a:prstGeom>
          <a:noFill/>
        </p:spPr>
        <p:txBody>
          <a:bodyPr wrap="square">
            <a:spAutoFit/>
          </a:bodyPr>
          <a:lstStyle/>
          <a:p>
            <a:pPr marL="285750" indent="-285750">
              <a:buFont typeface="Arial" panose="020B0604020202020204" pitchFamily="34" charset="0"/>
              <a:buChar char="•"/>
            </a:pPr>
            <a:r>
              <a:rPr lang="en-US" sz="2800" b="0" i="0" dirty="0">
                <a:solidFill>
                  <a:srgbClr val="000000"/>
                </a:solidFill>
                <a:effectLst/>
                <a:latin typeface="Calibri" panose="020F0502020204030204" pitchFamily="34" charset="0"/>
                <a:cs typeface="Calibri" panose="020F0502020204030204" pitchFamily="34" charset="0"/>
              </a:rPr>
              <a:t>Provide a safe, designated childcare space at or near the consultation venue, staffed by trained caregivers.</a:t>
            </a:r>
          </a:p>
          <a:p>
            <a:pPr marL="285750" indent="-285750">
              <a:buFont typeface="Arial" panose="020B0604020202020204" pitchFamily="34" charset="0"/>
              <a:buChar char="•"/>
            </a:pPr>
            <a:r>
              <a:rPr lang="en-US" sz="2800" b="0" i="0" dirty="0">
                <a:solidFill>
                  <a:srgbClr val="000000"/>
                </a:solidFill>
                <a:effectLst/>
                <a:latin typeface="Calibri" panose="020F0502020204030204" pitchFamily="34" charset="0"/>
                <a:cs typeface="Calibri" panose="020F0502020204030204" pitchFamily="34" charset="0"/>
              </a:rPr>
              <a:t>Include childcare as a standard line item in consultation budgets (e.g. caregiver fees, materials, snacks, insurance). Treat it as an essential participation cost, not an optional add‑on.</a:t>
            </a:r>
          </a:p>
          <a:p>
            <a:pPr marL="285750" indent="-285750">
              <a:buFont typeface="Arial" panose="020B0604020202020204" pitchFamily="34" charset="0"/>
              <a:buChar char="•"/>
            </a:pPr>
            <a:r>
              <a:rPr lang="en-US" sz="2800" dirty="0">
                <a:solidFill>
                  <a:srgbClr val="000000"/>
                </a:solidFill>
                <a:latin typeface="Calibri" panose="020F0502020204030204" pitchFamily="34" charset="0"/>
                <a:cs typeface="Calibri" panose="020F0502020204030204" pitchFamily="34" charset="0"/>
              </a:rPr>
              <a:t>Partner with nearby local schools can provide access to educational resources and facilities during consultations</a:t>
            </a:r>
            <a:endParaRPr lang="en-US" sz="2800" b="0" i="0" dirty="0">
              <a:solidFill>
                <a:srgbClr val="000000"/>
              </a:solidFill>
              <a:effectLst/>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2800" b="0" i="0" dirty="0">
                <a:solidFill>
                  <a:srgbClr val="000000"/>
                </a:solidFill>
                <a:effectLst/>
                <a:latin typeface="Calibri" panose="020F0502020204030204" pitchFamily="34" charset="0"/>
                <a:cs typeface="Calibri" panose="020F0502020204030204" pitchFamily="34" charset="0"/>
              </a:rPr>
              <a:t>Where on‑site childcare is not feasible, offer financial support so participants can arrange care themselves. This may include reimbursements or small stipends tied to participation.</a:t>
            </a:r>
          </a:p>
        </p:txBody>
      </p:sp>
    </p:spTree>
    <p:extLst>
      <p:ext uri="{BB962C8B-B14F-4D97-AF65-F5344CB8AC3E}">
        <p14:creationId xmlns:p14="http://schemas.microsoft.com/office/powerpoint/2010/main" val="25042642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ACE58-9C21-BB0C-4770-BA770933F8C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471EA03-606C-3AD0-B68C-53B95A301A22}"/>
              </a:ext>
            </a:extLst>
          </p:cNvPr>
          <p:cNvSpPr txBox="1"/>
          <p:nvPr/>
        </p:nvSpPr>
        <p:spPr>
          <a:xfrm>
            <a:off x="3739032" y="2140097"/>
            <a:ext cx="11881968" cy="1477328"/>
          </a:xfrm>
          <a:prstGeom prst="rect">
            <a:avLst/>
          </a:prstGeom>
          <a:noFill/>
        </p:spPr>
        <p:txBody>
          <a:bodyPr wrap="square">
            <a:spAutoFit/>
          </a:bodyPr>
          <a:lstStyle/>
          <a:p>
            <a:pPr algn="just"/>
            <a:r>
              <a:rPr lang="en-US" sz="3000" b="1" dirty="0">
                <a:latin typeface="Calibri" panose="020F0502020204030204" pitchFamily="34" charset="0"/>
                <a:ea typeface="Times New Roman" panose="02020603050405020304" pitchFamily="18" charset="0"/>
                <a:cs typeface="Calibri" panose="020F0502020204030204" pitchFamily="34" charset="0"/>
              </a:rPr>
              <a:t>Share outcomes with participants and explain how their inputs will influence the NBSAP </a:t>
            </a:r>
          </a:p>
          <a:p>
            <a:pPr algn="just"/>
            <a:endParaRPr lang="en-US" sz="3000" b="1" dirty="0">
              <a:latin typeface="Calibri" panose="020F0502020204030204" pitchFamily="34" charset="0"/>
              <a:ea typeface="Times New Roman" panose="02020603050405020304" pitchFamily="18" charset="0"/>
              <a:cs typeface="Calibri" panose="020F0502020204030204" pitchFamily="34" charset="0"/>
            </a:endParaRPr>
          </a:p>
        </p:txBody>
      </p:sp>
      <p:grpSp>
        <p:nvGrpSpPr>
          <p:cNvPr id="4" name="Group 3">
            <a:extLst>
              <a:ext uri="{FF2B5EF4-FFF2-40B4-BE49-F238E27FC236}">
                <a16:creationId xmlns:a16="http://schemas.microsoft.com/office/drawing/2014/main" id="{4C741571-535F-3077-CE01-8D9D6260EC58}"/>
              </a:ext>
            </a:extLst>
          </p:cNvPr>
          <p:cNvGrpSpPr/>
          <p:nvPr/>
        </p:nvGrpSpPr>
        <p:grpSpPr>
          <a:xfrm>
            <a:off x="1194182" y="1931995"/>
            <a:ext cx="2525289" cy="1077218"/>
            <a:chOff x="5194075" y="7520669"/>
            <a:chExt cx="3117679" cy="1316682"/>
          </a:xfrm>
        </p:grpSpPr>
        <p:sp>
          <p:nvSpPr>
            <p:cNvPr id="5" name="Pentagon 4">
              <a:extLst>
                <a:ext uri="{FF2B5EF4-FFF2-40B4-BE49-F238E27FC236}">
                  <a16:creationId xmlns:a16="http://schemas.microsoft.com/office/drawing/2014/main" id="{06366EE2-0057-FF36-1C56-D579588E93F3}"/>
                </a:ext>
              </a:extLst>
            </p:cNvPr>
            <p:cNvSpPr/>
            <p:nvPr/>
          </p:nvSpPr>
          <p:spPr>
            <a:xfrm>
              <a:off x="5194075" y="75206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2780103B-B43E-F8B8-4EE2-8CA1B81B2C35}"/>
                </a:ext>
              </a:extLst>
            </p:cNvPr>
            <p:cNvGrpSpPr/>
            <p:nvPr/>
          </p:nvGrpSpPr>
          <p:grpSpPr>
            <a:xfrm>
              <a:off x="5447624" y="7659191"/>
              <a:ext cx="1063394" cy="1011676"/>
              <a:chOff x="10085410" y="3689660"/>
              <a:chExt cx="779859" cy="779859"/>
            </a:xfrm>
          </p:grpSpPr>
          <p:sp>
            <p:nvSpPr>
              <p:cNvPr id="12" name="Oval 11">
                <a:extLst>
                  <a:ext uri="{FF2B5EF4-FFF2-40B4-BE49-F238E27FC236}">
                    <a16:creationId xmlns:a16="http://schemas.microsoft.com/office/drawing/2014/main" id="{5B0C50AE-4644-ECB0-49ED-8AB36BC0B555}"/>
                  </a:ext>
                </a:extLst>
              </p:cNvPr>
              <p:cNvSpPr/>
              <p:nvPr/>
            </p:nvSpPr>
            <p:spPr>
              <a:xfrm>
                <a:off x="10085410" y="3689660"/>
                <a:ext cx="779859" cy="779859"/>
              </a:xfrm>
              <a:prstGeom prst="ellipse">
                <a:avLst/>
              </a:prstGeom>
              <a:solidFill>
                <a:srgbClr val="DA2B3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3" name="Oval 5">
                <a:extLst>
                  <a:ext uri="{FF2B5EF4-FFF2-40B4-BE49-F238E27FC236}">
                    <a16:creationId xmlns:a16="http://schemas.microsoft.com/office/drawing/2014/main" id="{8218F928-D287-F4C9-525B-12CBEBF1D354}"/>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a:t>5</a:t>
                </a:r>
              </a:p>
            </p:txBody>
          </p:sp>
        </p:grpSp>
        <p:pic>
          <p:nvPicPr>
            <p:cNvPr id="11" name="Picture 10" descr="A group of people sitting at a table&#10;&#10;AI-generated content may be incorrect.">
              <a:extLst>
                <a:ext uri="{FF2B5EF4-FFF2-40B4-BE49-F238E27FC236}">
                  <a16:creationId xmlns:a16="http://schemas.microsoft.com/office/drawing/2014/main" id="{A118E78C-2C1C-4615-6956-470D1EA411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6742" y="7649209"/>
              <a:ext cx="1028833" cy="1006943"/>
            </a:xfrm>
            <a:prstGeom prst="rect">
              <a:avLst/>
            </a:prstGeom>
          </p:spPr>
        </p:pic>
      </p:grpSp>
      <p:sp>
        <p:nvSpPr>
          <p:cNvPr id="2" name="Text Placeholder 2">
            <a:extLst>
              <a:ext uri="{FF2B5EF4-FFF2-40B4-BE49-F238E27FC236}">
                <a16:creationId xmlns:a16="http://schemas.microsoft.com/office/drawing/2014/main" id="{82C1B6BB-3CAA-1D1F-9883-EF3303683DD5}"/>
              </a:ext>
            </a:extLst>
          </p:cNvPr>
          <p:cNvSpPr txBox="1">
            <a:spLocks/>
          </p:cNvSpPr>
          <p:nvPr/>
        </p:nvSpPr>
        <p:spPr>
          <a:xfrm>
            <a:off x="2349775" y="3402858"/>
            <a:ext cx="14452464" cy="2897982"/>
          </a:xfrm>
          <a:prstGeom prst="rect">
            <a:avLst/>
          </a:prstGeom>
        </p:spPr>
        <p:txBody>
          <a:bodyPr/>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3828" indent="-453828"/>
            <a:endParaRPr lang="en-US" dirty="0">
              <a:latin typeface="Calibri" panose="020F0502020204030204" pitchFamily="34" charset="0"/>
              <a:cs typeface="Calibri" panose="020F0502020204030204" pitchFamily="34" charset="0"/>
            </a:endParaRPr>
          </a:p>
          <a:p>
            <a:pPr marL="453828" indent="-453828"/>
            <a:r>
              <a:rPr lang="en-US" dirty="0">
                <a:latin typeface="Calibri" panose="020F0502020204030204" pitchFamily="34" charset="0"/>
                <a:cs typeface="Calibri" panose="020F0502020204030204" pitchFamily="34" charset="0"/>
              </a:rPr>
              <a:t>Build trust, accountability, and willingness of women and women’s groups to engage in future processes</a:t>
            </a:r>
          </a:p>
          <a:p>
            <a:pPr marL="453828" indent="-453828"/>
            <a:endParaRPr lang="en-US" dirty="0">
              <a:latin typeface="Calibri" panose="020F0502020204030204" pitchFamily="34" charset="0"/>
              <a:cs typeface="Calibri" panose="020F0502020204030204" pitchFamily="34" charset="0"/>
            </a:endParaRPr>
          </a:p>
          <a:p>
            <a:pPr marL="453828" indent="-453828"/>
            <a:r>
              <a:rPr lang="en-US" dirty="0">
                <a:latin typeface="Calibri" panose="020F0502020204030204" pitchFamily="34" charset="0"/>
                <a:cs typeface="Calibri" panose="020F0502020204030204" pitchFamily="34" charset="0"/>
              </a:rPr>
              <a:t>Share details of the project and explain how the results will be used to inform the NBSAP update and implementation</a:t>
            </a:r>
          </a:p>
          <a:p>
            <a:pPr marL="453828" indent="-453828"/>
            <a:endParaRPr lang="en-US" dirty="0">
              <a:latin typeface="Calibri" panose="020F0502020204030204" pitchFamily="34" charset="0"/>
              <a:cs typeface="Calibri" panose="020F0502020204030204" pitchFamily="34" charset="0"/>
            </a:endParaRPr>
          </a:p>
          <a:p>
            <a:pPr marL="453828" indent="-453828"/>
            <a:r>
              <a:rPr lang="en-US" dirty="0">
                <a:latin typeface="Calibri" panose="020F0502020204030204" pitchFamily="34" charset="0"/>
                <a:cs typeface="Calibri" panose="020F0502020204030204" pitchFamily="34" charset="0"/>
              </a:rPr>
              <a:t>Identify and invite some of the women leaders or groups that participate in local consultations to participate in the national workshops or consultations to share their perspectives and ideas </a:t>
            </a:r>
          </a:p>
          <a:p>
            <a:pPr marL="453828" indent="-453828"/>
            <a:endParaRPr lang="en-US" noProof="0" dirty="0">
              <a:highlight>
                <a:srgbClr val="C0C0C0"/>
              </a:highlight>
              <a:latin typeface="Calibri" panose="020F0502020204030204" pitchFamily="34" charset="0"/>
              <a:cs typeface="Calibri" panose="020F0502020204030204" pitchFamily="34" charset="0"/>
            </a:endParaRPr>
          </a:p>
          <a:p>
            <a:pPr marL="453828" indent="-453828"/>
            <a:endParaRPr lang="en-US" noProof="0" dirty="0">
              <a:highlight>
                <a:srgbClr val="C0C0C0"/>
              </a:highlight>
              <a:latin typeface="Calibri" panose="020F0502020204030204" pitchFamily="34" charset="0"/>
              <a:cs typeface="Calibri" panose="020F0502020204030204" pitchFamily="34" charset="0"/>
            </a:endParaRPr>
          </a:p>
        </p:txBody>
      </p:sp>
      <p:sp>
        <p:nvSpPr>
          <p:cNvPr id="89" name="Freeform 9">
            <a:extLst>
              <a:ext uri="{FF2B5EF4-FFF2-40B4-BE49-F238E27FC236}">
                <a16:creationId xmlns:a16="http://schemas.microsoft.com/office/drawing/2014/main" id="{E3125362-08FC-051D-1B9E-755238FF9DC8}"/>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cxnSp>
        <p:nvCxnSpPr>
          <p:cNvPr id="8" name="Straight Connector 7">
            <a:extLst>
              <a:ext uri="{FF2B5EF4-FFF2-40B4-BE49-F238E27FC236}">
                <a16:creationId xmlns:a16="http://schemas.microsoft.com/office/drawing/2014/main" id="{710494DE-893F-D167-4CF0-7E97AD62B33E}"/>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309A1FD5-2B8F-DE5F-4BF1-8D446F41FCB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6" name="Google Shape;89;g328e14af98b_2_2">
            <a:extLst>
              <a:ext uri="{FF2B5EF4-FFF2-40B4-BE49-F238E27FC236}">
                <a16:creationId xmlns:a16="http://schemas.microsoft.com/office/drawing/2014/main" id="{7A85AE7F-520E-AC35-F0BE-288CF9D1BBA6}"/>
              </a:ext>
            </a:extLst>
          </p:cNvPr>
          <p:cNvSpPr txBox="1"/>
          <p:nvPr/>
        </p:nvSpPr>
        <p:spPr>
          <a:xfrm>
            <a:off x="1163702" y="481256"/>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4400" b="1" kern="0" dirty="0">
                <a:solidFill>
                  <a:prstClr val="black"/>
                </a:solidFill>
                <a:latin typeface="Calibri Light" panose="020F0302020204030204" pitchFamily="34" charset="0"/>
                <a:cs typeface="Calibri Light" panose="020F0302020204030204" pitchFamily="34" charset="0"/>
                <a:sym typeface="Arial"/>
              </a:rPr>
              <a:t>Key actions to develop a gender responsive consultations</a:t>
            </a:r>
          </a:p>
          <a:p>
            <a:pPr defTabSz="914445">
              <a:buClr>
                <a:srgbClr val="000000"/>
              </a:buClr>
              <a:defRPr/>
            </a:pPr>
            <a:endParaRPr sz="4400" b="1" kern="0" dirty="0">
              <a:solidFill>
                <a:prstClr val="black"/>
              </a:solidFill>
              <a:latin typeface="Calibri Light" panose="020F0302020204030204" pitchFamily="34" charset="0"/>
              <a:cs typeface="Calibri Light" panose="020F0302020204030204" pitchFamily="34" charset="0"/>
              <a:sym typeface="Arial"/>
            </a:endParaRPr>
          </a:p>
        </p:txBody>
      </p:sp>
    </p:spTree>
    <p:extLst>
      <p:ext uri="{BB962C8B-B14F-4D97-AF65-F5344CB8AC3E}">
        <p14:creationId xmlns:p14="http://schemas.microsoft.com/office/powerpoint/2010/main" val="2772670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160F9-1A6B-6C05-0F22-185B1F96EAF6}"/>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B16B57C8-BEFC-260F-AF8B-D336575F358C}"/>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8A98AA8B-428C-C6DE-D0EB-9A4D45452223}"/>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9BD9E133-CD12-7E7D-79BD-72C535E6288E}"/>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en-US" sz="3200" b="1" kern="0" dirty="0">
                <a:solidFill>
                  <a:prstClr val="black"/>
                </a:solidFill>
                <a:latin typeface="Calibri Light" panose="020F0302020204030204" pitchFamily="34" charset="0"/>
                <a:cs typeface="Calibri Light" panose="020F0302020204030204" pitchFamily="34" charset="0"/>
                <a:sym typeface="Arial"/>
              </a:rPr>
              <a:t>Show the participants how you will summarize the data</a:t>
            </a:r>
          </a:p>
        </p:txBody>
      </p:sp>
      <p:sp>
        <p:nvSpPr>
          <p:cNvPr id="8" name="Rounded Rectangle 7">
            <a:extLst>
              <a:ext uri="{FF2B5EF4-FFF2-40B4-BE49-F238E27FC236}">
                <a16:creationId xmlns:a16="http://schemas.microsoft.com/office/drawing/2014/main" id="{26D362FD-0EA8-D277-E7DE-002654A1D4F7}"/>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US" sz="4800">
                <a:solidFill>
                  <a:schemeClr val="tx1"/>
                </a:solidFill>
                <a:latin typeface="Calibri" panose="020F0502020204030204"/>
              </a:rPr>
              <a:t>TIP</a:t>
            </a:r>
            <a:endParaRPr lang="en-US" sz="2700">
              <a:solidFill>
                <a:schemeClr val="tx1"/>
              </a:solidFill>
              <a:latin typeface="Calibri" panose="020F0502020204030204"/>
            </a:endParaRPr>
          </a:p>
        </p:txBody>
      </p:sp>
      <p:pic>
        <p:nvPicPr>
          <p:cNvPr id="5" name="Picture 4" descr="A close-up of a list of activities&#10;&#10;AI-generated content may be incorrect.">
            <a:extLst>
              <a:ext uri="{FF2B5EF4-FFF2-40B4-BE49-F238E27FC236}">
                <a16:creationId xmlns:a16="http://schemas.microsoft.com/office/drawing/2014/main" id="{408A4DD5-0E02-B8BA-FD66-025D48EEF0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48424" y="3466938"/>
            <a:ext cx="11973220" cy="5896429"/>
          </a:xfrm>
          <a:prstGeom prst="rect">
            <a:avLst/>
          </a:prstGeom>
        </p:spPr>
      </p:pic>
      <p:grpSp>
        <p:nvGrpSpPr>
          <p:cNvPr id="13" name="Group 12">
            <a:extLst>
              <a:ext uri="{FF2B5EF4-FFF2-40B4-BE49-F238E27FC236}">
                <a16:creationId xmlns:a16="http://schemas.microsoft.com/office/drawing/2014/main" id="{C88B1E8C-65FA-1D0B-EE37-D5331676C26E}"/>
              </a:ext>
            </a:extLst>
          </p:cNvPr>
          <p:cNvGrpSpPr/>
          <p:nvPr/>
        </p:nvGrpSpPr>
        <p:grpSpPr>
          <a:xfrm>
            <a:off x="1194182" y="2085082"/>
            <a:ext cx="2525289" cy="1077218"/>
            <a:chOff x="5194075" y="7520669"/>
            <a:chExt cx="3117679" cy="1316682"/>
          </a:xfrm>
        </p:grpSpPr>
        <p:sp>
          <p:nvSpPr>
            <p:cNvPr id="14" name="Pentagon 13">
              <a:extLst>
                <a:ext uri="{FF2B5EF4-FFF2-40B4-BE49-F238E27FC236}">
                  <a16:creationId xmlns:a16="http://schemas.microsoft.com/office/drawing/2014/main" id="{A1A88D90-EAF8-12A8-6FEB-FB7F47DF385D}"/>
                </a:ext>
              </a:extLst>
            </p:cNvPr>
            <p:cNvSpPr/>
            <p:nvPr/>
          </p:nvSpPr>
          <p:spPr>
            <a:xfrm>
              <a:off x="5194075" y="75206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83A74191-36E4-D69F-9AE9-CDCE54C9C5CA}"/>
                </a:ext>
              </a:extLst>
            </p:cNvPr>
            <p:cNvGrpSpPr/>
            <p:nvPr/>
          </p:nvGrpSpPr>
          <p:grpSpPr>
            <a:xfrm>
              <a:off x="5447624" y="7659191"/>
              <a:ext cx="1063394" cy="1011676"/>
              <a:chOff x="10085410" y="3689660"/>
              <a:chExt cx="779859" cy="779859"/>
            </a:xfrm>
          </p:grpSpPr>
          <p:sp>
            <p:nvSpPr>
              <p:cNvPr id="17" name="Oval 16">
                <a:extLst>
                  <a:ext uri="{FF2B5EF4-FFF2-40B4-BE49-F238E27FC236}">
                    <a16:creationId xmlns:a16="http://schemas.microsoft.com/office/drawing/2014/main" id="{6A090751-8C27-061E-99D6-DF00FDB45692}"/>
                  </a:ext>
                </a:extLst>
              </p:cNvPr>
              <p:cNvSpPr/>
              <p:nvPr/>
            </p:nvSpPr>
            <p:spPr>
              <a:xfrm>
                <a:off x="10085410" y="3689660"/>
                <a:ext cx="779859" cy="779859"/>
              </a:xfrm>
              <a:prstGeom prst="ellipse">
                <a:avLst/>
              </a:prstGeom>
              <a:solidFill>
                <a:srgbClr val="DA2B3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8" name="Oval 5">
                <a:extLst>
                  <a:ext uri="{FF2B5EF4-FFF2-40B4-BE49-F238E27FC236}">
                    <a16:creationId xmlns:a16="http://schemas.microsoft.com/office/drawing/2014/main" id="{F20E995B-037B-521A-0F76-5E38A2541B26}"/>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a:t>5</a:t>
                </a:r>
              </a:p>
            </p:txBody>
          </p:sp>
        </p:grpSp>
        <p:pic>
          <p:nvPicPr>
            <p:cNvPr id="16" name="Picture 15" descr="A group of people sitting at a table&#10;&#10;AI-generated content may be incorrect.">
              <a:extLst>
                <a:ext uri="{FF2B5EF4-FFF2-40B4-BE49-F238E27FC236}">
                  <a16:creationId xmlns:a16="http://schemas.microsoft.com/office/drawing/2014/main" id="{4FFA466B-4C98-29E1-59CA-9C5E6D7A925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46742" y="7649209"/>
              <a:ext cx="1028833" cy="1006943"/>
            </a:xfrm>
            <a:prstGeom prst="rect">
              <a:avLst/>
            </a:prstGeom>
          </p:spPr>
        </p:pic>
      </p:grpSp>
    </p:spTree>
    <p:extLst>
      <p:ext uri="{BB962C8B-B14F-4D97-AF65-F5344CB8AC3E}">
        <p14:creationId xmlns:p14="http://schemas.microsoft.com/office/powerpoint/2010/main" val="25617710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16263-8ABB-8CDA-375D-E87FD26F3CA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F895812-FE55-D9B0-7282-42083D957E61}"/>
              </a:ext>
            </a:extLst>
          </p:cNvPr>
          <p:cNvSpPr>
            <a:spLocks noGrp="1"/>
          </p:cNvSpPr>
          <p:nvPr>
            <p:ph type="body" idx="1"/>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pic>
        <p:nvPicPr>
          <p:cNvPr id="10" name="Picture 9" descr="A person sweeping the ground&#10;&#10;AI-generated content may be incorrect.">
            <a:extLst>
              <a:ext uri="{FF2B5EF4-FFF2-40B4-BE49-F238E27FC236}">
                <a16:creationId xmlns:a16="http://schemas.microsoft.com/office/drawing/2014/main" id="{2FDF49D6-B9B8-6BE8-633A-7758F420868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11267" y="7782638"/>
            <a:ext cx="2431736" cy="1618908"/>
          </a:xfrm>
          <a:prstGeom prst="rect">
            <a:avLst/>
          </a:prstGeom>
        </p:spPr>
      </p:pic>
      <p:pic>
        <p:nvPicPr>
          <p:cNvPr id="11" name="Picture 10" descr="A orangutan in the jungle&#10;&#10;AI-generated content may be incorrect.">
            <a:extLst>
              <a:ext uri="{FF2B5EF4-FFF2-40B4-BE49-F238E27FC236}">
                <a16:creationId xmlns:a16="http://schemas.microsoft.com/office/drawing/2014/main" id="{68A965F2-9A81-5C20-ABED-63B5D495C78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11267" y="1240178"/>
            <a:ext cx="2443869" cy="1618908"/>
          </a:xfrm>
          <a:prstGeom prst="rect">
            <a:avLst/>
          </a:prstGeom>
        </p:spPr>
      </p:pic>
      <p:pic>
        <p:nvPicPr>
          <p:cNvPr id="14" name="Picture 13" descr="Bribris Rio.tif">
            <a:extLst>
              <a:ext uri="{FF2B5EF4-FFF2-40B4-BE49-F238E27FC236}">
                <a16:creationId xmlns:a16="http://schemas.microsoft.com/office/drawing/2014/main" id="{2246F3FD-EE88-CF11-731B-A71EE9B0FC74}"/>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834267" y="3488649"/>
            <a:ext cx="2420870" cy="1590726"/>
          </a:xfrm>
          <a:prstGeom prst="rect">
            <a:avLst/>
          </a:prstGeom>
        </p:spPr>
      </p:pic>
      <p:pic>
        <p:nvPicPr>
          <p:cNvPr id="16" name="Picture 15" descr="A crab on a shell&#10;&#10;AI-generated content may be incorrect.">
            <a:extLst>
              <a:ext uri="{FF2B5EF4-FFF2-40B4-BE49-F238E27FC236}">
                <a16:creationId xmlns:a16="http://schemas.microsoft.com/office/drawing/2014/main" id="{0B3596CC-314E-AE0A-1C05-6C7B41456DA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822766" y="5635829"/>
            <a:ext cx="2420870" cy="1611675"/>
          </a:xfrm>
          <a:prstGeom prst="rect">
            <a:avLst/>
          </a:prstGeom>
        </p:spPr>
      </p:pic>
      <p:sp>
        <p:nvSpPr>
          <p:cNvPr id="2" name="TextBox 1">
            <a:extLst>
              <a:ext uri="{FF2B5EF4-FFF2-40B4-BE49-F238E27FC236}">
                <a16:creationId xmlns:a16="http://schemas.microsoft.com/office/drawing/2014/main" id="{01DACE8C-15DB-21E7-6E33-417F4E39EFA3}"/>
              </a:ext>
            </a:extLst>
          </p:cNvPr>
          <p:cNvSpPr txBox="1"/>
          <p:nvPr/>
        </p:nvSpPr>
        <p:spPr>
          <a:xfrm>
            <a:off x="6148551" y="2796426"/>
            <a:ext cx="12139449" cy="4247317"/>
          </a:xfrm>
          <a:prstGeom prst="rect">
            <a:avLst/>
          </a:prstGeom>
          <a:noFill/>
        </p:spPr>
        <p:txBody>
          <a:bodyPr wrap="square" rtlCol="0">
            <a:spAutoFit/>
          </a:bodyPr>
          <a:lstStyle/>
          <a:p>
            <a:pPr algn="ctr" defTabSz="1371600"/>
            <a:r>
              <a:rPr lang="en-US" sz="9000" kern="100" dirty="0">
                <a:solidFill>
                  <a:prstClr val="black"/>
                </a:solidFill>
                <a:latin typeface="Calibri" panose="020F0502020204030204"/>
              </a:rPr>
              <a:t>What could be the agenda of a local consultation?  </a:t>
            </a:r>
            <a:endParaRPr lang="en-US" sz="9000" dirty="0">
              <a:solidFill>
                <a:prstClr val="black"/>
              </a:solidFill>
              <a:latin typeface="Calibri" panose="020F0502020204030204"/>
            </a:endParaRPr>
          </a:p>
        </p:txBody>
      </p:sp>
    </p:spTree>
    <p:extLst>
      <p:ext uri="{BB962C8B-B14F-4D97-AF65-F5344CB8AC3E}">
        <p14:creationId xmlns:p14="http://schemas.microsoft.com/office/powerpoint/2010/main" val="2640002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5A0AD-1EC5-8387-EEDF-833C5237246E}"/>
            </a:ext>
          </a:extLst>
        </p:cNvPr>
        <p:cNvGrpSpPr/>
        <p:nvPr/>
      </p:nvGrpSpPr>
      <p:grpSpPr>
        <a:xfrm>
          <a:off x="0" y="0"/>
          <a:ext cx="0" cy="0"/>
          <a:chOff x="0" y="0"/>
          <a:chExt cx="0" cy="0"/>
        </a:xfrm>
      </p:grpSpPr>
      <p:sp>
        <p:nvSpPr>
          <p:cNvPr id="14" name="Title 1">
            <a:extLst>
              <a:ext uri="{FF2B5EF4-FFF2-40B4-BE49-F238E27FC236}">
                <a16:creationId xmlns:a16="http://schemas.microsoft.com/office/drawing/2014/main" id="{823DED19-4CCC-2137-1BA1-E53E2E92BABE}"/>
              </a:ext>
            </a:extLst>
          </p:cNvPr>
          <p:cNvSpPr txBox="1">
            <a:spLocks/>
          </p:cNvSpPr>
          <p:nvPr/>
        </p:nvSpPr>
        <p:spPr>
          <a:xfrm>
            <a:off x="-3" y="277907"/>
            <a:ext cx="18288005" cy="1512794"/>
          </a:xfrm>
          <a:prstGeom prst="rect">
            <a:avLst/>
          </a:prstGeom>
        </p:spPr>
        <p:txBody>
          <a:bodyPr vert="horz" lIns="121025" tIns="60512" rIns="121025" bIns="60512"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3600" dirty="0">
                <a:solidFill>
                  <a:schemeClr val="bg1"/>
                </a:solidFill>
                <a:latin typeface="Calibri" panose="020F0502020204030204" pitchFamily="34" charset="0"/>
                <a:ea typeface="ＭＳ Ｐゴシック"/>
                <a:cs typeface="Calibri" panose="020F0502020204030204" pitchFamily="34" charset="0"/>
              </a:rPr>
              <a:t>Prevalent gender inequalities in environmental sectors</a:t>
            </a:r>
            <a:endParaRPr lang="en-GB" sz="3600" dirty="0">
              <a:solidFill>
                <a:schemeClr val="bg1"/>
              </a:solidFill>
              <a:latin typeface="Calibri" panose="020F0502020204030204" pitchFamily="34" charset="0"/>
              <a:ea typeface="ＭＳ Ｐゴシック" pitchFamily="-65" charset="-128"/>
              <a:cs typeface="Calibri" panose="020F0502020204030204" pitchFamily="34" charset="0"/>
            </a:endParaRPr>
          </a:p>
        </p:txBody>
      </p:sp>
      <p:pic>
        <p:nvPicPr>
          <p:cNvPr id="6" name="Picture 10" descr="A picture containing logo&#10;&#10;Description automatically generated">
            <a:extLst>
              <a:ext uri="{FF2B5EF4-FFF2-40B4-BE49-F238E27FC236}">
                <a16:creationId xmlns:a16="http://schemas.microsoft.com/office/drawing/2014/main" id="{94BCA9CD-F64A-87F2-6F66-CFFAC5FB1BE8}"/>
              </a:ext>
            </a:extLst>
          </p:cNvPr>
          <p:cNvPicPr>
            <a:picLocks noChangeAspect="1"/>
          </p:cNvPicPr>
          <p:nvPr/>
        </p:nvPicPr>
        <p:blipFill>
          <a:blip r:embed="rId2"/>
          <a:stretch>
            <a:fillRect/>
          </a:stretch>
        </p:blipFill>
        <p:spPr>
          <a:xfrm>
            <a:off x="16790989" y="0"/>
            <a:ext cx="1263650" cy="1952625"/>
          </a:xfrm>
          <a:prstGeom prst="rect">
            <a:avLst/>
          </a:prstGeom>
        </p:spPr>
      </p:pic>
      <p:cxnSp>
        <p:nvCxnSpPr>
          <p:cNvPr id="5" name="Straight Connector 4">
            <a:extLst>
              <a:ext uri="{FF2B5EF4-FFF2-40B4-BE49-F238E27FC236}">
                <a16:creationId xmlns:a16="http://schemas.microsoft.com/office/drawing/2014/main" id="{2FB1812C-674B-F024-B9CA-3E9222697693}"/>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2" name="Freeform 3">
            <a:extLst>
              <a:ext uri="{FF2B5EF4-FFF2-40B4-BE49-F238E27FC236}">
                <a16:creationId xmlns:a16="http://schemas.microsoft.com/office/drawing/2014/main" id="{4D84C7E1-1CBD-0588-F949-7CDD00376707}"/>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2" name="Content Placeholder 2">
            <a:extLst>
              <a:ext uri="{FF2B5EF4-FFF2-40B4-BE49-F238E27FC236}">
                <a16:creationId xmlns:a16="http://schemas.microsoft.com/office/drawing/2014/main" id="{2F1192C1-223D-5EE2-4947-5E2A60E32E3A}"/>
              </a:ext>
            </a:extLst>
          </p:cNvPr>
          <p:cNvSpPr txBox="1">
            <a:spLocks/>
          </p:cNvSpPr>
          <p:nvPr/>
        </p:nvSpPr>
        <p:spPr>
          <a:xfrm>
            <a:off x="6019800" y="2731033"/>
            <a:ext cx="12013068" cy="6374868"/>
          </a:xfrm>
          <a:prstGeom prst="rect">
            <a:avLst/>
          </a:prstGeom>
        </p:spPr>
        <p:txBody>
          <a:bodyPr>
            <a:normAutofit/>
          </a:bodyPr>
          <a:lstStyle>
            <a:lvl1pPr marL="188595" indent="-188595" algn="l" defTabSz="754380" rtl="0" eaLnBrk="1" latinLnBrk="0" hangingPunct="1">
              <a:lnSpc>
                <a:spcPct val="90000"/>
              </a:lnSpc>
              <a:spcBef>
                <a:spcPts val="825"/>
              </a:spcBef>
              <a:buFont typeface="Arial" panose="020B0604020202020204" pitchFamily="34" charset="0"/>
              <a:buChar char="•"/>
              <a:defRPr sz="2310" b="0" i="0" kern="1200">
                <a:solidFill>
                  <a:schemeClr val="tx1"/>
                </a:solidFill>
                <a:latin typeface="Calibri Light" panose="020F0502020204030204" pitchFamily="34" charset="0"/>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b="0" i="0" kern="1200">
                <a:solidFill>
                  <a:schemeClr val="tx1"/>
                </a:solidFill>
                <a:latin typeface="Calibri Light" panose="020F0502020204030204" pitchFamily="34" charset="0"/>
                <a:ea typeface="+mn-ea"/>
                <a:cs typeface="+mn-cs"/>
              </a:defRPr>
            </a:lvl2pPr>
            <a:lvl3pPr marL="942975" indent="-188595" algn="l" defTabSz="754380" rtl="0" eaLnBrk="1" latinLnBrk="0" hangingPunct="1">
              <a:lnSpc>
                <a:spcPct val="90000"/>
              </a:lnSpc>
              <a:spcBef>
                <a:spcPts val="413"/>
              </a:spcBef>
              <a:buFont typeface="Arial" panose="020B0604020202020204" pitchFamily="34" charset="0"/>
              <a:buChar char="•"/>
              <a:defRPr sz="1650" b="0" i="0" kern="1200">
                <a:solidFill>
                  <a:schemeClr val="tx1"/>
                </a:solidFill>
                <a:latin typeface="Calibri Light" panose="020F0502020204030204" pitchFamily="34" charset="0"/>
                <a:ea typeface="+mn-ea"/>
                <a:cs typeface="+mn-cs"/>
              </a:defRPr>
            </a:lvl3pPr>
            <a:lvl4pPr marL="1320165" indent="-188595" algn="l" defTabSz="754380" rtl="0" eaLnBrk="1" latinLnBrk="0" hangingPunct="1">
              <a:lnSpc>
                <a:spcPct val="90000"/>
              </a:lnSpc>
              <a:spcBef>
                <a:spcPts val="413"/>
              </a:spcBef>
              <a:buFont typeface="Arial" panose="020B0604020202020204" pitchFamily="34" charset="0"/>
              <a:buChar char="•"/>
              <a:defRPr sz="1485" b="0" i="0" kern="1200">
                <a:solidFill>
                  <a:schemeClr val="tx1"/>
                </a:solidFill>
                <a:latin typeface="Calibri Light" panose="020F0502020204030204" pitchFamily="34" charset="0"/>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b="0" i="0" kern="1200">
                <a:solidFill>
                  <a:schemeClr val="tx1"/>
                </a:solidFill>
                <a:latin typeface="Calibri Light" panose="020F0502020204030204" pitchFamily="34" charset="0"/>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a:lnSpc>
                <a:spcPct val="120000"/>
              </a:lnSpc>
            </a:pPr>
            <a:r>
              <a:rPr lang="en-US" sz="3200" b="1" noProof="0" dirty="0">
                <a:latin typeface="Calibri" panose="020F0502020204030204" pitchFamily="34" charset="0"/>
                <a:cs typeface="Calibri" panose="020F0502020204030204" pitchFamily="34" charset="0"/>
              </a:rPr>
              <a:t>Welcome</a:t>
            </a:r>
            <a:r>
              <a:rPr lang="en-US" sz="3200" noProof="0" dirty="0">
                <a:latin typeface="Calibri" panose="020F0502020204030204" pitchFamily="34" charset="0"/>
                <a:cs typeface="Calibri" panose="020F0502020204030204" pitchFamily="34" charset="0"/>
              </a:rPr>
              <a:t>						 
</a:t>
            </a:r>
            <a:r>
              <a:rPr lang="en-US" sz="3200" b="1" noProof="0" dirty="0">
                <a:latin typeface="Calibri" panose="020F0502020204030204" pitchFamily="34" charset="0"/>
                <a:cs typeface="Calibri" panose="020F0502020204030204" pitchFamily="34" charset="0"/>
              </a:rPr>
              <a:t>Session 1. </a:t>
            </a:r>
            <a:r>
              <a:rPr lang="en-US" sz="3200" noProof="0" dirty="0">
                <a:latin typeface="Calibri" panose="020F0502020204030204" pitchFamily="34" charset="0"/>
                <a:cs typeface="Calibri" panose="020F0502020204030204" pitchFamily="34" charset="0"/>
              </a:rPr>
              <a:t>Gender and Biodiversity Nexus
</a:t>
            </a:r>
            <a:r>
              <a:rPr lang="en-US" sz="3200" b="1" noProof="0" dirty="0">
                <a:latin typeface="Calibri" panose="020F0502020204030204" pitchFamily="34" charset="0"/>
                <a:cs typeface="Calibri" panose="020F0502020204030204" pitchFamily="34" charset="0"/>
              </a:rPr>
              <a:t>Session 2. </a:t>
            </a:r>
            <a:r>
              <a:rPr lang="en-US" sz="3200" noProof="0" dirty="0">
                <a:latin typeface="Calibri" panose="020F0502020204030204" pitchFamily="34" charset="0"/>
                <a:cs typeface="Calibri" panose="020F0502020204030204" pitchFamily="34" charset="0"/>
              </a:rPr>
              <a:t>Gender differentiated contributions to conservation and nature-based solutions</a:t>
            </a:r>
          </a:p>
          <a:p>
            <a:pPr>
              <a:lnSpc>
                <a:spcPct val="120000"/>
              </a:lnSpc>
            </a:pPr>
            <a:r>
              <a:rPr lang="en-US" sz="3200" b="1" noProof="0" dirty="0">
                <a:latin typeface="Calibri" panose="020F0502020204030204" pitchFamily="34" charset="0"/>
                <a:cs typeface="Calibri" panose="020F0502020204030204" pitchFamily="34" charset="0"/>
              </a:rPr>
              <a:t>Session 3</a:t>
            </a:r>
            <a:r>
              <a:rPr lang="en-US" sz="3200" noProof="0" dirty="0">
                <a:latin typeface="Calibri" panose="020F0502020204030204" pitchFamily="34" charset="0"/>
                <a:cs typeface="Calibri" panose="020F0502020204030204" pitchFamily="34" charset="0"/>
              </a:rPr>
              <a:t>. Prevailing gender inequalities in biodiversity sectors and how to overcome them</a:t>
            </a:r>
          </a:p>
          <a:p>
            <a:pPr>
              <a:lnSpc>
                <a:spcPct val="120000"/>
              </a:lnSpc>
            </a:pPr>
            <a:r>
              <a:rPr lang="en-US" sz="3200" b="1" noProof="0" dirty="0">
                <a:latin typeface="Calibri" panose="020F0502020204030204" pitchFamily="34" charset="0"/>
                <a:cs typeface="Calibri" panose="020F0502020204030204" pitchFamily="34" charset="0"/>
              </a:rPr>
              <a:t>Session 4</a:t>
            </a:r>
            <a:r>
              <a:rPr lang="en-US" sz="3200" noProof="0" dirty="0">
                <a:latin typeface="Calibri" panose="020F0502020204030204" pitchFamily="34" charset="0"/>
                <a:cs typeface="Calibri" panose="020F0502020204030204" pitchFamily="34" charset="0"/>
              </a:rPr>
              <a:t>. Gender differentiated local biodiversity conservation and sustainable use priorities</a:t>
            </a:r>
          </a:p>
          <a:p>
            <a:pPr>
              <a:lnSpc>
                <a:spcPct val="120000"/>
              </a:lnSpc>
            </a:pPr>
            <a:r>
              <a:rPr lang="en-US" sz="3200" b="1" noProof="0" dirty="0">
                <a:latin typeface="Calibri" panose="020F0502020204030204" pitchFamily="34" charset="0"/>
                <a:cs typeface="Calibri" panose="020F0502020204030204" pitchFamily="34" charset="0"/>
              </a:rPr>
              <a:t>Session 5. </a:t>
            </a:r>
            <a:r>
              <a:rPr lang="en-US" sz="3200" noProof="0" dirty="0">
                <a:latin typeface="Calibri" panose="020F0502020204030204" pitchFamily="34" charset="0"/>
                <a:cs typeface="Calibri" panose="020F0502020204030204" pitchFamily="34" charset="0"/>
              </a:rPr>
              <a:t>Gender-responsive nature-based solutions </a:t>
            </a:r>
          </a:p>
        </p:txBody>
      </p:sp>
      <p:pic>
        <p:nvPicPr>
          <p:cNvPr id="7" name="Gráfico 7">
            <a:extLst>
              <a:ext uri="{FF2B5EF4-FFF2-40B4-BE49-F238E27FC236}">
                <a16:creationId xmlns:a16="http://schemas.microsoft.com/office/drawing/2014/main" id="{A196E4E0-3261-4699-7448-1681654107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19200" y="3097712"/>
            <a:ext cx="3927912" cy="4091575"/>
          </a:xfrm>
          <a:prstGeom prst="rect">
            <a:avLst/>
          </a:prstGeom>
        </p:spPr>
      </p:pic>
      <p:sp>
        <p:nvSpPr>
          <p:cNvPr id="4" name="Google Shape;89;g328e14af98b_2_2">
            <a:extLst>
              <a:ext uri="{FF2B5EF4-FFF2-40B4-BE49-F238E27FC236}">
                <a16:creationId xmlns:a16="http://schemas.microsoft.com/office/drawing/2014/main" id="{6975159B-0566-CA6A-AA25-170D88A52F14}"/>
              </a:ext>
            </a:extLst>
          </p:cNvPr>
          <p:cNvSpPr txBox="1"/>
          <p:nvPr/>
        </p:nvSpPr>
        <p:spPr>
          <a:xfrm>
            <a:off x="830399" y="481687"/>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4400" b="1" kern="0" dirty="0">
                <a:solidFill>
                  <a:prstClr val="black"/>
                </a:solidFill>
                <a:latin typeface="Calibri Light" panose="020F0302020204030204" pitchFamily="34" charset="0"/>
                <a:cs typeface="Calibri Light" panose="020F0302020204030204" pitchFamily="34" charset="0"/>
                <a:sym typeface="Arial"/>
              </a:rPr>
              <a:t>What could be the agenda of a local consultation with women? </a:t>
            </a:r>
          </a:p>
          <a:p>
            <a:pPr defTabSz="914445">
              <a:buClr>
                <a:srgbClr val="000000"/>
              </a:buClr>
              <a:defRPr/>
            </a:pPr>
            <a:endParaRPr sz="4400" b="1" kern="0" dirty="0">
              <a:solidFill>
                <a:prstClr val="black"/>
              </a:solidFill>
              <a:latin typeface="Calibri Light" panose="020F0302020204030204" pitchFamily="34" charset="0"/>
              <a:cs typeface="Calibri Light" panose="020F0302020204030204" pitchFamily="34" charset="0"/>
              <a:sym typeface="Arial"/>
            </a:endParaRPr>
          </a:p>
        </p:txBody>
      </p:sp>
    </p:spTree>
    <p:extLst>
      <p:ext uri="{BB962C8B-B14F-4D97-AF65-F5344CB8AC3E}">
        <p14:creationId xmlns:p14="http://schemas.microsoft.com/office/powerpoint/2010/main" val="7004258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4B06F-456C-2246-F269-733B1B87AB20}"/>
            </a:ext>
          </a:extLst>
        </p:cNvPr>
        <p:cNvGrpSpPr/>
        <p:nvPr/>
      </p:nvGrpSpPr>
      <p:grpSpPr>
        <a:xfrm>
          <a:off x="0" y="0"/>
          <a:ext cx="0" cy="0"/>
          <a:chOff x="0" y="0"/>
          <a:chExt cx="0" cy="0"/>
        </a:xfrm>
      </p:grpSpPr>
      <p:pic>
        <p:nvPicPr>
          <p:cNvPr id="6" name="Picture 5" descr="DSC_2196E.jpg">
            <a:extLst>
              <a:ext uri="{FF2B5EF4-FFF2-40B4-BE49-F238E27FC236}">
                <a16:creationId xmlns:a16="http://schemas.microsoft.com/office/drawing/2014/main" id="{9AE4B427-0EB2-5B65-1DBB-82EAEA3A0C9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274080" y="3238500"/>
            <a:ext cx="8572500" cy="5715000"/>
          </a:xfrm>
          <a:prstGeom prst="rect">
            <a:avLst/>
          </a:prstGeom>
        </p:spPr>
      </p:pic>
      <p:sp>
        <p:nvSpPr>
          <p:cNvPr id="8" name="TextBox 7">
            <a:extLst>
              <a:ext uri="{FF2B5EF4-FFF2-40B4-BE49-F238E27FC236}">
                <a16:creationId xmlns:a16="http://schemas.microsoft.com/office/drawing/2014/main" id="{230CD1A5-CBD5-4E8E-7DC2-03E1879FFE63}"/>
              </a:ext>
            </a:extLst>
          </p:cNvPr>
          <p:cNvSpPr txBox="1"/>
          <p:nvPr/>
        </p:nvSpPr>
        <p:spPr>
          <a:xfrm>
            <a:off x="1441420" y="3086100"/>
            <a:ext cx="6330979" cy="4524315"/>
          </a:xfrm>
          <a:prstGeom prst="rect">
            <a:avLst/>
          </a:prstGeom>
          <a:noFill/>
        </p:spPr>
        <p:txBody>
          <a:bodyPr wrap="square" rtlCol="0">
            <a:spAutoFit/>
          </a:bodyPr>
          <a:lstStyle/>
          <a:p>
            <a:r>
              <a:rPr lang="en" sz="3600" dirty="0">
                <a:latin typeface="Calibri" panose="020F0502020204030204" pitchFamily="34" charset="0"/>
              </a:rPr>
              <a:t>Ask the women to draw or explain their relationship with natural resources</a:t>
            </a:r>
          </a:p>
          <a:p>
            <a:endParaRPr lang="es-ES_tradnl" sz="3600" dirty="0">
              <a:latin typeface="Calibri" panose="020F0502020204030204" pitchFamily="34" charset="0"/>
            </a:endParaRPr>
          </a:p>
          <a:p>
            <a:r>
              <a:rPr lang="en" sz="3600" dirty="0">
                <a:latin typeface="Calibri" panose="020F0502020204030204" pitchFamily="34" charset="0"/>
              </a:rPr>
              <a:t>You can ask them to draw or talk about their community and indicate the activities that men and women perform.</a:t>
            </a:r>
          </a:p>
        </p:txBody>
      </p:sp>
      <p:cxnSp>
        <p:nvCxnSpPr>
          <p:cNvPr id="2" name="Straight Connector 1">
            <a:extLst>
              <a:ext uri="{FF2B5EF4-FFF2-40B4-BE49-F238E27FC236}">
                <a16:creationId xmlns:a16="http://schemas.microsoft.com/office/drawing/2014/main" id="{E99523D4-6EFB-3B82-B9C3-F2EAE5750B7A}"/>
              </a:ext>
            </a:extLst>
          </p:cNvPr>
          <p:cNvCxnSpPr/>
          <p:nvPr/>
        </p:nvCxnSpPr>
        <p:spPr>
          <a:xfrm>
            <a:off x="844721" y="2170411"/>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Freeform 3">
            <a:extLst>
              <a:ext uri="{FF2B5EF4-FFF2-40B4-BE49-F238E27FC236}">
                <a16:creationId xmlns:a16="http://schemas.microsoft.com/office/drawing/2014/main" id="{90DC37CF-4104-5229-4A13-AE682402EABF}"/>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7" name="Google Shape;89;g328e14af98b_2_2">
            <a:extLst>
              <a:ext uri="{FF2B5EF4-FFF2-40B4-BE49-F238E27FC236}">
                <a16:creationId xmlns:a16="http://schemas.microsoft.com/office/drawing/2014/main" id="{84E1444C-B7EC-5E81-B525-F9F999607976}"/>
              </a:ext>
            </a:extLst>
          </p:cNvPr>
          <p:cNvSpPr txBox="1"/>
          <p:nvPr/>
        </p:nvSpPr>
        <p:spPr>
          <a:xfrm>
            <a:off x="977945" y="952500"/>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4400" b="1" kern="0" dirty="0">
                <a:solidFill>
                  <a:prstClr val="black"/>
                </a:solidFill>
                <a:latin typeface="Calibri Light" panose="020F0302020204030204" pitchFamily="34" charset="0"/>
                <a:cs typeface="Calibri Light" panose="020F0302020204030204" pitchFamily="34" charset="0"/>
                <a:sym typeface="Arial"/>
              </a:rPr>
              <a:t>Session 1. Talking Maps: Gender and Biodiversity Nexus </a:t>
            </a:r>
          </a:p>
          <a:p>
            <a:pPr defTabSz="914445">
              <a:buClr>
                <a:srgbClr val="000000"/>
              </a:buClr>
              <a:defRPr/>
            </a:pPr>
            <a:endParaRPr sz="4400" b="1" kern="0" dirty="0">
              <a:solidFill>
                <a:prstClr val="black"/>
              </a:solidFill>
              <a:latin typeface="Calibri Light" panose="020F0302020204030204" pitchFamily="34" charset="0"/>
              <a:cs typeface="Calibri Light" panose="020F0302020204030204" pitchFamily="34" charset="0"/>
              <a:sym typeface="Arial"/>
            </a:endParaRPr>
          </a:p>
        </p:txBody>
      </p:sp>
    </p:spTree>
    <p:extLst>
      <p:ext uri="{BB962C8B-B14F-4D97-AF65-F5344CB8AC3E}">
        <p14:creationId xmlns:p14="http://schemas.microsoft.com/office/powerpoint/2010/main" val="19814073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2836E-FD32-4F20-1747-87B74A8266C8}"/>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584428AD-ACC5-F1C1-A46F-F68B4C4C179D}"/>
              </a:ext>
            </a:extLst>
          </p:cNvPr>
          <p:cNvSpPr txBox="1"/>
          <p:nvPr/>
        </p:nvSpPr>
        <p:spPr>
          <a:xfrm>
            <a:off x="1447800" y="3009900"/>
            <a:ext cx="6934199" cy="5632311"/>
          </a:xfrm>
          <a:prstGeom prst="rect">
            <a:avLst/>
          </a:prstGeom>
          <a:noFill/>
        </p:spPr>
        <p:txBody>
          <a:bodyPr wrap="square" rtlCol="0">
            <a:spAutoFit/>
          </a:bodyPr>
          <a:lstStyle/>
          <a:p>
            <a:r>
              <a:rPr lang="en-US" sz="3600" dirty="0">
                <a:latin typeface="Calibri" panose="020F0502020204030204" pitchFamily="34" charset="0"/>
              </a:rPr>
              <a:t>Ask the participants to share what are the main conservation activities or nature-based solutions that are implemented in the community/region </a:t>
            </a:r>
          </a:p>
          <a:p>
            <a:endParaRPr lang="en-US" sz="3600" dirty="0">
              <a:latin typeface="Calibri" panose="020F0502020204030204" pitchFamily="34" charset="0"/>
            </a:endParaRPr>
          </a:p>
          <a:p>
            <a:r>
              <a:rPr lang="en-US" sz="3600" dirty="0">
                <a:latin typeface="Calibri" panose="020F0502020204030204" pitchFamily="34" charset="0"/>
              </a:rPr>
              <a:t>Participants will be asked to place different color stickers in the activities that are done by women and those done by men </a:t>
            </a:r>
            <a:endParaRPr lang="en" sz="3600" dirty="0">
              <a:latin typeface="Calibri" panose="020F0502020204030204" pitchFamily="34" charset="0"/>
            </a:endParaRPr>
          </a:p>
        </p:txBody>
      </p:sp>
      <p:cxnSp>
        <p:nvCxnSpPr>
          <p:cNvPr id="2" name="Straight Connector 1">
            <a:extLst>
              <a:ext uri="{FF2B5EF4-FFF2-40B4-BE49-F238E27FC236}">
                <a16:creationId xmlns:a16="http://schemas.microsoft.com/office/drawing/2014/main" id="{4BDC928B-1879-F6EF-5356-E8B63528FEA9}"/>
              </a:ext>
            </a:extLst>
          </p:cNvPr>
          <p:cNvCxnSpPr/>
          <p:nvPr/>
        </p:nvCxnSpPr>
        <p:spPr>
          <a:xfrm>
            <a:off x="844721" y="2171700"/>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Google Shape;89;g328e14af98b_2_2">
            <a:extLst>
              <a:ext uri="{FF2B5EF4-FFF2-40B4-BE49-F238E27FC236}">
                <a16:creationId xmlns:a16="http://schemas.microsoft.com/office/drawing/2014/main" id="{5BFDB87C-541E-4DF0-5F6B-B11E0FBB2357}"/>
              </a:ext>
            </a:extLst>
          </p:cNvPr>
          <p:cNvSpPr txBox="1"/>
          <p:nvPr/>
        </p:nvSpPr>
        <p:spPr>
          <a:xfrm>
            <a:off x="990600" y="583022"/>
            <a:ext cx="14185855"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4400" b="1" kern="0" dirty="0">
                <a:solidFill>
                  <a:prstClr val="black"/>
                </a:solidFill>
                <a:latin typeface="Calibri Light" panose="020F0302020204030204" pitchFamily="34" charset="0"/>
                <a:cs typeface="Calibri Light" panose="020F0302020204030204" pitchFamily="34" charset="0"/>
                <a:sym typeface="Arial"/>
              </a:rPr>
              <a:t>Biodiversity BINGO: Gender differentiated contributions to conservation and nature-based solutions </a:t>
            </a:r>
          </a:p>
        </p:txBody>
      </p:sp>
      <p:sp>
        <p:nvSpPr>
          <p:cNvPr id="4" name="Freeform 3">
            <a:extLst>
              <a:ext uri="{FF2B5EF4-FFF2-40B4-BE49-F238E27FC236}">
                <a16:creationId xmlns:a16="http://schemas.microsoft.com/office/drawing/2014/main" id="{8FDF2C62-D5D8-2D84-B719-E276D031F90D}"/>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pic>
        <p:nvPicPr>
          <p:cNvPr id="5" name="Picture 4" descr="DSC_2478.JPG">
            <a:extLst>
              <a:ext uri="{FF2B5EF4-FFF2-40B4-BE49-F238E27FC236}">
                <a16:creationId xmlns:a16="http://schemas.microsoft.com/office/drawing/2014/main" id="{C9F7BBF3-578E-227D-48D2-54631A340F0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165771" y="2637295"/>
            <a:ext cx="8405439" cy="5966816"/>
          </a:xfrm>
          <a:prstGeom prst="rect">
            <a:avLst/>
          </a:prstGeom>
        </p:spPr>
      </p:pic>
    </p:spTree>
    <p:extLst>
      <p:ext uri="{BB962C8B-B14F-4D97-AF65-F5344CB8AC3E}">
        <p14:creationId xmlns:p14="http://schemas.microsoft.com/office/powerpoint/2010/main" val="20232408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20D33B-4EA4-BF80-BDF8-1F4C31A09CC6}"/>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6F30C393-E621-66CE-8696-6E6EB8971750}"/>
              </a:ext>
            </a:extLst>
          </p:cNvPr>
          <p:cNvSpPr txBox="1"/>
          <p:nvPr/>
        </p:nvSpPr>
        <p:spPr>
          <a:xfrm>
            <a:off x="1447801" y="3390901"/>
            <a:ext cx="4928432" cy="3970318"/>
          </a:xfrm>
          <a:prstGeom prst="rect">
            <a:avLst/>
          </a:prstGeom>
          <a:noFill/>
        </p:spPr>
        <p:txBody>
          <a:bodyPr wrap="square" rtlCol="0">
            <a:spAutoFit/>
          </a:bodyPr>
          <a:lstStyle/>
          <a:p>
            <a:r>
              <a:rPr lang="en" sz="3600" dirty="0">
                <a:latin typeface="Calibri" panose="020F0502020204030204" pitchFamily="34" charset="0"/>
              </a:rPr>
              <a:t>Ask women to identify the main inequalities that limit their access to and decision making power over natural resources and their livelihoods</a:t>
            </a:r>
          </a:p>
        </p:txBody>
      </p:sp>
      <p:pic>
        <p:nvPicPr>
          <p:cNvPr id="9" name="Picture 8" descr="Macintosh HD:Users:AQA:Desktop:Fotos Althea:2016:5. Mayo:Taller FONAFIFO:JPG:DSC_7070.JPG">
            <a:extLst>
              <a:ext uri="{FF2B5EF4-FFF2-40B4-BE49-F238E27FC236}">
                <a16:creationId xmlns:a16="http://schemas.microsoft.com/office/drawing/2014/main" id="{E0BEBDD4-61C3-1A89-B39F-1AD22320838D}"/>
              </a:ext>
            </a:extLst>
          </p:cNvPr>
          <p:cNvPicPr/>
          <p:nvPr/>
        </p:nvPicPr>
        <p:blipFill rotWithShape="1">
          <a:blip r:embed="rId2" cstate="screen">
            <a:extLst>
              <a:ext uri="{28A0092B-C50C-407E-A947-70E740481C1C}">
                <a14:useLocalDpi xmlns:a14="http://schemas.microsoft.com/office/drawing/2010/main"/>
              </a:ext>
            </a:extLst>
          </a:blip>
          <a:srcRect/>
          <a:stretch/>
        </p:blipFill>
        <p:spPr bwMode="auto">
          <a:xfrm>
            <a:off x="11337157" y="3657255"/>
            <a:ext cx="6306260" cy="4257960"/>
          </a:xfrm>
          <a:prstGeom prst="rect">
            <a:avLst/>
          </a:prstGeom>
          <a:noFill/>
          <a:ln>
            <a:noFill/>
          </a:ln>
        </p:spPr>
      </p:pic>
      <p:pic>
        <p:nvPicPr>
          <p:cNvPr id="12" name="Picture 11">
            <a:extLst>
              <a:ext uri="{FF2B5EF4-FFF2-40B4-BE49-F238E27FC236}">
                <a16:creationId xmlns:a16="http://schemas.microsoft.com/office/drawing/2014/main" id="{DD2AED01-80C8-C223-D4F9-0B49FE64195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53159" y="2552699"/>
            <a:ext cx="3086040" cy="6858001"/>
          </a:xfrm>
          <a:prstGeom prst="rect">
            <a:avLst/>
          </a:prstGeom>
        </p:spPr>
      </p:pic>
      <p:cxnSp>
        <p:nvCxnSpPr>
          <p:cNvPr id="2" name="Straight Connector 1">
            <a:extLst>
              <a:ext uri="{FF2B5EF4-FFF2-40B4-BE49-F238E27FC236}">
                <a16:creationId xmlns:a16="http://schemas.microsoft.com/office/drawing/2014/main" id="{D7E6CEC5-E8D9-D524-0EEB-A79582B3B7EF}"/>
              </a:ext>
            </a:extLst>
          </p:cNvPr>
          <p:cNvCxnSpPr/>
          <p:nvPr/>
        </p:nvCxnSpPr>
        <p:spPr>
          <a:xfrm>
            <a:off x="844721" y="2171700"/>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Google Shape;89;g328e14af98b_2_2">
            <a:extLst>
              <a:ext uri="{FF2B5EF4-FFF2-40B4-BE49-F238E27FC236}">
                <a16:creationId xmlns:a16="http://schemas.microsoft.com/office/drawing/2014/main" id="{D0C20D69-83B2-C212-C861-11D3BEEC3325}"/>
              </a:ext>
            </a:extLst>
          </p:cNvPr>
          <p:cNvSpPr txBox="1"/>
          <p:nvPr/>
        </p:nvSpPr>
        <p:spPr>
          <a:xfrm>
            <a:off x="990600" y="583022"/>
            <a:ext cx="14185855"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4400" b="1" kern="0" dirty="0">
                <a:solidFill>
                  <a:prstClr val="black"/>
                </a:solidFill>
                <a:latin typeface="Calibri Light" panose="020F0302020204030204" pitchFamily="34" charset="0"/>
                <a:cs typeface="Calibri Light" panose="020F0302020204030204" pitchFamily="34" charset="0"/>
                <a:sym typeface="Arial"/>
              </a:rPr>
              <a:t>Session 3. Tree of women and men: prevailing gender inequalities in biodiversity sectors </a:t>
            </a:r>
          </a:p>
        </p:txBody>
      </p:sp>
      <p:sp>
        <p:nvSpPr>
          <p:cNvPr id="4" name="Freeform 3">
            <a:extLst>
              <a:ext uri="{FF2B5EF4-FFF2-40B4-BE49-F238E27FC236}">
                <a16:creationId xmlns:a16="http://schemas.microsoft.com/office/drawing/2014/main" id="{86396917-9603-95B2-31AE-B0BBF0DDD6B9}"/>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737111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C7C09-5E9A-DB56-71E9-10777DC9F9E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69F68C10-5AC1-A4BF-2AD7-BA61F13A9661}"/>
              </a:ext>
            </a:extLst>
          </p:cNvPr>
          <p:cNvSpPr txBox="1"/>
          <p:nvPr/>
        </p:nvSpPr>
        <p:spPr>
          <a:xfrm>
            <a:off x="1447800" y="2781300"/>
            <a:ext cx="6858000" cy="5632311"/>
          </a:xfrm>
          <a:prstGeom prst="rect">
            <a:avLst/>
          </a:prstGeom>
          <a:noFill/>
        </p:spPr>
        <p:txBody>
          <a:bodyPr wrap="square" rtlCol="0">
            <a:spAutoFit/>
          </a:bodyPr>
          <a:lstStyle/>
          <a:p>
            <a:r>
              <a:rPr lang="en-US" sz="3600" dirty="0">
                <a:latin typeface="Calibri" panose="020F0502020204030204" pitchFamily="34" charset="0"/>
              </a:rPr>
              <a:t>The facilitator will give examples of biodiversity conservation or sustainable use activities that are priorities for the country that they see in their dream and ask participants to also dream</a:t>
            </a:r>
          </a:p>
          <a:p>
            <a:endParaRPr lang="es-ES_tradnl" sz="3600" dirty="0">
              <a:latin typeface="Calibri" panose="020F0502020204030204" pitchFamily="34" charset="0"/>
            </a:endParaRPr>
          </a:p>
          <a:p>
            <a:r>
              <a:rPr lang="es-ES_tradnl" sz="3600" dirty="0" err="1">
                <a:latin typeface="Calibri" panose="020F0502020204030204" pitchFamily="34" charset="0"/>
              </a:rPr>
              <a:t>Participants</a:t>
            </a:r>
            <a:r>
              <a:rPr lang="es-ES_tradnl" sz="3600" dirty="0">
                <a:latin typeface="Calibri" panose="020F0502020204030204" pitchFamily="34" charset="0"/>
              </a:rPr>
              <a:t> </a:t>
            </a:r>
            <a:r>
              <a:rPr lang="es-ES_tradnl" sz="3600" dirty="0" err="1">
                <a:latin typeface="Calibri" panose="020F0502020204030204" pitchFamily="34" charset="0"/>
              </a:rPr>
              <a:t>to</a:t>
            </a:r>
            <a:r>
              <a:rPr lang="es-ES_tradnl" sz="3600" dirty="0">
                <a:latin typeface="Calibri" panose="020F0502020204030204" pitchFamily="34" charset="0"/>
              </a:rPr>
              <a:t> open </a:t>
            </a:r>
            <a:r>
              <a:rPr lang="es-ES_tradnl" sz="3600" dirty="0" err="1">
                <a:latin typeface="Calibri" panose="020F0502020204030204" pitchFamily="34" charset="0"/>
              </a:rPr>
              <a:t>their</a:t>
            </a:r>
            <a:r>
              <a:rPr lang="es-ES_tradnl" sz="3600" dirty="0">
                <a:latin typeface="Calibri" panose="020F0502020204030204" pitchFamily="34" charset="0"/>
              </a:rPr>
              <a:t> </a:t>
            </a:r>
            <a:r>
              <a:rPr lang="es-ES_tradnl" sz="3600" dirty="0" err="1">
                <a:latin typeface="Calibri" panose="020F0502020204030204" pitchFamily="34" charset="0"/>
              </a:rPr>
              <a:t>eyes</a:t>
            </a:r>
            <a:r>
              <a:rPr lang="es-ES_tradnl" sz="3600" dirty="0">
                <a:latin typeface="Calibri" panose="020F0502020204030204" pitchFamily="34" charset="0"/>
              </a:rPr>
              <a:t> and </a:t>
            </a:r>
            <a:r>
              <a:rPr lang="es-ES_tradnl" sz="3600" dirty="0" err="1">
                <a:latin typeface="Calibri" panose="020F0502020204030204" pitchFamily="34" charset="0"/>
              </a:rPr>
              <a:t>write</a:t>
            </a:r>
            <a:r>
              <a:rPr lang="es-ES_tradnl" sz="3600" dirty="0">
                <a:latin typeface="Calibri" panose="020F0502020204030204" pitchFamily="34" charset="0"/>
              </a:rPr>
              <a:t> </a:t>
            </a:r>
            <a:r>
              <a:rPr lang="es-ES_tradnl" sz="3600" dirty="0" err="1">
                <a:latin typeface="Calibri" panose="020F0502020204030204" pitchFamily="34" charset="0"/>
              </a:rPr>
              <a:t>what</a:t>
            </a:r>
            <a:r>
              <a:rPr lang="es-ES_tradnl" sz="3600" dirty="0">
                <a:latin typeface="Calibri" panose="020F0502020204030204" pitchFamily="34" charset="0"/>
              </a:rPr>
              <a:t> </a:t>
            </a:r>
            <a:r>
              <a:rPr lang="es-ES_tradnl" sz="3600" dirty="0" err="1">
                <a:latin typeface="Calibri" panose="020F0502020204030204" pitchFamily="34" charset="0"/>
              </a:rPr>
              <a:t>activities</a:t>
            </a:r>
            <a:r>
              <a:rPr lang="es-ES_tradnl" sz="3600" dirty="0">
                <a:latin typeface="Calibri" panose="020F0502020204030204" pitchFamily="34" charset="0"/>
              </a:rPr>
              <a:t> </a:t>
            </a:r>
            <a:r>
              <a:rPr lang="es-ES_tradnl" sz="3600" dirty="0" err="1">
                <a:latin typeface="Calibri" panose="020F0502020204030204" pitchFamily="34" charset="0"/>
              </a:rPr>
              <a:t>they</a:t>
            </a:r>
            <a:r>
              <a:rPr lang="es-ES_tradnl" sz="3600" dirty="0">
                <a:latin typeface="Calibri" panose="020F0502020204030204" pitchFamily="34" charset="0"/>
              </a:rPr>
              <a:t> </a:t>
            </a:r>
            <a:r>
              <a:rPr lang="es-ES_tradnl" sz="3600" dirty="0" err="1">
                <a:latin typeface="Calibri" panose="020F0502020204030204" pitchFamily="34" charset="0"/>
              </a:rPr>
              <a:t>saw</a:t>
            </a:r>
            <a:r>
              <a:rPr lang="es-ES_tradnl" sz="3600" dirty="0">
                <a:latin typeface="Calibri" panose="020F0502020204030204" pitchFamily="34" charset="0"/>
              </a:rPr>
              <a:t> in </a:t>
            </a:r>
            <a:r>
              <a:rPr lang="es-ES_tradnl" sz="3600" dirty="0" err="1">
                <a:latin typeface="Calibri" panose="020F0502020204030204" pitchFamily="34" charset="0"/>
              </a:rPr>
              <a:t>their</a:t>
            </a:r>
            <a:r>
              <a:rPr lang="es-ES_tradnl" sz="3600" dirty="0">
                <a:latin typeface="Calibri" panose="020F0502020204030204" pitchFamily="34" charset="0"/>
              </a:rPr>
              <a:t> </a:t>
            </a:r>
            <a:r>
              <a:rPr lang="es-ES_tradnl" sz="3600" dirty="0" err="1">
                <a:latin typeface="Calibri" panose="020F0502020204030204" pitchFamily="34" charset="0"/>
              </a:rPr>
              <a:t>own</a:t>
            </a:r>
            <a:r>
              <a:rPr lang="es-ES_tradnl" sz="3600" dirty="0">
                <a:latin typeface="Calibri" panose="020F0502020204030204" pitchFamily="34" charset="0"/>
              </a:rPr>
              <a:t> </a:t>
            </a:r>
            <a:r>
              <a:rPr lang="es-ES_tradnl" sz="3600" dirty="0" err="1">
                <a:latin typeface="Calibri" panose="020F0502020204030204" pitchFamily="34" charset="0"/>
              </a:rPr>
              <a:t>dreams</a:t>
            </a:r>
            <a:r>
              <a:rPr lang="es-ES_tradnl" sz="3600" dirty="0">
                <a:latin typeface="Calibri" panose="020F0502020204030204" pitchFamily="34" charset="0"/>
              </a:rPr>
              <a:t> </a:t>
            </a:r>
          </a:p>
        </p:txBody>
      </p:sp>
      <p:pic>
        <p:nvPicPr>
          <p:cNvPr id="9" name="Picture 8" descr="DSC_2227.JPG">
            <a:extLst>
              <a:ext uri="{FF2B5EF4-FFF2-40B4-BE49-F238E27FC236}">
                <a16:creationId xmlns:a16="http://schemas.microsoft.com/office/drawing/2014/main" id="{C302F974-AD64-BB29-4E5F-35106538118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144001" y="3390901"/>
            <a:ext cx="8001002" cy="5341094"/>
          </a:xfrm>
          <a:prstGeom prst="rect">
            <a:avLst/>
          </a:prstGeom>
        </p:spPr>
      </p:pic>
      <p:cxnSp>
        <p:nvCxnSpPr>
          <p:cNvPr id="2" name="Straight Connector 1">
            <a:extLst>
              <a:ext uri="{FF2B5EF4-FFF2-40B4-BE49-F238E27FC236}">
                <a16:creationId xmlns:a16="http://schemas.microsoft.com/office/drawing/2014/main" id="{3E6F47CF-4E51-08F6-9F1D-FE50F4EEB531}"/>
              </a:ext>
            </a:extLst>
          </p:cNvPr>
          <p:cNvCxnSpPr/>
          <p:nvPr/>
        </p:nvCxnSpPr>
        <p:spPr>
          <a:xfrm>
            <a:off x="844721" y="2247900"/>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Google Shape;89;g328e14af98b_2_2">
            <a:extLst>
              <a:ext uri="{FF2B5EF4-FFF2-40B4-BE49-F238E27FC236}">
                <a16:creationId xmlns:a16="http://schemas.microsoft.com/office/drawing/2014/main" id="{E3231A86-8D03-A27F-E421-785E69DAB901}"/>
              </a:ext>
            </a:extLst>
          </p:cNvPr>
          <p:cNvSpPr txBox="1"/>
          <p:nvPr/>
        </p:nvSpPr>
        <p:spPr>
          <a:xfrm>
            <a:off x="877378" y="671807"/>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4400" b="1" kern="0" dirty="0">
                <a:solidFill>
                  <a:prstClr val="black"/>
                </a:solidFill>
                <a:latin typeface="Calibri Light" panose="020F0302020204030204" pitchFamily="34" charset="0"/>
                <a:cs typeface="Calibri Light" panose="020F0302020204030204" pitchFamily="34" charset="0"/>
                <a:sym typeface="Arial"/>
              </a:rPr>
              <a:t>Session 4. I have a dream of a better future: gender differentiated local biodiversity conservation and sustainable use priorities </a:t>
            </a:r>
            <a:endParaRPr sz="4400" b="1" kern="0" dirty="0">
              <a:solidFill>
                <a:prstClr val="black"/>
              </a:solidFill>
              <a:latin typeface="Calibri Light" panose="020F0302020204030204" pitchFamily="34" charset="0"/>
              <a:cs typeface="Calibri Light" panose="020F0302020204030204" pitchFamily="34" charset="0"/>
              <a:sym typeface="Arial"/>
            </a:endParaRPr>
          </a:p>
        </p:txBody>
      </p:sp>
      <p:sp>
        <p:nvSpPr>
          <p:cNvPr id="4" name="Freeform 3">
            <a:extLst>
              <a:ext uri="{FF2B5EF4-FFF2-40B4-BE49-F238E27FC236}">
                <a16:creationId xmlns:a16="http://schemas.microsoft.com/office/drawing/2014/main" id="{7801454C-2817-8C5F-5FA0-0BF11AE32D3F}"/>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221076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06C038-BD65-7069-17B4-0882123BD56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87471B6-5525-434D-16B4-CEA1E4ACBE92}"/>
              </a:ext>
            </a:extLst>
          </p:cNvPr>
          <p:cNvSpPr txBox="1"/>
          <p:nvPr/>
        </p:nvSpPr>
        <p:spPr>
          <a:xfrm>
            <a:off x="1219200" y="3189387"/>
            <a:ext cx="8153400" cy="5078313"/>
          </a:xfrm>
          <a:prstGeom prst="rect">
            <a:avLst/>
          </a:prstGeom>
          <a:noFill/>
        </p:spPr>
        <p:txBody>
          <a:bodyPr wrap="square" rtlCol="0">
            <a:spAutoFit/>
          </a:bodyPr>
          <a:lstStyle/>
          <a:p>
            <a:r>
              <a:rPr lang="en" sz="3600" dirty="0">
                <a:latin typeface="Calibri" panose="020F0502020204030204" pitchFamily="34" charset="0"/>
              </a:rPr>
              <a:t>Ask the women to identify nature based solutions they would like to "plant" in their communities. Then, give them a blue piece of paper and a yellow piece of paper. On the blue paper, they will be asked to write the "drops of water" required for the seeds to grow, and on the yellow paper, to write "the things that would dry out the seeds."</a:t>
            </a:r>
          </a:p>
        </p:txBody>
      </p:sp>
      <p:pic>
        <p:nvPicPr>
          <p:cNvPr id="9" name="Picture 8" descr="Climate Change Dynamic in Uganda.jpg">
            <a:extLst>
              <a:ext uri="{FF2B5EF4-FFF2-40B4-BE49-F238E27FC236}">
                <a16:creationId xmlns:a16="http://schemas.microsoft.com/office/drawing/2014/main" id="{CC582348-6930-54C6-C5B8-6605C566AC5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9996111" y="3416808"/>
            <a:ext cx="7467600" cy="4530264"/>
          </a:xfrm>
          <a:prstGeom prst="rect">
            <a:avLst/>
          </a:prstGeom>
        </p:spPr>
      </p:pic>
      <p:cxnSp>
        <p:nvCxnSpPr>
          <p:cNvPr id="2" name="Straight Connector 1">
            <a:extLst>
              <a:ext uri="{FF2B5EF4-FFF2-40B4-BE49-F238E27FC236}">
                <a16:creationId xmlns:a16="http://schemas.microsoft.com/office/drawing/2014/main" id="{04EF7CB7-1073-062B-1CC6-EF968CC2C7BC}"/>
              </a:ext>
            </a:extLst>
          </p:cNvPr>
          <p:cNvCxnSpPr/>
          <p:nvPr/>
        </p:nvCxnSpPr>
        <p:spPr>
          <a:xfrm>
            <a:off x="844721" y="2732187"/>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Google Shape;89;g328e14af98b_2_2">
            <a:extLst>
              <a:ext uri="{FF2B5EF4-FFF2-40B4-BE49-F238E27FC236}">
                <a16:creationId xmlns:a16="http://schemas.microsoft.com/office/drawing/2014/main" id="{C7311F4E-6C90-8D15-B114-15E7122B5407}"/>
              </a:ext>
            </a:extLst>
          </p:cNvPr>
          <p:cNvSpPr txBox="1"/>
          <p:nvPr/>
        </p:nvSpPr>
        <p:spPr>
          <a:xfrm>
            <a:off x="977945" y="1208187"/>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4400" b="1" kern="0" dirty="0">
                <a:solidFill>
                  <a:prstClr val="black"/>
                </a:solidFill>
                <a:latin typeface="Calibri Light" panose="020F0302020204030204" pitchFamily="34" charset="0"/>
                <a:cs typeface="Calibri Light" panose="020F0302020204030204" pitchFamily="34" charset="0"/>
                <a:sym typeface="Arial"/>
              </a:rPr>
              <a:t>Session 5. Planting the right seeds: gender-responsive nature-based solutions </a:t>
            </a:r>
            <a:endParaRPr sz="4400" b="1" kern="0" dirty="0">
              <a:solidFill>
                <a:prstClr val="black"/>
              </a:solidFill>
              <a:latin typeface="Calibri Light" panose="020F0302020204030204" pitchFamily="34" charset="0"/>
              <a:cs typeface="Calibri Light" panose="020F0302020204030204" pitchFamily="34" charset="0"/>
              <a:sym typeface="Arial"/>
            </a:endParaRPr>
          </a:p>
        </p:txBody>
      </p:sp>
      <p:sp>
        <p:nvSpPr>
          <p:cNvPr id="4" name="Freeform 3">
            <a:extLst>
              <a:ext uri="{FF2B5EF4-FFF2-40B4-BE49-F238E27FC236}">
                <a16:creationId xmlns:a16="http://schemas.microsoft.com/office/drawing/2014/main" id="{5584FFEB-E991-A341-7DB7-D9D353D31FA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327582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0D708A3D-D259-1A19-253E-77819A48D269}"/>
              </a:ext>
            </a:extLst>
          </p:cNvPr>
          <p:cNvSpPr/>
          <p:nvPr/>
        </p:nvSpPr>
        <p:spPr>
          <a:xfrm>
            <a:off x="15037285" y="386534"/>
            <a:ext cx="2393477" cy="1533858"/>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pPr defTabSz="1371600"/>
            <a:endParaRPr lang="en-CA">
              <a:solidFill>
                <a:prstClr val="black"/>
              </a:solidFill>
              <a:latin typeface="Calibri" panose="020F0502020204030204"/>
            </a:endParaRPr>
          </a:p>
        </p:txBody>
      </p:sp>
      <p:sp>
        <p:nvSpPr>
          <p:cNvPr id="4" name="Title 1">
            <a:extLst>
              <a:ext uri="{FF2B5EF4-FFF2-40B4-BE49-F238E27FC236}">
                <a16:creationId xmlns:a16="http://schemas.microsoft.com/office/drawing/2014/main" id="{B9776029-7E3E-332B-9C17-F1004DE3F6F8}"/>
              </a:ext>
            </a:extLst>
          </p:cNvPr>
          <p:cNvSpPr txBox="1">
            <a:spLocks/>
          </p:cNvSpPr>
          <p:nvPr/>
        </p:nvSpPr>
        <p:spPr>
          <a:xfrm>
            <a:off x="12945316" y="958646"/>
            <a:ext cx="5102942" cy="5529023"/>
          </a:xfrm>
          <a:prstGeom prst="rect">
            <a:avLst/>
          </a:prstGeom>
        </p:spPr>
        <p:txBody>
          <a:bodyPr vert="horz" lIns="137160" tIns="68580" rIns="137160" bIns="68580" rtlCol="0" anchor="b">
            <a:normAutofit/>
          </a:bodyPr>
          <a:lstStyle>
            <a:lvl1pPr algn="l" defTabSz="914446"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defTabSz="1371600"/>
            <a:r>
              <a:rPr lang="en-US" sz="9900" spc="-75" dirty="0">
                <a:solidFill>
                  <a:prstClr val="black">
                    <a:lumMod val="85000"/>
                    <a:lumOff val="15000"/>
                  </a:prstClr>
                </a:solidFill>
                <a:latin typeface="Calibri Light" panose="020F0302020204030204"/>
              </a:rPr>
              <a:t>Agenda </a:t>
            </a:r>
          </a:p>
        </p:txBody>
      </p:sp>
      <p:cxnSp>
        <p:nvCxnSpPr>
          <p:cNvPr id="5" name="Straight Connector 4">
            <a:extLst>
              <a:ext uri="{FF2B5EF4-FFF2-40B4-BE49-F238E27FC236}">
                <a16:creationId xmlns:a16="http://schemas.microsoft.com/office/drawing/2014/main" id="{3B73526A-8952-C759-F61F-8FEFF852B8F7}"/>
              </a:ext>
            </a:extLst>
          </p:cNvPr>
          <p:cNvCxnSpPr>
            <a:cxnSpLocks/>
          </p:cNvCxnSpPr>
          <p:nvPr/>
        </p:nvCxnSpPr>
        <p:spPr>
          <a:xfrm>
            <a:off x="12583068" y="6606032"/>
            <a:ext cx="5024451"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ounded Rectangle 9">
            <a:extLst>
              <a:ext uri="{FF2B5EF4-FFF2-40B4-BE49-F238E27FC236}">
                <a16:creationId xmlns:a16="http://schemas.microsoft.com/office/drawing/2014/main" id="{6BCE17E6-902B-8BCB-8DAF-DFCC37E8F4B4}"/>
              </a:ext>
            </a:extLst>
          </p:cNvPr>
          <p:cNvSpPr/>
          <p:nvPr/>
        </p:nvSpPr>
        <p:spPr>
          <a:xfrm>
            <a:off x="307127" y="547794"/>
            <a:ext cx="2393477" cy="1517490"/>
          </a:xfrm>
          <a:prstGeom prst="roundRect">
            <a:avLst/>
          </a:prstGeom>
          <a:solidFill>
            <a:schemeClr val="accent3"/>
          </a:solidFill>
          <a:ln w="25400" cap="flat" cmpd="sng" algn="ctr">
            <a:noFill/>
            <a:prstDash val="solid"/>
          </a:ln>
          <a:effectLst/>
        </p:spPr>
        <p:txBody>
          <a:bodyPr rtlCol="0" anchor="ctr"/>
          <a:lstStyle/>
          <a:p>
            <a:pPr algn="ctr" defTabSz="1371600">
              <a:defRPr/>
            </a:pPr>
            <a:r>
              <a:rPr lang="en-US" sz="2700" b="1" kern="0">
                <a:solidFill>
                  <a:srgbClr val="322929"/>
                </a:solidFill>
                <a:latin typeface="Aptos" panose="02110004020202020204"/>
              </a:rPr>
              <a:t>10:00– 10:05 </a:t>
            </a:r>
          </a:p>
        </p:txBody>
      </p:sp>
      <p:sp>
        <p:nvSpPr>
          <p:cNvPr id="11" name="Rounded Rectangle 10">
            <a:extLst>
              <a:ext uri="{FF2B5EF4-FFF2-40B4-BE49-F238E27FC236}">
                <a16:creationId xmlns:a16="http://schemas.microsoft.com/office/drawing/2014/main" id="{C251113F-A499-2B74-F542-993E7A20A5D1}"/>
              </a:ext>
            </a:extLst>
          </p:cNvPr>
          <p:cNvSpPr/>
          <p:nvPr/>
        </p:nvSpPr>
        <p:spPr>
          <a:xfrm>
            <a:off x="2917586" y="547793"/>
            <a:ext cx="3881505" cy="1517490"/>
          </a:xfrm>
          <a:prstGeom prst="roundRect">
            <a:avLst/>
          </a:prstGeom>
          <a:solidFill>
            <a:schemeClr val="accent3">
              <a:lumMod val="40000"/>
              <a:lumOff val="60000"/>
            </a:schemeClr>
          </a:solidFill>
          <a:ln w="25400" cap="flat" cmpd="sng" algn="ctr">
            <a:noFill/>
            <a:prstDash val="solid"/>
          </a:ln>
          <a:effectLst/>
        </p:spPr>
        <p:txBody>
          <a:bodyPr rtlCol="0" anchor="ctr"/>
          <a:lstStyle/>
          <a:p>
            <a:pPr algn="ctr" defTabSz="1371600">
              <a:lnSpc>
                <a:spcPct val="107000"/>
              </a:lnSpc>
              <a:spcAft>
                <a:spcPts val="1200"/>
              </a:spcAft>
            </a:pPr>
            <a:endParaRPr lang="en-US" sz="2700" b="1">
              <a:solidFill>
                <a:prstClr val="black"/>
              </a:solidFill>
              <a:latin typeface="Calibri" panose="020F0502020204030204"/>
            </a:endParaRPr>
          </a:p>
          <a:p>
            <a:pPr algn="ctr" defTabSz="1371600">
              <a:lnSpc>
                <a:spcPct val="107000"/>
              </a:lnSpc>
              <a:spcAft>
                <a:spcPts val="1200"/>
              </a:spcAft>
            </a:pPr>
            <a:r>
              <a:rPr lang="en-US" sz="2700" b="1">
                <a:solidFill>
                  <a:prstClr val="black"/>
                </a:solidFill>
                <a:latin typeface="Calibri" panose="020F0502020204030204"/>
              </a:rPr>
              <a:t>Welcome</a:t>
            </a:r>
            <a:endParaRPr lang="en-US" sz="2700" kern="0">
              <a:solidFill>
                <a:srgbClr val="322929"/>
              </a:solidFill>
              <a:latin typeface="Calibri Light" panose="020F0302020204030204" pitchFamily="34" charset="0"/>
              <a:ea typeface="Aptos" panose="020B0004020202020204" pitchFamily="34" charset="0"/>
              <a:cs typeface="Times New Roman" panose="02020603050405020304" pitchFamily="18" charset="0"/>
            </a:endParaRPr>
          </a:p>
          <a:p>
            <a:pPr algn="ctr" defTabSz="1371600">
              <a:defRPr/>
            </a:pPr>
            <a:endParaRPr lang="en-US" sz="2700" kern="0">
              <a:solidFill>
                <a:srgbClr val="FFFFFF"/>
              </a:solidFill>
              <a:latin typeface="Aptos" panose="02110004020202020204"/>
            </a:endParaRPr>
          </a:p>
        </p:txBody>
      </p:sp>
      <p:sp>
        <p:nvSpPr>
          <p:cNvPr id="13" name="Rounded Rectangle 12">
            <a:extLst>
              <a:ext uri="{FF2B5EF4-FFF2-40B4-BE49-F238E27FC236}">
                <a16:creationId xmlns:a16="http://schemas.microsoft.com/office/drawing/2014/main" id="{AE4E8065-99EB-5B94-FB8A-4E9710D5A4DB}"/>
              </a:ext>
            </a:extLst>
          </p:cNvPr>
          <p:cNvSpPr/>
          <p:nvPr/>
        </p:nvSpPr>
        <p:spPr>
          <a:xfrm>
            <a:off x="7016075" y="547794"/>
            <a:ext cx="5304065" cy="1517490"/>
          </a:xfrm>
          <a:prstGeom prst="roundRect">
            <a:avLst/>
          </a:prstGeom>
          <a:solidFill>
            <a:schemeClr val="accent3">
              <a:lumMod val="20000"/>
              <a:lumOff val="80000"/>
            </a:schemeClr>
          </a:solidFill>
          <a:ln w="25400" cap="flat" cmpd="sng" algn="ctr">
            <a:noFill/>
            <a:prstDash val="solid"/>
          </a:ln>
          <a:effectLst/>
        </p:spPr>
        <p:txBody>
          <a:bodyPr rtlCol="0" anchor="ctr"/>
          <a:lstStyle/>
          <a:p>
            <a:pPr defTabSz="1371600"/>
            <a:endParaRPr lang="en-US" sz="2100">
              <a:solidFill>
                <a:prstClr val="black"/>
              </a:solidFill>
              <a:latin typeface="Calibri Light" panose="020F0302020204030204"/>
            </a:endParaRPr>
          </a:p>
          <a:p>
            <a:pPr defTabSz="1371600"/>
            <a:r>
              <a:rPr lang="en-US" sz="2100">
                <a:solidFill>
                  <a:prstClr val="black"/>
                </a:solidFill>
                <a:latin typeface="Calibri Light" panose="020F0302020204030204"/>
              </a:rPr>
              <a:t>Welcome and objectives</a:t>
            </a:r>
          </a:p>
          <a:p>
            <a:pPr defTabSz="1371600"/>
            <a:r>
              <a:rPr lang="en-US" sz="2100">
                <a:solidFill>
                  <a:prstClr val="black"/>
                </a:solidFill>
                <a:latin typeface="Calibri Light" panose="020F0302020204030204"/>
              </a:rPr>
              <a:t>Brief description of the Work Clinic</a:t>
            </a:r>
          </a:p>
          <a:p>
            <a:pPr algn="ctr" defTabSz="1371600">
              <a:defRPr/>
            </a:pPr>
            <a:endParaRPr lang="en-US" sz="2100" kern="0">
              <a:solidFill>
                <a:srgbClr val="FFFFFF"/>
              </a:solidFill>
              <a:latin typeface="Aptos" panose="02110004020202020204"/>
            </a:endParaRPr>
          </a:p>
        </p:txBody>
      </p:sp>
      <p:sp>
        <p:nvSpPr>
          <p:cNvPr id="14" name="Rounded Rectangle 13">
            <a:extLst>
              <a:ext uri="{FF2B5EF4-FFF2-40B4-BE49-F238E27FC236}">
                <a16:creationId xmlns:a16="http://schemas.microsoft.com/office/drawing/2014/main" id="{9B3AD9C6-5C2F-BA2C-4811-15EC0BDE5263}"/>
              </a:ext>
            </a:extLst>
          </p:cNvPr>
          <p:cNvSpPr/>
          <p:nvPr/>
        </p:nvSpPr>
        <p:spPr>
          <a:xfrm>
            <a:off x="324982" y="2192915"/>
            <a:ext cx="2393477" cy="1517490"/>
          </a:xfrm>
          <a:prstGeom prst="roundRect">
            <a:avLst/>
          </a:prstGeom>
          <a:solidFill>
            <a:schemeClr val="accent2"/>
          </a:solidFill>
          <a:ln w="25400" cap="flat" cmpd="sng" algn="ctr">
            <a:noFill/>
            <a:prstDash val="solid"/>
          </a:ln>
          <a:effectLst/>
        </p:spPr>
        <p:txBody>
          <a:bodyPr rtlCol="0" anchor="ctr"/>
          <a:lstStyle/>
          <a:p>
            <a:pPr algn="ctr" defTabSz="1371600">
              <a:defRPr/>
            </a:pPr>
            <a:r>
              <a:rPr lang="en-US" sz="2700" b="1" kern="0">
                <a:solidFill>
                  <a:srgbClr val="322929"/>
                </a:solidFill>
                <a:latin typeface="Aptos" panose="02110004020202020204"/>
              </a:rPr>
              <a:t>10:05– 10:50  </a:t>
            </a:r>
          </a:p>
        </p:txBody>
      </p:sp>
      <p:sp>
        <p:nvSpPr>
          <p:cNvPr id="15" name="Rounded Rectangle 14">
            <a:extLst>
              <a:ext uri="{FF2B5EF4-FFF2-40B4-BE49-F238E27FC236}">
                <a16:creationId xmlns:a16="http://schemas.microsoft.com/office/drawing/2014/main" id="{B727C327-BFFA-5182-5537-094F6FB8FA63}"/>
              </a:ext>
            </a:extLst>
          </p:cNvPr>
          <p:cNvSpPr/>
          <p:nvPr/>
        </p:nvSpPr>
        <p:spPr>
          <a:xfrm>
            <a:off x="2935440" y="2192913"/>
            <a:ext cx="3881505" cy="1517490"/>
          </a:xfrm>
          <a:prstGeom prst="roundRect">
            <a:avLst/>
          </a:prstGeom>
          <a:solidFill>
            <a:schemeClr val="accent2">
              <a:lumMod val="40000"/>
              <a:lumOff val="60000"/>
            </a:schemeClr>
          </a:solidFill>
          <a:ln w="25400" cap="flat" cmpd="sng" algn="ctr">
            <a:noFill/>
            <a:prstDash val="solid"/>
          </a:ln>
          <a:effectLst/>
        </p:spPr>
        <p:txBody>
          <a:bodyPr rtlCol="0" anchor="ctr"/>
          <a:lstStyle/>
          <a:p>
            <a:pPr algn="ctr" defTabSz="1371600">
              <a:lnSpc>
                <a:spcPct val="107000"/>
              </a:lnSpc>
              <a:spcAft>
                <a:spcPts val="1200"/>
              </a:spcAft>
            </a:pPr>
            <a:r>
              <a:rPr lang="en-US" sz="2700" b="1" dirty="0">
                <a:solidFill>
                  <a:prstClr val="black"/>
                </a:solidFill>
                <a:latin typeface="Calibri" panose="020F0502020204030204"/>
              </a:rPr>
              <a:t>Sharing our knowledge: Thematic Work Clinic</a:t>
            </a:r>
            <a:endParaRPr lang="en-US" sz="2700" kern="0" dirty="0">
              <a:solidFill>
                <a:srgbClr val="FFFFFF"/>
              </a:solidFill>
              <a:latin typeface="Aptos" panose="02110004020202020204"/>
            </a:endParaRPr>
          </a:p>
        </p:txBody>
      </p:sp>
      <p:sp>
        <p:nvSpPr>
          <p:cNvPr id="16" name="Rounded Rectangle 15">
            <a:extLst>
              <a:ext uri="{FF2B5EF4-FFF2-40B4-BE49-F238E27FC236}">
                <a16:creationId xmlns:a16="http://schemas.microsoft.com/office/drawing/2014/main" id="{3AB968AF-DE55-C2B8-BE96-A3817D04012C}"/>
              </a:ext>
            </a:extLst>
          </p:cNvPr>
          <p:cNvSpPr/>
          <p:nvPr/>
        </p:nvSpPr>
        <p:spPr>
          <a:xfrm>
            <a:off x="7033930" y="2192915"/>
            <a:ext cx="5304065" cy="1517490"/>
          </a:xfrm>
          <a:prstGeom prst="roundRect">
            <a:avLst/>
          </a:prstGeom>
          <a:solidFill>
            <a:schemeClr val="accent2">
              <a:lumMod val="20000"/>
              <a:lumOff val="80000"/>
            </a:schemeClr>
          </a:solidFill>
          <a:ln w="25400" cap="flat" cmpd="sng" algn="ctr">
            <a:noFill/>
            <a:prstDash val="solid"/>
          </a:ln>
          <a:effectLst/>
        </p:spPr>
        <p:txBody>
          <a:bodyPr rtlCol="0" anchor="ctr"/>
          <a:lstStyle/>
          <a:p>
            <a:pPr defTabSz="1371600"/>
            <a:endParaRPr lang="en-US" sz="2100">
              <a:solidFill>
                <a:prstClr val="black"/>
              </a:solidFill>
              <a:latin typeface="Calibri Light" panose="020F0302020204030204"/>
            </a:endParaRPr>
          </a:p>
          <a:p>
            <a:pPr defTabSz="1371600"/>
            <a:r>
              <a:rPr lang="en-US" sz="2100">
                <a:solidFill>
                  <a:prstClr val="black"/>
                </a:solidFill>
                <a:latin typeface="Calibri Light" panose="020F0302020204030204"/>
              </a:rPr>
              <a:t>Interactive presentation to share tips and practical advice to develop a, inclusive multi actor consultation</a:t>
            </a:r>
          </a:p>
          <a:p>
            <a:pPr algn="ctr" defTabSz="1371600">
              <a:defRPr/>
            </a:pPr>
            <a:endParaRPr lang="en-US" sz="2100" kern="0">
              <a:solidFill>
                <a:srgbClr val="FFFFFF"/>
              </a:solidFill>
              <a:latin typeface="Aptos" panose="02110004020202020204"/>
            </a:endParaRPr>
          </a:p>
        </p:txBody>
      </p:sp>
      <p:sp>
        <p:nvSpPr>
          <p:cNvPr id="17" name="Rounded Rectangle 16">
            <a:extLst>
              <a:ext uri="{FF2B5EF4-FFF2-40B4-BE49-F238E27FC236}">
                <a16:creationId xmlns:a16="http://schemas.microsoft.com/office/drawing/2014/main" id="{C94D00D9-1768-114F-88E5-360045FE58EC}"/>
              </a:ext>
            </a:extLst>
          </p:cNvPr>
          <p:cNvSpPr/>
          <p:nvPr/>
        </p:nvSpPr>
        <p:spPr>
          <a:xfrm>
            <a:off x="325222" y="3853797"/>
            <a:ext cx="2393477" cy="1517490"/>
          </a:xfrm>
          <a:prstGeom prst="roundRect">
            <a:avLst/>
          </a:prstGeom>
          <a:solidFill>
            <a:schemeClr val="accent3"/>
          </a:solidFill>
          <a:ln w="25400" cap="flat" cmpd="sng" algn="ctr">
            <a:noFill/>
            <a:prstDash val="solid"/>
          </a:ln>
          <a:effectLst/>
        </p:spPr>
        <p:txBody>
          <a:bodyPr rtlCol="0" anchor="ctr"/>
          <a:lstStyle/>
          <a:p>
            <a:pPr algn="ctr" defTabSz="1371600">
              <a:defRPr/>
            </a:pPr>
            <a:r>
              <a:rPr lang="en-US" sz="2700" b="1" kern="0">
                <a:solidFill>
                  <a:srgbClr val="322929"/>
                </a:solidFill>
                <a:latin typeface="Aptos" panose="02110004020202020204"/>
              </a:rPr>
              <a:t>10:50 -11:00 </a:t>
            </a:r>
          </a:p>
        </p:txBody>
      </p:sp>
      <p:sp>
        <p:nvSpPr>
          <p:cNvPr id="18" name="Rounded Rectangle 17">
            <a:extLst>
              <a:ext uri="{FF2B5EF4-FFF2-40B4-BE49-F238E27FC236}">
                <a16:creationId xmlns:a16="http://schemas.microsoft.com/office/drawing/2014/main" id="{D26717E7-03A0-8BBF-917D-05BB38C1EBF1}"/>
              </a:ext>
            </a:extLst>
          </p:cNvPr>
          <p:cNvSpPr/>
          <p:nvPr/>
        </p:nvSpPr>
        <p:spPr>
          <a:xfrm>
            <a:off x="2935680" y="3853796"/>
            <a:ext cx="3881505" cy="1517490"/>
          </a:xfrm>
          <a:prstGeom prst="roundRect">
            <a:avLst/>
          </a:prstGeom>
          <a:solidFill>
            <a:schemeClr val="accent3">
              <a:lumMod val="40000"/>
              <a:lumOff val="60000"/>
            </a:schemeClr>
          </a:solidFill>
          <a:ln w="25400" cap="flat" cmpd="sng" algn="ctr">
            <a:noFill/>
            <a:prstDash val="solid"/>
          </a:ln>
          <a:effectLst/>
        </p:spPr>
        <p:txBody>
          <a:bodyPr rtlCol="0" anchor="ctr"/>
          <a:lstStyle/>
          <a:p>
            <a:pPr algn="ctr" defTabSz="1371600">
              <a:lnSpc>
                <a:spcPct val="107000"/>
              </a:lnSpc>
              <a:spcAft>
                <a:spcPts val="1200"/>
              </a:spcAft>
            </a:pPr>
            <a:r>
              <a:rPr lang="en-US" sz="2700" b="1">
                <a:solidFill>
                  <a:prstClr val="black"/>
                </a:solidFill>
                <a:latin typeface="Calibri" panose="020F0502020204030204"/>
              </a:rPr>
              <a:t>Q&amp;A</a:t>
            </a:r>
            <a:endParaRPr lang="en-US" sz="2700" kern="0">
              <a:solidFill>
                <a:srgbClr val="FFFFFF"/>
              </a:solidFill>
              <a:latin typeface="Aptos" panose="02110004020202020204"/>
            </a:endParaRPr>
          </a:p>
        </p:txBody>
      </p:sp>
      <p:sp>
        <p:nvSpPr>
          <p:cNvPr id="19" name="Rounded Rectangle 18">
            <a:extLst>
              <a:ext uri="{FF2B5EF4-FFF2-40B4-BE49-F238E27FC236}">
                <a16:creationId xmlns:a16="http://schemas.microsoft.com/office/drawing/2014/main" id="{89976AA9-36B4-B15C-420A-A7558A4655CA}"/>
              </a:ext>
            </a:extLst>
          </p:cNvPr>
          <p:cNvSpPr/>
          <p:nvPr/>
        </p:nvSpPr>
        <p:spPr>
          <a:xfrm>
            <a:off x="7034170" y="3853797"/>
            <a:ext cx="5304065" cy="1517490"/>
          </a:xfrm>
          <a:prstGeom prst="roundRect">
            <a:avLst/>
          </a:prstGeom>
          <a:solidFill>
            <a:schemeClr val="accent3">
              <a:lumMod val="20000"/>
              <a:lumOff val="80000"/>
            </a:schemeClr>
          </a:solidFill>
          <a:ln w="25400" cap="flat" cmpd="sng" algn="ctr">
            <a:noFill/>
            <a:prstDash val="solid"/>
          </a:ln>
          <a:effectLst/>
        </p:spPr>
        <p:txBody>
          <a:bodyPr rtlCol="0" anchor="ctr"/>
          <a:lstStyle/>
          <a:p>
            <a:pPr defTabSz="1371600"/>
            <a:r>
              <a:rPr lang="en-US" sz="2100">
                <a:solidFill>
                  <a:prstClr val="black"/>
                </a:solidFill>
                <a:latin typeface="Calibri Light" panose="020F0302020204030204"/>
              </a:rPr>
              <a:t>Participants will have the opportunity to ask questions on the recommendations presented</a:t>
            </a:r>
          </a:p>
        </p:txBody>
      </p:sp>
      <p:sp>
        <p:nvSpPr>
          <p:cNvPr id="20" name="Rounded Rectangle 19">
            <a:extLst>
              <a:ext uri="{FF2B5EF4-FFF2-40B4-BE49-F238E27FC236}">
                <a16:creationId xmlns:a16="http://schemas.microsoft.com/office/drawing/2014/main" id="{4B6C7EE3-CEE7-73B2-93AF-FDE18BF3B7F3}"/>
              </a:ext>
            </a:extLst>
          </p:cNvPr>
          <p:cNvSpPr/>
          <p:nvPr/>
        </p:nvSpPr>
        <p:spPr>
          <a:xfrm>
            <a:off x="325222" y="5522694"/>
            <a:ext cx="2393477" cy="1517490"/>
          </a:xfrm>
          <a:prstGeom prst="roundRect">
            <a:avLst/>
          </a:prstGeom>
          <a:solidFill>
            <a:schemeClr val="accent2"/>
          </a:solidFill>
          <a:ln w="25400" cap="flat" cmpd="sng" algn="ctr">
            <a:noFill/>
            <a:prstDash val="solid"/>
          </a:ln>
          <a:effectLst/>
        </p:spPr>
        <p:txBody>
          <a:bodyPr rtlCol="0" anchor="ctr"/>
          <a:lstStyle/>
          <a:p>
            <a:pPr algn="ctr" defTabSz="1371600">
              <a:defRPr/>
            </a:pPr>
            <a:endParaRPr lang="en-US" sz="2700" b="1" kern="0">
              <a:solidFill>
                <a:srgbClr val="322929"/>
              </a:solidFill>
              <a:latin typeface="Aptos" panose="02110004020202020204"/>
            </a:endParaRPr>
          </a:p>
          <a:p>
            <a:pPr algn="ctr" defTabSz="1371600">
              <a:defRPr/>
            </a:pPr>
            <a:r>
              <a:rPr lang="en-US" sz="2700" b="1" kern="0">
                <a:solidFill>
                  <a:srgbClr val="322929"/>
                </a:solidFill>
                <a:latin typeface="Aptos" panose="02110004020202020204"/>
              </a:rPr>
              <a:t>11:00 -11:25</a:t>
            </a:r>
          </a:p>
          <a:p>
            <a:pPr algn="ctr" defTabSz="1371600">
              <a:defRPr/>
            </a:pPr>
            <a:endParaRPr lang="en-US" sz="2700" b="1" kern="0">
              <a:solidFill>
                <a:srgbClr val="322929"/>
              </a:solidFill>
              <a:latin typeface="Aptos" panose="02110004020202020204"/>
            </a:endParaRPr>
          </a:p>
        </p:txBody>
      </p:sp>
      <p:sp>
        <p:nvSpPr>
          <p:cNvPr id="21" name="Rounded Rectangle 20">
            <a:extLst>
              <a:ext uri="{FF2B5EF4-FFF2-40B4-BE49-F238E27FC236}">
                <a16:creationId xmlns:a16="http://schemas.microsoft.com/office/drawing/2014/main" id="{CB55A817-7AC6-8733-0AAD-E77D32D5260B}"/>
              </a:ext>
            </a:extLst>
          </p:cNvPr>
          <p:cNvSpPr/>
          <p:nvPr/>
        </p:nvSpPr>
        <p:spPr>
          <a:xfrm>
            <a:off x="2935680" y="5522693"/>
            <a:ext cx="3881505" cy="1517490"/>
          </a:xfrm>
          <a:prstGeom prst="roundRect">
            <a:avLst/>
          </a:prstGeom>
          <a:solidFill>
            <a:schemeClr val="accent2">
              <a:lumMod val="40000"/>
              <a:lumOff val="60000"/>
            </a:schemeClr>
          </a:solidFill>
          <a:ln w="25400" cap="flat" cmpd="sng" algn="ctr">
            <a:noFill/>
            <a:prstDash val="solid"/>
          </a:ln>
          <a:effectLst/>
        </p:spPr>
        <p:txBody>
          <a:bodyPr rtlCol="0" anchor="ctr"/>
          <a:lstStyle/>
          <a:p>
            <a:pPr algn="ctr" defTabSz="1371600">
              <a:lnSpc>
                <a:spcPct val="107000"/>
              </a:lnSpc>
              <a:spcAft>
                <a:spcPts val="1200"/>
              </a:spcAft>
            </a:pPr>
            <a:r>
              <a:rPr lang="en-US" sz="2700" b="1" dirty="0">
                <a:solidFill>
                  <a:prstClr val="black"/>
                </a:solidFill>
                <a:latin typeface="Calibri" panose="020F0502020204030204"/>
              </a:rPr>
              <a:t>Together is better:    Peer exchange and troubleshooting</a:t>
            </a:r>
            <a:endParaRPr lang="en-US" sz="2700" kern="0" dirty="0">
              <a:solidFill>
                <a:srgbClr val="FFFFFF"/>
              </a:solidFill>
              <a:latin typeface="Aptos" panose="02110004020202020204"/>
            </a:endParaRPr>
          </a:p>
        </p:txBody>
      </p:sp>
      <p:sp>
        <p:nvSpPr>
          <p:cNvPr id="22" name="Rounded Rectangle 21">
            <a:extLst>
              <a:ext uri="{FF2B5EF4-FFF2-40B4-BE49-F238E27FC236}">
                <a16:creationId xmlns:a16="http://schemas.microsoft.com/office/drawing/2014/main" id="{00D93FD1-B972-F807-9297-692B87A18476}"/>
              </a:ext>
            </a:extLst>
          </p:cNvPr>
          <p:cNvSpPr/>
          <p:nvPr/>
        </p:nvSpPr>
        <p:spPr>
          <a:xfrm>
            <a:off x="7034170" y="5522694"/>
            <a:ext cx="5304065" cy="1517490"/>
          </a:xfrm>
          <a:prstGeom prst="roundRect">
            <a:avLst/>
          </a:prstGeom>
          <a:solidFill>
            <a:schemeClr val="accent2">
              <a:lumMod val="20000"/>
              <a:lumOff val="80000"/>
            </a:schemeClr>
          </a:solidFill>
          <a:ln w="25400" cap="flat" cmpd="sng" algn="ctr">
            <a:noFill/>
            <a:prstDash val="solid"/>
          </a:ln>
          <a:effectLst/>
        </p:spPr>
        <p:txBody>
          <a:bodyPr rtlCol="0" anchor="ctr"/>
          <a:lstStyle/>
          <a:p>
            <a:pPr defTabSz="1371600"/>
            <a:r>
              <a:rPr lang="en-US" sz="2100" dirty="0">
                <a:solidFill>
                  <a:prstClr val="black"/>
                </a:solidFill>
                <a:latin typeface="Calibri Light" panose="020F0302020204030204"/>
              </a:rPr>
              <a:t>Eswatini will present their experience (10 min) Countries will share their experiences and challenges in developing a consultations to obtain recommendations from participants </a:t>
            </a:r>
            <a:endParaRPr lang="en-US" sz="2100" kern="0" dirty="0">
              <a:solidFill>
                <a:srgbClr val="FFFFFF"/>
              </a:solidFill>
              <a:latin typeface="Aptos" panose="02110004020202020204"/>
            </a:endParaRPr>
          </a:p>
        </p:txBody>
      </p:sp>
      <p:sp>
        <p:nvSpPr>
          <p:cNvPr id="26" name="Rounded Rectangle 25">
            <a:extLst>
              <a:ext uri="{FF2B5EF4-FFF2-40B4-BE49-F238E27FC236}">
                <a16:creationId xmlns:a16="http://schemas.microsoft.com/office/drawing/2014/main" id="{AEFA3769-0062-483F-4DC2-E7B31D981AEB}"/>
              </a:ext>
            </a:extLst>
          </p:cNvPr>
          <p:cNvSpPr/>
          <p:nvPr/>
        </p:nvSpPr>
        <p:spPr>
          <a:xfrm>
            <a:off x="327367" y="7173321"/>
            <a:ext cx="2393477" cy="1517490"/>
          </a:xfrm>
          <a:prstGeom prst="roundRect">
            <a:avLst/>
          </a:prstGeom>
          <a:solidFill>
            <a:schemeClr val="accent2"/>
          </a:solidFill>
          <a:ln w="25400" cap="flat" cmpd="sng" algn="ctr">
            <a:noFill/>
            <a:prstDash val="solid"/>
          </a:ln>
          <a:effectLst/>
        </p:spPr>
        <p:txBody>
          <a:bodyPr rtlCol="0" anchor="ctr"/>
          <a:lstStyle/>
          <a:p>
            <a:pPr algn="ctr" defTabSz="1371600">
              <a:defRPr/>
            </a:pPr>
            <a:endParaRPr lang="en-US" sz="2700" b="1" kern="0">
              <a:solidFill>
                <a:srgbClr val="322929"/>
              </a:solidFill>
              <a:latin typeface="Aptos" panose="02110004020202020204"/>
            </a:endParaRPr>
          </a:p>
          <a:p>
            <a:pPr algn="ctr" defTabSz="1371600">
              <a:defRPr/>
            </a:pPr>
            <a:r>
              <a:rPr lang="en-US" sz="2700" b="1" kern="0">
                <a:solidFill>
                  <a:srgbClr val="322929"/>
                </a:solidFill>
                <a:latin typeface="Aptos" panose="02110004020202020204"/>
              </a:rPr>
              <a:t>11:25 -11:30</a:t>
            </a:r>
          </a:p>
          <a:p>
            <a:pPr algn="ctr" defTabSz="1371600">
              <a:defRPr/>
            </a:pPr>
            <a:endParaRPr lang="en-US" sz="2700" b="1" kern="0">
              <a:solidFill>
                <a:srgbClr val="322929"/>
              </a:solidFill>
              <a:latin typeface="Aptos" panose="02110004020202020204"/>
            </a:endParaRPr>
          </a:p>
        </p:txBody>
      </p:sp>
      <p:sp>
        <p:nvSpPr>
          <p:cNvPr id="27" name="Rounded Rectangle 26">
            <a:extLst>
              <a:ext uri="{FF2B5EF4-FFF2-40B4-BE49-F238E27FC236}">
                <a16:creationId xmlns:a16="http://schemas.microsoft.com/office/drawing/2014/main" id="{91EDD141-CCC1-EC99-9E78-169BB52DEFF3}"/>
              </a:ext>
            </a:extLst>
          </p:cNvPr>
          <p:cNvSpPr/>
          <p:nvPr/>
        </p:nvSpPr>
        <p:spPr>
          <a:xfrm>
            <a:off x="2937825" y="7173320"/>
            <a:ext cx="3881505" cy="1517490"/>
          </a:xfrm>
          <a:prstGeom prst="roundRect">
            <a:avLst/>
          </a:prstGeom>
          <a:solidFill>
            <a:schemeClr val="accent2">
              <a:lumMod val="40000"/>
              <a:lumOff val="60000"/>
            </a:schemeClr>
          </a:solidFill>
          <a:ln w="25400" cap="flat" cmpd="sng" algn="ctr">
            <a:noFill/>
            <a:prstDash val="solid"/>
          </a:ln>
          <a:effectLst/>
        </p:spPr>
        <p:txBody>
          <a:bodyPr rtlCol="0" anchor="ctr"/>
          <a:lstStyle/>
          <a:p>
            <a:pPr algn="ctr" defTabSz="1371600">
              <a:lnSpc>
                <a:spcPct val="107000"/>
              </a:lnSpc>
              <a:spcAft>
                <a:spcPts val="1200"/>
              </a:spcAft>
            </a:pPr>
            <a:r>
              <a:rPr lang="en-US" sz="2700" b="1">
                <a:solidFill>
                  <a:prstClr val="black"/>
                </a:solidFill>
                <a:latin typeface="Calibri" panose="020F0502020204030204"/>
              </a:rPr>
              <a:t>Wrap up </a:t>
            </a:r>
            <a:endParaRPr lang="en-US" sz="2700" kern="0">
              <a:solidFill>
                <a:srgbClr val="FFFFFF"/>
              </a:solidFill>
              <a:latin typeface="Aptos" panose="02110004020202020204"/>
            </a:endParaRPr>
          </a:p>
        </p:txBody>
      </p:sp>
      <p:sp>
        <p:nvSpPr>
          <p:cNvPr id="28" name="Rounded Rectangle 27">
            <a:extLst>
              <a:ext uri="{FF2B5EF4-FFF2-40B4-BE49-F238E27FC236}">
                <a16:creationId xmlns:a16="http://schemas.microsoft.com/office/drawing/2014/main" id="{35C23FD9-2C92-9D17-808A-CB35E4085A22}"/>
              </a:ext>
            </a:extLst>
          </p:cNvPr>
          <p:cNvSpPr/>
          <p:nvPr/>
        </p:nvSpPr>
        <p:spPr>
          <a:xfrm>
            <a:off x="7036315" y="7173321"/>
            <a:ext cx="5304065" cy="1517490"/>
          </a:xfrm>
          <a:prstGeom prst="roundRect">
            <a:avLst/>
          </a:prstGeom>
          <a:solidFill>
            <a:schemeClr val="accent2">
              <a:lumMod val="20000"/>
              <a:lumOff val="80000"/>
            </a:schemeClr>
          </a:solidFill>
          <a:ln w="25400" cap="flat" cmpd="sng" algn="ctr">
            <a:noFill/>
            <a:prstDash val="solid"/>
          </a:ln>
          <a:effectLst/>
        </p:spPr>
        <p:txBody>
          <a:bodyPr rtlCol="0" anchor="ctr"/>
          <a:lstStyle/>
          <a:p>
            <a:pPr defTabSz="1371600"/>
            <a:r>
              <a:rPr lang="en-US" sz="2100">
                <a:solidFill>
                  <a:prstClr val="black"/>
                </a:solidFill>
                <a:latin typeface="Calibri Light" panose="020F0302020204030204"/>
              </a:rPr>
              <a:t>Planning for the next capacity building session </a:t>
            </a:r>
            <a:endParaRPr lang="en-US" sz="2100" kern="0">
              <a:solidFill>
                <a:srgbClr val="FFFFFF"/>
              </a:solidFill>
              <a:latin typeface="Aptos" panose="02110004020202020204"/>
            </a:endParaRPr>
          </a:p>
        </p:txBody>
      </p:sp>
    </p:spTree>
    <p:extLst>
      <p:ext uri="{BB962C8B-B14F-4D97-AF65-F5344CB8AC3E}">
        <p14:creationId xmlns:p14="http://schemas.microsoft.com/office/powerpoint/2010/main" val="30830513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30075E-894F-D50F-04EC-D16CC85E37BD}"/>
            </a:ext>
          </a:extLst>
        </p:cNvPr>
        <p:cNvGrpSpPr/>
        <p:nvPr/>
      </p:nvGrpSpPr>
      <p:grpSpPr>
        <a:xfrm>
          <a:off x="0" y="0"/>
          <a:ext cx="0" cy="0"/>
          <a:chOff x="0" y="0"/>
          <a:chExt cx="0" cy="0"/>
        </a:xfrm>
      </p:grpSpPr>
      <p:pic>
        <p:nvPicPr>
          <p:cNvPr id="13" name="Picture 12" descr="A bird flying in the sky&#10;&#10;AI-generated content may be incorrect.">
            <a:extLst>
              <a:ext uri="{FF2B5EF4-FFF2-40B4-BE49-F238E27FC236}">
                <a16:creationId xmlns:a16="http://schemas.microsoft.com/office/drawing/2014/main" id="{4AAC3355-B2D2-4861-F3B7-8492D95DA2D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2765" y="7757656"/>
            <a:ext cx="2428928" cy="1609010"/>
          </a:xfrm>
          <a:prstGeom prst="rect">
            <a:avLst/>
          </a:prstGeom>
        </p:spPr>
      </p:pic>
      <p:pic>
        <p:nvPicPr>
          <p:cNvPr id="11" name="Picture 10" descr="An old person smiling at the camera&#10;&#10;AI-generated content may be incorrect.">
            <a:extLst>
              <a:ext uri="{FF2B5EF4-FFF2-40B4-BE49-F238E27FC236}">
                <a16:creationId xmlns:a16="http://schemas.microsoft.com/office/drawing/2014/main" id="{B5A23B9D-A1D2-3D89-E78B-FCEA80EACFD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822765" y="5543086"/>
            <a:ext cx="2420237" cy="1814867"/>
          </a:xfrm>
          <a:prstGeom prst="rect">
            <a:avLst/>
          </a:prstGeom>
        </p:spPr>
      </p:pic>
      <p:pic>
        <p:nvPicPr>
          <p:cNvPr id="2" name="Picture 1" descr="A person standing in front of a sign&#10;&#10;AI-generated content may be incorrect.">
            <a:extLst>
              <a:ext uri="{FF2B5EF4-FFF2-40B4-BE49-F238E27FC236}">
                <a16:creationId xmlns:a16="http://schemas.microsoft.com/office/drawing/2014/main" id="{ACC84D09-D463-967E-608E-0B19893858D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22766" y="1231267"/>
            <a:ext cx="2420237" cy="1615169"/>
          </a:xfrm>
          <a:prstGeom prst="rect">
            <a:avLst/>
          </a:prstGeom>
        </p:spPr>
      </p:pic>
      <p:sp>
        <p:nvSpPr>
          <p:cNvPr id="3" name="Content Placeholder 2">
            <a:extLst>
              <a:ext uri="{FF2B5EF4-FFF2-40B4-BE49-F238E27FC236}">
                <a16:creationId xmlns:a16="http://schemas.microsoft.com/office/drawing/2014/main" id="{B27C188E-59FA-95DE-C534-8C8B1BE8F113}"/>
              </a:ext>
            </a:extLst>
          </p:cNvPr>
          <p:cNvSpPr>
            <a:spLocks noGrp="1"/>
          </p:cNvSpPr>
          <p:nvPr>
            <p:ph type="body" idx="1"/>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2D40D5B3-A14E-E6C4-EEAB-509AA54A9F66}"/>
              </a:ext>
            </a:extLst>
          </p:cNvPr>
          <p:cNvSpPr txBox="1"/>
          <p:nvPr/>
        </p:nvSpPr>
        <p:spPr>
          <a:xfrm>
            <a:off x="6164318" y="3443162"/>
            <a:ext cx="12123683" cy="3349571"/>
          </a:xfrm>
          <a:prstGeom prst="rect">
            <a:avLst/>
          </a:prstGeom>
          <a:noFill/>
        </p:spPr>
        <p:txBody>
          <a:bodyPr wrap="square" rtlCol="0">
            <a:spAutoFit/>
          </a:bodyPr>
          <a:lstStyle/>
          <a:p>
            <a:pPr algn="ctr" defTabSz="1371600">
              <a:lnSpc>
                <a:spcPct val="107000"/>
              </a:lnSpc>
              <a:spcAft>
                <a:spcPts val="1200"/>
              </a:spcAft>
              <a:defRPr/>
            </a:pPr>
            <a:r>
              <a:rPr lang="en-US" sz="20700" kern="100">
                <a:solidFill>
                  <a:prstClr val="black"/>
                </a:solidFill>
                <a:latin typeface="Calibri" panose="020F0502020204030204"/>
              </a:rPr>
              <a:t>Q &amp; A </a:t>
            </a:r>
            <a:endParaRPr lang="en-US" sz="17250" kern="100">
              <a:solidFill>
                <a:prstClr val="black"/>
              </a:solidFill>
              <a:latin typeface="Calibri" panose="020F0502020204030204" pitchFamily="34" charset="0"/>
              <a:ea typeface="Calibri" panose="020F0502020204030204" pitchFamily="34" charset="0"/>
              <a:cs typeface="Arial" panose="020B0604020202020204" pitchFamily="34" charset="0"/>
            </a:endParaRPr>
          </a:p>
        </p:txBody>
      </p:sp>
      <p:pic>
        <p:nvPicPr>
          <p:cNvPr id="16" name="Picture 15" descr="A snake on a branch&#10;&#10;AI-generated content may be incorrect.">
            <a:extLst>
              <a:ext uri="{FF2B5EF4-FFF2-40B4-BE49-F238E27FC236}">
                <a16:creationId xmlns:a16="http://schemas.microsoft.com/office/drawing/2014/main" id="{6BEE916D-A3B1-4365-56CB-7A40D739A70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822765" y="3246138"/>
            <a:ext cx="2420237" cy="1821168"/>
          </a:xfrm>
          <a:prstGeom prst="rect">
            <a:avLst/>
          </a:prstGeom>
        </p:spPr>
      </p:pic>
    </p:spTree>
    <p:extLst>
      <p:ext uri="{BB962C8B-B14F-4D97-AF65-F5344CB8AC3E}">
        <p14:creationId xmlns:p14="http://schemas.microsoft.com/office/powerpoint/2010/main" val="838436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D6A234-527D-06AC-3DAC-C50664C15FC4}"/>
              </a:ext>
            </a:extLst>
          </p:cNvPr>
          <p:cNvSpPr>
            <a:spLocks noGrp="1"/>
          </p:cNvSpPr>
          <p:nvPr>
            <p:ph type="body" idx="1"/>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pic>
        <p:nvPicPr>
          <p:cNvPr id="10" name="Picture 9" descr="A person sweeping the ground&#10;&#10;AI-generated content may be incorrect.">
            <a:extLst>
              <a:ext uri="{FF2B5EF4-FFF2-40B4-BE49-F238E27FC236}">
                <a16:creationId xmlns:a16="http://schemas.microsoft.com/office/drawing/2014/main" id="{8AEC5B13-6EC6-D1ED-675D-A89E8673A1E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11267" y="7782638"/>
            <a:ext cx="2431736" cy="1618908"/>
          </a:xfrm>
          <a:prstGeom prst="rect">
            <a:avLst/>
          </a:prstGeom>
        </p:spPr>
      </p:pic>
      <p:pic>
        <p:nvPicPr>
          <p:cNvPr id="11" name="Picture 10" descr="A orangutan in the jungle&#10;&#10;AI-generated content may be incorrect.">
            <a:extLst>
              <a:ext uri="{FF2B5EF4-FFF2-40B4-BE49-F238E27FC236}">
                <a16:creationId xmlns:a16="http://schemas.microsoft.com/office/drawing/2014/main" id="{D42FD0EB-CA1B-A5D9-FEFE-BF962B97C23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11267" y="1240178"/>
            <a:ext cx="2443869" cy="1618908"/>
          </a:xfrm>
          <a:prstGeom prst="rect">
            <a:avLst/>
          </a:prstGeom>
        </p:spPr>
      </p:pic>
      <p:pic>
        <p:nvPicPr>
          <p:cNvPr id="14" name="Picture 13" descr="Bribris Rio.tif">
            <a:extLst>
              <a:ext uri="{FF2B5EF4-FFF2-40B4-BE49-F238E27FC236}">
                <a16:creationId xmlns:a16="http://schemas.microsoft.com/office/drawing/2014/main" id="{AC0C8647-1EC4-3458-2EB1-D46607B1919D}"/>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834267" y="3488649"/>
            <a:ext cx="2420870" cy="1590726"/>
          </a:xfrm>
          <a:prstGeom prst="rect">
            <a:avLst/>
          </a:prstGeom>
        </p:spPr>
      </p:pic>
      <p:pic>
        <p:nvPicPr>
          <p:cNvPr id="16" name="Picture 15" descr="A crab on a shell&#10;&#10;AI-generated content may be incorrect.">
            <a:extLst>
              <a:ext uri="{FF2B5EF4-FFF2-40B4-BE49-F238E27FC236}">
                <a16:creationId xmlns:a16="http://schemas.microsoft.com/office/drawing/2014/main" id="{B37F1A24-B316-D47D-8B1A-8A0B2DD1319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822766" y="5635829"/>
            <a:ext cx="2420870" cy="1611675"/>
          </a:xfrm>
          <a:prstGeom prst="rect">
            <a:avLst/>
          </a:prstGeom>
        </p:spPr>
      </p:pic>
      <p:sp>
        <p:nvSpPr>
          <p:cNvPr id="2" name="TextBox 1">
            <a:extLst>
              <a:ext uri="{FF2B5EF4-FFF2-40B4-BE49-F238E27FC236}">
                <a16:creationId xmlns:a16="http://schemas.microsoft.com/office/drawing/2014/main" id="{1CA3FA11-DAE3-B811-78C1-34B22F660D16}"/>
              </a:ext>
            </a:extLst>
          </p:cNvPr>
          <p:cNvSpPr txBox="1"/>
          <p:nvPr/>
        </p:nvSpPr>
        <p:spPr>
          <a:xfrm>
            <a:off x="6148551" y="2796426"/>
            <a:ext cx="12139449" cy="4247317"/>
          </a:xfrm>
          <a:prstGeom prst="rect">
            <a:avLst/>
          </a:prstGeom>
          <a:noFill/>
        </p:spPr>
        <p:txBody>
          <a:bodyPr wrap="square" rtlCol="0">
            <a:spAutoFit/>
          </a:bodyPr>
          <a:lstStyle/>
          <a:p>
            <a:pPr algn="ctr" defTabSz="1371600"/>
            <a:r>
              <a:rPr lang="en-US" sz="9000" kern="100">
                <a:solidFill>
                  <a:prstClr val="black"/>
                </a:solidFill>
                <a:latin typeface="Calibri" panose="020F0502020204030204"/>
              </a:rPr>
              <a:t>Together is better: </a:t>
            </a:r>
          </a:p>
          <a:p>
            <a:pPr algn="ctr" defTabSz="1371600"/>
            <a:r>
              <a:rPr lang="en-US" sz="9000" kern="100">
                <a:solidFill>
                  <a:prstClr val="black"/>
                </a:solidFill>
                <a:latin typeface="Calibri" panose="020F0502020204030204"/>
              </a:rPr>
              <a:t>Peer Exchange and </a:t>
            </a:r>
          </a:p>
          <a:p>
            <a:pPr algn="ctr" defTabSz="1371600"/>
            <a:r>
              <a:rPr lang="en-US" sz="9000" kern="100">
                <a:solidFill>
                  <a:prstClr val="black"/>
                </a:solidFill>
                <a:latin typeface="Calibri" panose="020F0502020204030204"/>
              </a:rPr>
              <a:t>Troubleshoot  </a:t>
            </a:r>
            <a:endParaRPr lang="en-US" sz="9000">
              <a:solidFill>
                <a:prstClr val="black"/>
              </a:solidFill>
              <a:latin typeface="Calibri" panose="020F0502020204030204"/>
            </a:endParaRPr>
          </a:p>
        </p:txBody>
      </p:sp>
    </p:spTree>
    <p:extLst>
      <p:ext uri="{BB962C8B-B14F-4D97-AF65-F5344CB8AC3E}">
        <p14:creationId xmlns:p14="http://schemas.microsoft.com/office/powerpoint/2010/main" val="273494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72260-5C9E-40F9-9BB9-744C55CE9EF7}"/>
            </a:ext>
          </a:extLst>
        </p:cNvPr>
        <p:cNvGrpSpPr/>
        <p:nvPr/>
      </p:nvGrpSpPr>
      <p:grpSpPr>
        <a:xfrm>
          <a:off x="0" y="0"/>
          <a:ext cx="0" cy="0"/>
          <a:chOff x="0" y="0"/>
          <a:chExt cx="0" cy="0"/>
        </a:xfrm>
      </p:grpSpPr>
      <p:pic>
        <p:nvPicPr>
          <p:cNvPr id="4" name="Picture 3" descr="A person feeding sheep in a pen&#10;&#10;AI-generated content may be incorrect.">
            <a:extLst>
              <a:ext uri="{FF2B5EF4-FFF2-40B4-BE49-F238E27FC236}">
                <a16:creationId xmlns:a16="http://schemas.microsoft.com/office/drawing/2014/main" id="{563F7F03-9B20-675C-376B-4F47735E988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41878" y="7823396"/>
            <a:ext cx="2370512" cy="1578150"/>
          </a:xfrm>
          <a:prstGeom prst="rect">
            <a:avLst/>
          </a:prstGeom>
        </p:spPr>
      </p:pic>
      <p:pic>
        <p:nvPicPr>
          <p:cNvPr id="6" name="Picture 5" descr="A swampy area with trees and water&#10;&#10;AI-generated content may be incorrect.">
            <a:extLst>
              <a:ext uri="{FF2B5EF4-FFF2-40B4-BE49-F238E27FC236}">
                <a16:creationId xmlns:a16="http://schemas.microsoft.com/office/drawing/2014/main" id="{8BCC448B-F4AA-D0AE-DD58-365E46109BD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90050" y="5638676"/>
            <a:ext cx="2346725" cy="1562315"/>
          </a:xfrm>
          <a:prstGeom prst="rect">
            <a:avLst/>
          </a:prstGeom>
        </p:spPr>
      </p:pic>
      <p:pic>
        <p:nvPicPr>
          <p:cNvPr id="2" name="Picture 1" descr="A group of women in yellow shirts&#10;&#10;AI-generated content may be incorrect.">
            <a:extLst>
              <a:ext uri="{FF2B5EF4-FFF2-40B4-BE49-F238E27FC236}">
                <a16:creationId xmlns:a16="http://schemas.microsoft.com/office/drawing/2014/main" id="{ACBFD4FD-8436-A278-EBA4-46884C20A16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83823" y="3488649"/>
            <a:ext cx="2359179" cy="1574421"/>
          </a:xfrm>
          <a:prstGeom prst="rect">
            <a:avLst/>
          </a:prstGeom>
        </p:spPr>
      </p:pic>
      <p:pic>
        <p:nvPicPr>
          <p:cNvPr id="5" name="Picture 4" descr="A person preparing fish on the beach&#10;&#10;AI-generated content may be incorrect.">
            <a:extLst>
              <a:ext uri="{FF2B5EF4-FFF2-40B4-BE49-F238E27FC236}">
                <a16:creationId xmlns:a16="http://schemas.microsoft.com/office/drawing/2014/main" id="{6EC70DA2-8FFF-6259-5762-D093463F050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811267" y="1240178"/>
            <a:ext cx="2443869" cy="1626989"/>
          </a:xfrm>
          <a:prstGeom prst="rect">
            <a:avLst/>
          </a:prstGeom>
        </p:spPr>
      </p:pic>
      <p:sp>
        <p:nvSpPr>
          <p:cNvPr id="3" name="Content Placeholder 2">
            <a:extLst>
              <a:ext uri="{FF2B5EF4-FFF2-40B4-BE49-F238E27FC236}">
                <a16:creationId xmlns:a16="http://schemas.microsoft.com/office/drawing/2014/main" id="{D1244A9E-2828-2903-2182-252D95D6A0F2}"/>
              </a:ext>
            </a:extLst>
          </p:cNvPr>
          <p:cNvSpPr>
            <a:spLocks noGrp="1"/>
          </p:cNvSpPr>
          <p:nvPr>
            <p:ph type="body" idx="1"/>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040342C0-9169-B898-9A76-CE4AA7011716}"/>
              </a:ext>
            </a:extLst>
          </p:cNvPr>
          <p:cNvSpPr txBox="1"/>
          <p:nvPr/>
        </p:nvSpPr>
        <p:spPr>
          <a:xfrm>
            <a:off x="6180082" y="3208087"/>
            <a:ext cx="12107918" cy="5216813"/>
          </a:xfrm>
          <a:prstGeom prst="rect">
            <a:avLst/>
          </a:prstGeom>
          <a:noFill/>
        </p:spPr>
        <p:txBody>
          <a:bodyPr wrap="square" rtlCol="0">
            <a:spAutoFit/>
          </a:bodyPr>
          <a:lstStyle/>
          <a:p>
            <a:pPr algn="ctr" defTabSz="1371600">
              <a:defRPr/>
            </a:pPr>
            <a:r>
              <a:rPr lang="en-US" sz="8100" kern="100">
                <a:solidFill>
                  <a:prstClr val="black"/>
                </a:solidFill>
                <a:latin typeface="Calibri" panose="020F0502020204030204"/>
              </a:rPr>
              <a:t>Next Thematic </a:t>
            </a:r>
          </a:p>
          <a:p>
            <a:pPr algn="ctr" defTabSz="1371600">
              <a:defRPr/>
            </a:pPr>
            <a:r>
              <a:rPr lang="en-US" sz="8100" kern="100">
                <a:solidFill>
                  <a:prstClr val="black"/>
                </a:solidFill>
                <a:latin typeface="Calibri" panose="020F0502020204030204"/>
              </a:rPr>
              <a:t>Work Clinics </a:t>
            </a:r>
            <a:endParaRPr lang="en-US" sz="7200" kern="100">
              <a:solidFill>
                <a:prstClr val="black"/>
              </a:solidFill>
              <a:latin typeface="Calibri" panose="020F0502020204030204" pitchFamily="34" charset="0"/>
              <a:ea typeface="Calibri" panose="020F0502020204030204" pitchFamily="34" charset="0"/>
              <a:cs typeface="Arial" panose="020B0604020202020204" pitchFamily="34" charset="0"/>
            </a:endParaRPr>
          </a:p>
          <a:p>
            <a:pPr algn="ctr" defTabSz="1371600">
              <a:defRPr/>
            </a:pPr>
            <a:endParaRPr lang="en-US" sz="8100" kern="100">
              <a:solidFill>
                <a:prstClr val="black"/>
              </a:solidFill>
              <a:latin typeface="Calibri" panose="020F0502020204030204" pitchFamily="34" charset="0"/>
              <a:ea typeface="Calibri" panose="020F0502020204030204" pitchFamily="34" charset="0"/>
              <a:cs typeface="Arial" panose="020B0604020202020204" pitchFamily="34" charset="0"/>
            </a:endParaRPr>
          </a:p>
          <a:p>
            <a:pPr algn="ctr" defTabSz="1371600">
              <a:defRPr/>
            </a:pPr>
            <a:endParaRPr lang="en-US" sz="9000">
              <a:solidFill>
                <a:prstClr val="black"/>
              </a:solidFill>
              <a:latin typeface="Calibri" panose="020F0502020204030204"/>
            </a:endParaRPr>
          </a:p>
        </p:txBody>
      </p:sp>
    </p:spTree>
    <p:extLst>
      <p:ext uri="{BB962C8B-B14F-4D97-AF65-F5344CB8AC3E}">
        <p14:creationId xmlns:p14="http://schemas.microsoft.com/office/powerpoint/2010/main" val="702684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F2EC9-3AF4-56D3-030E-2F8FC39C0010}"/>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477EC157-216C-59F1-7A8F-D9473F9B6CCC}"/>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grpSp>
        <p:nvGrpSpPr>
          <p:cNvPr id="3" name="Group 2">
            <a:extLst>
              <a:ext uri="{FF2B5EF4-FFF2-40B4-BE49-F238E27FC236}">
                <a16:creationId xmlns:a16="http://schemas.microsoft.com/office/drawing/2014/main" id="{51232314-50E6-D4CD-74E7-1A956B916F67}"/>
              </a:ext>
            </a:extLst>
          </p:cNvPr>
          <p:cNvGrpSpPr/>
          <p:nvPr/>
        </p:nvGrpSpPr>
        <p:grpSpPr>
          <a:xfrm rot="19609980">
            <a:off x="-5011502" y="12270141"/>
            <a:ext cx="7506213" cy="5619581"/>
            <a:chOff x="-1065426" y="6644636"/>
            <a:chExt cx="6886922" cy="5155944"/>
          </a:xfrm>
        </p:grpSpPr>
        <p:sp>
          <p:nvSpPr>
            <p:cNvPr id="4" name="Freeform 5">
              <a:extLst>
                <a:ext uri="{FF2B5EF4-FFF2-40B4-BE49-F238E27FC236}">
                  <a16:creationId xmlns:a16="http://schemas.microsoft.com/office/drawing/2014/main" id="{131AE5B9-2BBE-ACDC-BDB1-391D856F772B}"/>
                </a:ext>
              </a:extLst>
            </p:cNvPr>
            <p:cNvSpPr/>
            <p:nvPr/>
          </p:nvSpPr>
          <p:spPr>
            <a:xfrm rot="-1881176">
              <a:off x="-1065426" y="6644636"/>
              <a:ext cx="3667316" cy="4114800"/>
            </a:xfrm>
            <a:custGeom>
              <a:avLst/>
              <a:gdLst/>
              <a:ahLst/>
              <a:cxnLst/>
              <a:rect l="l" t="t" r="r" b="b"/>
              <a:pathLst>
                <a:path w="3667316" h="4114800">
                  <a:moveTo>
                    <a:pt x="0" y="0"/>
                  </a:moveTo>
                  <a:lnTo>
                    <a:pt x="3667316" y="0"/>
                  </a:lnTo>
                  <a:lnTo>
                    <a:pt x="3667316"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1371600">
                <a:defRPr/>
              </a:pPr>
              <a:endParaRPr lang="en-US" sz="2700">
                <a:solidFill>
                  <a:srgbClr val="322929"/>
                </a:solidFill>
                <a:latin typeface="Aptos" panose="02110004020202020204"/>
              </a:endParaRPr>
            </a:p>
          </p:txBody>
        </p:sp>
        <p:sp>
          <p:nvSpPr>
            <p:cNvPr id="5" name="Freeform 7">
              <a:extLst>
                <a:ext uri="{FF2B5EF4-FFF2-40B4-BE49-F238E27FC236}">
                  <a16:creationId xmlns:a16="http://schemas.microsoft.com/office/drawing/2014/main" id="{237D6ACA-ABDC-5C51-93E0-D379AE416666}"/>
                </a:ext>
              </a:extLst>
            </p:cNvPr>
            <p:cNvSpPr/>
            <p:nvPr/>
          </p:nvSpPr>
          <p:spPr>
            <a:xfrm>
              <a:off x="2293055" y="7685780"/>
              <a:ext cx="3528441" cy="4114800"/>
            </a:xfrm>
            <a:custGeom>
              <a:avLst/>
              <a:gdLst/>
              <a:ahLst/>
              <a:cxnLst/>
              <a:rect l="l" t="t" r="r" b="b"/>
              <a:pathLst>
                <a:path w="3528441" h="4114800">
                  <a:moveTo>
                    <a:pt x="0" y="0"/>
                  </a:moveTo>
                  <a:lnTo>
                    <a:pt x="3528441" y="0"/>
                  </a:lnTo>
                  <a:lnTo>
                    <a:pt x="3528441"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1371600">
                <a:defRPr/>
              </a:pPr>
              <a:endParaRPr lang="en-US" sz="2700">
                <a:solidFill>
                  <a:srgbClr val="322929"/>
                </a:solidFill>
                <a:latin typeface="Aptos" panose="02110004020202020204"/>
              </a:endParaRPr>
            </a:p>
          </p:txBody>
        </p:sp>
      </p:grpSp>
      <p:sp>
        <p:nvSpPr>
          <p:cNvPr id="7" name="Google Shape;89;g328e14af98b_2_2">
            <a:extLst>
              <a:ext uri="{FF2B5EF4-FFF2-40B4-BE49-F238E27FC236}">
                <a16:creationId xmlns:a16="http://schemas.microsoft.com/office/drawing/2014/main" id="{200344A0-3DA5-B2D0-4738-E355027DF0BC}"/>
              </a:ext>
            </a:extLst>
          </p:cNvPr>
          <p:cNvSpPr txBox="1"/>
          <p:nvPr/>
        </p:nvSpPr>
        <p:spPr>
          <a:xfrm>
            <a:off x="1163702" y="481256"/>
            <a:ext cx="15960590" cy="1754288"/>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5400" b="1" kern="0">
                <a:solidFill>
                  <a:prstClr val="black"/>
                </a:solidFill>
                <a:latin typeface="Calibri Light" panose="020F0302020204030204" pitchFamily="34" charset="0"/>
                <a:cs typeface="Calibri Light" panose="020F0302020204030204" pitchFamily="34" charset="0"/>
                <a:sym typeface="Arial"/>
              </a:rPr>
              <a:t>Capacity Building Plan: Thematic Work Clinics</a:t>
            </a:r>
          </a:p>
          <a:p>
            <a:pPr defTabSz="914445">
              <a:buClr>
                <a:srgbClr val="000000"/>
              </a:buClr>
              <a:defRPr/>
            </a:pPr>
            <a:endParaRPr sz="5400" b="1" kern="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12395A8A-0257-BF71-59F0-C66F6CFB2F07}"/>
              </a:ext>
            </a:extLst>
          </p:cNvPr>
          <p:cNvCxnSpPr/>
          <p:nvPr/>
        </p:nvCxnSpPr>
        <p:spPr>
          <a:xfrm>
            <a:off x="844721" y="1562100"/>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4FDAB5D5-9561-880D-DD6B-C431944D07C8}"/>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2" name="Rounded Rectangle 1">
            <a:extLst>
              <a:ext uri="{FF2B5EF4-FFF2-40B4-BE49-F238E27FC236}">
                <a16:creationId xmlns:a16="http://schemas.microsoft.com/office/drawing/2014/main" id="{25A15079-78FB-8F13-F4E5-AA79E4200FBB}"/>
              </a:ext>
            </a:extLst>
          </p:cNvPr>
          <p:cNvSpPr/>
          <p:nvPr/>
        </p:nvSpPr>
        <p:spPr>
          <a:xfrm>
            <a:off x="718030" y="1752655"/>
            <a:ext cx="2863372" cy="1439684"/>
          </a:xfrm>
          <a:prstGeom prst="round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US" sz="2700" b="1" dirty="0">
                <a:solidFill>
                  <a:prstClr val="black"/>
                </a:solidFill>
                <a:latin typeface="Calibri" panose="020F0502020204030204"/>
              </a:rPr>
              <a:t>February 17th </a:t>
            </a:r>
          </a:p>
        </p:txBody>
      </p:sp>
      <p:sp>
        <p:nvSpPr>
          <p:cNvPr id="6" name="Rounded Rectangle 5">
            <a:extLst>
              <a:ext uri="{FF2B5EF4-FFF2-40B4-BE49-F238E27FC236}">
                <a16:creationId xmlns:a16="http://schemas.microsoft.com/office/drawing/2014/main" id="{F40E8032-D0C7-73EB-603B-204194E74155}"/>
              </a:ext>
            </a:extLst>
          </p:cNvPr>
          <p:cNvSpPr/>
          <p:nvPr/>
        </p:nvSpPr>
        <p:spPr>
          <a:xfrm>
            <a:off x="3915423" y="1742298"/>
            <a:ext cx="13654549" cy="1528763"/>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371600"/>
            <a:r>
              <a:rPr lang="en-US" sz="26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Gender Transformative Actions for Nature</a:t>
            </a:r>
            <a:r>
              <a:rPr lang="en-US" sz="2600"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 Tips to identify innovative nature-based solution</a:t>
            </a:r>
            <a:r>
              <a:rPr lang="en-US" sz="2600" dirty="0">
                <a:solidFill>
                  <a:prstClr val="black"/>
                </a:solidFill>
                <a:latin typeface="Calibri Light" panose="020F0302020204030204" pitchFamily="34" charset="0"/>
                <a:ea typeface="Aptos" panose="020B0004020202020204" pitchFamily="34" charset="0"/>
                <a:cs typeface="Times New Roman" panose="02020603050405020304" pitchFamily="18" charset="0"/>
              </a:rPr>
              <a:t> and a new generation of gender and biodiversity indicators that can be included in the NBSA</a:t>
            </a:r>
            <a:r>
              <a:rPr lang="en-US" sz="2600"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P</a:t>
            </a:r>
            <a:endParaRPr lang="en-US" sz="2600" dirty="0">
              <a:solidFill>
                <a:prstClr val="white"/>
              </a:solidFill>
              <a:latin typeface="Calibri" panose="020F0502020204030204"/>
            </a:endParaRPr>
          </a:p>
        </p:txBody>
      </p:sp>
      <p:sp>
        <p:nvSpPr>
          <p:cNvPr id="13" name="Rounded Rectangle 12">
            <a:extLst>
              <a:ext uri="{FF2B5EF4-FFF2-40B4-BE49-F238E27FC236}">
                <a16:creationId xmlns:a16="http://schemas.microsoft.com/office/drawing/2014/main" id="{9B594557-7894-C3D4-C8BD-7D14DCFE4CBB}"/>
              </a:ext>
            </a:extLst>
          </p:cNvPr>
          <p:cNvSpPr/>
          <p:nvPr/>
        </p:nvSpPr>
        <p:spPr>
          <a:xfrm>
            <a:off x="3915423" y="3377438"/>
            <a:ext cx="13654549" cy="1528763"/>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defTabSz="1371600">
              <a:lnSpc>
                <a:spcPct val="107000"/>
              </a:lnSpc>
              <a:spcAft>
                <a:spcPts val="1200"/>
              </a:spcAft>
            </a:pPr>
            <a:r>
              <a:rPr lang="en-US" sz="26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The Long-Term Road</a:t>
            </a:r>
            <a:r>
              <a:rPr lang="en-US" sz="2600"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 Tips to develop a National Roadmap that would lead to the implementation of gender responsive nature-based solutions and how to include it on National Policies</a:t>
            </a:r>
            <a:endParaRPr lang="en-US" sz="2600" dirty="0">
              <a:solidFill>
                <a:prstClr val="white"/>
              </a:solidFill>
              <a:latin typeface="Calibri" panose="020F0502020204030204"/>
            </a:endParaRPr>
          </a:p>
        </p:txBody>
      </p:sp>
      <p:sp>
        <p:nvSpPr>
          <p:cNvPr id="14" name="Rounded Rectangle 13">
            <a:extLst>
              <a:ext uri="{FF2B5EF4-FFF2-40B4-BE49-F238E27FC236}">
                <a16:creationId xmlns:a16="http://schemas.microsoft.com/office/drawing/2014/main" id="{9908EBFC-7093-2D1D-805F-A6DB37DEC697}"/>
              </a:ext>
            </a:extLst>
          </p:cNvPr>
          <p:cNvSpPr/>
          <p:nvPr/>
        </p:nvSpPr>
        <p:spPr>
          <a:xfrm>
            <a:off x="3915423" y="5055526"/>
            <a:ext cx="13654549" cy="1528763"/>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defTabSz="1371600">
              <a:lnSpc>
                <a:spcPct val="107000"/>
              </a:lnSpc>
              <a:spcAft>
                <a:spcPts val="1200"/>
              </a:spcAft>
            </a:pPr>
            <a:endParaRPr lang="en-US" sz="2600" dirty="0">
              <a:solidFill>
                <a:srgbClr val="000000"/>
              </a:solidFill>
              <a:latin typeface="Calibri Light" panose="020F0302020204030204" pitchFamily="34" charset="0"/>
              <a:ea typeface="Aptos" panose="020B0004020202020204" pitchFamily="34" charset="0"/>
              <a:cs typeface="Times New Roman" panose="02020603050405020304" pitchFamily="18" charset="0"/>
            </a:endParaRPr>
          </a:p>
          <a:p>
            <a:pPr algn="just" defTabSz="1371600">
              <a:lnSpc>
                <a:spcPct val="107000"/>
              </a:lnSpc>
              <a:spcAft>
                <a:spcPts val="1200"/>
              </a:spcAft>
            </a:pPr>
            <a:r>
              <a:rPr lang="en-US" sz="26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A Strong National Foundation</a:t>
            </a:r>
            <a:r>
              <a:rPr lang="en-US" sz="2600"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 Tips to establish a national gender and biodiversity </a:t>
            </a:r>
            <a:r>
              <a:rPr lang="en-US" sz="2600" dirty="0" err="1">
                <a:solidFill>
                  <a:srgbClr val="000000"/>
                </a:solidFill>
                <a:latin typeface="Calibri Light" panose="020F0302020204030204" pitchFamily="34" charset="0"/>
                <a:ea typeface="Aptos" panose="020B0004020202020204" pitchFamily="34" charset="0"/>
                <a:cs typeface="Times New Roman" panose="02020603050405020304" pitchFamily="18" charset="0"/>
              </a:rPr>
              <a:t>programme</a:t>
            </a:r>
            <a:r>
              <a:rPr lang="en-US" sz="2600"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 and strengthening institutional capacities</a:t>
            </a:r>
          </a:p>
          <a:p>
            <a:pPr algn="just" defTabSz="1371600">
              <a:lnSpc>
                <a:spcPct val="107000"/>
              </a:lnSpc>
              <a:spcAft>
                <a:spcPts val="1200"/>
              </a:spcAft>
            </a:pPr>
            <a:r>
              <a:rPr lang="en-US" sz="2600" b="1" dirty="0">
                <a:solidFill>
                  <a:prstClr val="black"/>
                </a:solidFill>
                <a:latin typeface="Calibri Light" panose="020F0302020204030204" pitchFamily="34" charset="0"/>
                <a:ea typeface="Aptos" panose="020B0004020202020204" pitchFamily="34" charset="0"/>
                <a:cs typeface="Times New Roman" panose="02020603050405020304" pitchFamily="18" charset="0"/>
              </a:rPr>
              <a:t> </a:t>
            </a:r>
            <a:endParaRPr lang="en-US" sz="2600" dirty="0">
              <a:solidFill>
                <a:prstClr val="white"/>
              </a:solidFill>
              <a:latin typeface="Aptos" panose="020B0004020202020204" pitchFamily="34" charset="0"/>
              <a:ea typeface="Aptos" panose="020B0004020202020204" pitchFamily="34" charset="0"/>
              <a:cs typeface="Times New Roman" panose="02020603050405020304" pitchFamily="18" charset="0"/>
            </a:endParaRPr>
          </a:p>
        </p:txBody>
      </p:sp>
      <p:sp>
        <p:nvSpPr>
          <p:cNvPr id="15" name="Rounded Rectangle 14">
            <a:extLst>
              <a:ext uri="{FF2B5EF4-FFF2-40B4-BE49-F238E27FC236}">
                <a16:creationId xmlns:a16="http://schemas.microsoft.com/office/drawing/2014/main" id="{68D585A9-D96C-039B-0D80-3BE25813C845}"/>
              </a:ext>
            </a:extLst>
          </p:cNvPr>
          <p:cNvSpPr/>
          <p:nvPr/>
        </p:nvSpPr>
        <p:spPr>
          <a:xfrm>
            <a:off x="718028" y="3390900"/>
            <a:ext cx="2863372" cy="1439684"/>
          </a:xfrm>
          <a:prstGeom prst="round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US" sz="2700" b="1" dirty="0">
                <a:solidFill>
                  <a:prstClr val="black"/>
                </a:solidFill>
                <a:latin typeface="Calibri" panose="020F0502020204030204"/>
              </a:rPr>
              <a:t>March 3rd </a:t>
            </a:r>
          </a:p>
        </p:txBody>
      </p:sp>
      <p:sp>
        <p:nvSpPr>
          <p:cNvPr id="16" name="Rounded Rectangle 15">
            <a:extLst>
              <a:ext uri="{FF2B5EF4-FFF2-40B4-BE49-F238E27FC236}">
                <a16:creationId xmlns:a16="http://schemas.microsoft.com/office/drawing/2014/main" id="{617291CF-F09A-0C18-63C7-99483DC34C1A}"/>
              </a:ext>
            </a:extLst>
          </p:cNvPr>
          <p:cNvSpPr/>
          <p:nvPr/>
        </p:nvSpPr>
        <p:spPr>
          <a:xfrm>
            <a:off x="718027" y="5067300"/>
            <a:ext cx="2863372" cy="1439684"/>
          </a:xfrm>
          <a:prstGeom prst="round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US" sz="2700" b="1" dirty="0">
                <a:solidFill>
                  <a:prstClr val="black"/>
                </a:solidFill>
                <a:latin typeface="Calibri" panose="020F0502020204030204"/>
              </a:rPr>
              <a:t>March 10th</a:t>
            </a:r>
          </a:p>
        </p:txBody>
      </p:sp>
      <p:sp>
        <p:nvSpPr>
          <p:cNvPr id="18" name="Rounded Rectangle 17">
            <a:extLst>
              <a:ext uri="{FF2B5EF4-FFF2-40B4-BE49-F238E27FC236}">
                <a16:creationId xmlns:a16="http://schemas.microsoft.com/office/drawing/2014/main" id="{2321CEEB-B4EE-0BA9-0883-502C41CF3E34}"/>
              </a:ext>
            </a:extLst>
          </p:cNvPr>
          <p:cNvSpPr/>
          <p:nvPr/>
        </p:nvSpPr>
        <p:spPr>
          <a:xfrm>
            <a:off x="718030" y="6677857"/>
            <a:ext cx="2863372" cy="1439684"/>
          </a:xfrm>
          <a:prstGeom prst="round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US" sz="2700" b="1" dirty="0">
                <a:solidFill>
                  <a:prstClr val="black"/>
                </a:solidFill>
                <a:latin typeface="Calibri" panose="020F0502020204030204"/>
              </a:rPr>
              <a:t>March 24th </a:t>
            </a:r>
          </a:p>
        </p:txBody>
      </p:sp>
      <p:sp>
        <p:nvSpPr>
          <p:cNvPr id="19" name="Rounded Rectangle 18">
            <a:extLst>
              <a:ext uri="{FF2B5EF4-FFF2-40B4-BE49-F238E27FC236}">
                <a16:creationId xmlns:a16="http://schemas.microsoft.com/office/drawing/2014/main" id="{6EFE5DD5-C554-A8DE-16CC-4D6D2B404FC0}"/>
              </a:ext>
            </a:extLst>
          </p:cNvPr>
          <p:cNvSpPr/>
          <p:nvPr/>
        </p:nvSpPr>
        <p:spPr>
          <a:xfrm>
            <a:off x="3915423" y="6667500"/>
            <a:ext cx="13654549" cy="1528763"/>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371600"/>
            <a:endParaRPr lang="en-US" sz="26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endParaRPr>
          </a:p>
          <a:p>
            <a:pPr defTabSz="1371600"/>
            <a:r>
              <a:rPr lang="en-US" sz="26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Mobilizing Support: </a:t>
            </a:r>
            <a:r>
              <a:rPr lang="en-US" sz="2600"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Tips to develop resource mobilization proposals and Match Making Mechanism Gender Proposal  and development of a Gender Biodiversity Project   </a:t>
            </a:r>
          </a:p>
          <a:p>
            <a:pPr algn="ctr" defTabSz="1371600"/>
            <a:endParaRPr lang="en-US" sz="2600" dirty="0">
              <a:solidFill>
                <a:prstClr val="white"/>
              </a:solidFill>
              <a:latin typeface="Calibri" panose="020F0502020204030204"/>
            </a:endParaRPr>
          </a:p>
        </p:txBody>
      </p:sp>
      <p:sp>
        <p:nvSpPr>
          <p:cNvPr id="20" name="Rounded Rectangle 19">
            <a:extLst>
              <a:ext uri="{FF2B5EF4-FFF2-40B4-BE49-F238E27FC236}">
                <a16:creationId xmlns:a16="http://schemas.microsoft.com/office/drawing/2014/main" id="{0C8486CD-9C69-9DEE-CBE9-92A2DFA427E5}"/>
              </a:ext>
            </a:extLst>
          </p:cNvPr>
          <p:cNvSpPr/>
          <p:nvPr/>
        </p:nvSpPr>
        <p:spPr>
          <a:xfrm>
            <a:off x="3915423" y="8339137"/>
            <a:ext cx="13654549" cy="1528763"/>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defTabSz="1371600">
              <a:lnSpc>
                <a:spcPct val="107000"/>
              </a:lnSpc>
              <a:spcAft>
                <a:spcPts val="1200"/>
              </a:spcAft>
            </a:pPr>
            <a:endParaRPr lang="en-US" sz="2600" b="1" dirty="0">
              <a:solidFill>
                <a:prstClr val="black"/>
              </a:solidFill>
              <a:latin typeface="Calibri Light" panose="020F0302020204030204" pitchFamily="34" charset="0"/>
              <a:ea typeface="Aptos" panose="020B0004020202020204" pitchFamily="34" charset="0"/>
              <a:cs typeface="Times New Roman" panose="02020603050405020304" pitchFamily="18" charset="0"/>
            </a:endParaRPr>
          </a:p>
          <a:p>
            <a:pPr algn="just" defTabSz="1371600">
              <a:lnSpc>
                <a:spcPct val="107000"/>
              </a:lnSpc>
              <a:spcAft>
                <a:spcPts val="1200"/>
              </a:spcAft>
            </a:pPr>
            <a:r>
              <a:rPr lang="en-US" sz="26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Gender Highlighting the added value of gender: </a:t>
            </a:r>
            <a:r>
              <a:rPr lang="en-US" sz="2600"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Tips to systematize case studies and documenting gender impacts of nature-based solutions</a:t>
            </a:r>
          </a:p>
          <a:p>
            <a:pPr algn="just" defTabSz="1371600">
              <a:lnSpc>
                <a:spcPct val="107000"/>
              </a:lnSpc>
              <a:spcAft>
                <a:spcPts val="1200"/>
              </a:spcAft>
            </a:pPr>
            <a:endParaRPr lang="en-US" sz="2600" dirty="0">
              <a:solidFill>
                <a:prstClr val="black"/>
              </a:solidFill>
              <a:latin typeface="Calibri Light" panose="020F0302020204030204" pitchFamily="34" charset="0"/>
              <a:ea typeface="Aptos" panose="020B0004020202020204" pitchFamily="34" charset="0"/>
              <a:cs typeface="Times New Roman" panose="02020603050405020304" pitchFamily="18" charset="0"/>
            </a:endParaRPr>
          </a:p>
        </p:txBody>
      </p:sp>
      <p:sp>
        <p:nvSpPr>
          <p:cNvPr id="21" name="Rounded Rectangle 20">
            <a:extLst>
              <a:ext uri="{FF2B5EF4-FFF2-40B4-BE49-F238E27FC236}">
                <a16:creationId xmlns:a16="http://schemas.microsoft.com/office/drawing/2014/main" id="{76D45E10-50C3-B5D3-7426-7A1AEBF6A9A6}"/>
              </a:ext>
            </a:extLst>
          </p:cNvPr>
          <p:cNvSpPr/>
          <p:nvPr/>
        </p:nvSpPr>
        <p:spPr>
          <a:xfrm>
            <a:off x="718028" y="8357779"/>
            <a:ext cx="2863372" cy="1439684"/>
          </a:xfrm>
          <a:prstGeom prst="round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US" sz="2700" b="1" dirty="0">
                <a:solidFill>
                  <a:prstClr val="black"/>
                </a:solidFill>
                <a:latin typeface="Calibri" panose="020F0502020204030204"/>
              </a:rPr>
              <a:t>March 31th </a:t>
            </a:r>
          </a:p>
        </p:txBody>
      </p:sp>
    </p:spTree>
    <p:extLst>
      <p:ext uri="{BB962C8B-B14F-4D97-AF65-F5344CB8AC3E}">
        <p14:creationId xmlns:p14="http://schemas.microsoft.com/office/powerpoint/2010/main" val="21862654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3F665-BBC3-EFDF-68BC-16348D7D38FF}"/>
            </a:ext>
          </a:extLst>
        </p:cNvPr>
        <p:cNvGrpSpPr/>
        <p:nvPr/>
      </p:nvGrpSpPr>
      <p:grpSpPr>
        <a:xfrm>
          <a:off x="0" y="0"/>
          <a:ext cx="0" cy="0"/>
          <a:chOff x="0" y="0"/>
          <a:chExt cx="0" cy="0"/>
        </a:xfrm>
      </p:grpSpPr>
      <p:sp>
        <p:nvSpPr>
          <p:cNvPr id="8" name="Freeform 9">
            <a:extLst>
              <a:ext uri="{FF2B5EF4-FFF2-40B4-BE49-F238E27FC236}">
                <a16:creationId xmlns:a16="http://schemas.microsoft.com/office/drawing/2014/main" id="{1B72CDAD-05F5-4FF5-838C-2971C54F9E4C}"/>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endParaRPr lang="en-US">
              <a:solidFill>
                <a:srgbClr val="322929"/>
              </a:solidFill>
              <a:latin typeface="Aptos" panose="02110004020202020204"/>
            </a:endParaRPr>
          </a:p>
        </p:txBody>
      </p:sp>
      <p:sp>
        <p:nvSpPr>
          <p:cNvPr id="25" name="TextBox 25">
            <a:extLst>
              <a:ext uri="{FF2B5EF4-FFF2-40B4-BE49-F238E27FC236}">
                <a16:creationId xmlns:a16="http://schemas.microsoft.com/office/drawing/2014/main" id="{6A2DE3D8-D10C-4116-50D3-C6D973693989}"/>
              </a:ext>
            </a:extLst>
          </p:cNvPr>
          <p:cNvSpPr txBox="1"/>
          <p:nvPr/>
        </p:nvSpPr>
        <p:spPr>
          <a:xfrm>
            <a:off x="14945830" y="1088531"/>
            <a:ext cx="2074148" cy="2253641"/>
          </a:xfrm>
          <a:prstGeom prst="rect">
            <a:avLst/>
          </a:prstGeom>
        </p:spPr>
        <p:txBody>
          <a:bodyPr lIns="50801" tIns="50801" rIns="50801" bIns="50801" rtlCol="0" anchor="ctr"/>
          <a:lstStyle/>
          <a:p>
            <a:pPr algn="ctr" defTabSz="914445">
              <a:lnSpc>
                <a:spcPts val="3499"/>
              </a:lnSpc>
            </a:pPr>
            <a:endParaRPr>
              <a:solidFill>
                <a:srgbClr val="322929"/>
              </a:solidFill>
              <a:latin typeface="Aptos" panose="02110004020202020204"/>
            </a:endParaRPr>
          </a:p>
        </p:txBody>
      </p:sp>
      <p:sp>
        <p:nvSpPr>
          <p:cNvPr id="10" name="Freeform 3">
            <a:extLst>
              <a:ext uri="{FF2B5EF4-FFF2-40B4-BE49-F238E27FC236}">
                <a16:creationId xmlns:a16="http://schemas.microsoft.com/office/drawing/2014/main" id="{CB210E33-B894-B1B2-2791-CB3389F2D36A}"/>
              </a:ext>
            </a:extLst>
          </p:cNvPr>
          <p:cNvSpPr/>
          <p:nvPr/>
        </p:nvSpPr>
        <p:spPr>
          <a:xfrm>
            <a:off x="15471646" y="220421"/>
            <a:ext cx="2069429" cy="1347537"/>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endParaRPr lang="en-CA">
              <a:solidFill>
                <a:prstClr val="black"/>
              </a:solidFill>
              <a:latin typeface="Calibri" panose="020F0502020204030204" pitchFamily="34" charset="0"/>
              <a:cs typeface="Calibri" panose="020F0502020204030204" pitchFamily="34" charset="0"/>
            </a:endParaRPr>
          </a:p>
        </p:txBody>
      </p:sp>
      <p:sp>
        <p:nvSpPr>
          <p:cNvPr id="11" name="TextBox 27">
            <a:extLst>
              <a:ext uri="{FF2B5EF4-FFF2-40B4-BE49-F238E27FC236}">
                <a16:creationId xmlns:a16="http://schemas.microsoft.com/office/drawing/2014/main" id="{E47BB207-CC99-D765-7BA1-801640345C1C}"/>
              </a:ext>
            </a:extLst>
          </p:cNvPr>
          <p:cNvSpPr txBox="1"/>
          <p:nvPr/>
        </p:nvSpPr>
        <p:spPr>
          <a:xfrm>
            <a:off x="-225823" y="2637140"/>
            <a:ext cx="18287996" cy="6232475"/>
          </a:xfrm>
          <a:prstGeom prst="rect">
            <a:avLst/>
          </a:prstGeom>
        </p:spPr>
        <p:txBody>
          <a:bodyPr wrap="square" lIns="0" tIns="0" rIns="0" bIns="0" rtlCol="0" anchor="t">
            <a:spAutoFit/>
          </a:bodyPr>
          <a:lstStyle/>
          <a:p>
            <a:pPr algn="ctr" defTabSz="914445">
              <a:spcBef>
                <a:spcPct val="0"/>
              </a:spcBef>
            </a:pPr>
            <a:r>
              <a:rPr lang="en-US" sz="8100" b="1">
                <a:solidFill>
                  <a:srgbClr val="134E1A"/>
                </a:solidFill>
                <a:latin typeface="Aptos Display" panose="02110004020202020204"/>
                <a:sym typeface="Akzidenz-Grotesk Heavy"/>
              </a:rPr>
              <a:t>Thank you! </a:t>
            </a:r>
          </a:p>
          <a:p>
            <a:pPr algn="ctr" defTabSz="914445">
              <a:spcBef>
                <a:spcPct val="0"/>
              </a:spcBef>
            </a:pPr>
            <a:r>
              <a:rPr lang="en-US" sz="8100" b="1">
                <a:solidFill>
                  <a:srgbClr val="134E1A"/>
                </a:solidFill>
                <a:latin typeface="Aptos Display" panose="02110004020202020204"/>
                <a:sym typeface="Akzidenz-Grotesk Heavy"/>
              </a:rPr>
              <a:t>Merci! </a:t>
            </a:r>
          </a:p>
          <a:p>
            <a:pPr algn="ctr" defTabSz="914445">
              <a:spcBef>
                <a:spcPct val="0"/>
              </a:spcBef>
            </a:pPr>
            <a:r>
              <a:rPr lang="en-US" sz="8100" b="1">
                <a:solidFill>
                  <a:srgbClr val="134E1A"/>
                </a:solidFill>
                <a:latin typeface="Aptos Display" panose="02110004020202020204"/>
                <a:sym typeface="Akzidenz-Grotesk Heavy"/>
              </a:rPr>
              <a:t>Gracias!</a:t>
            </a:r>
          </a:p>
          <a:p>
            <a:pPr algn="ctr" defTabSz="914445">
              <a:spcBef>
                <a:spcPct val="0"/>
              </a:spcBef>
            </a:pPr>
            <a:r>
              <a:rPr lang="az-Cyrl-AZ" sz="8100" b="1">
                <a:solidFill>
                  <a:srgbClr val="134E1A"/>
                </a:solidFill>
                <a:latin typeface="Aptos Display" panose="02110004020202020204"/>
                <a:sym typeface="Akzidenz-Grotesk Heavy"/>
              </a:rPr>
              <a:t>Спасибо</a:t>
            </a:r>
            <a:r>
              <a:rPr lang="en-US" sz="8100" b="1">
                <a:solidFill>
                  <a:srgbClr val="134E1A"/>
                </a:solidFill>
                <a:latin typeface="Aptos Display" panose="02110004020202020204"/>
                <a:sym typeface="Akzidenz-Grotesk Heavy"/>
              </a:rPr>
              <a:t>!</a:t>
            </a:r>
            <a:r>
              <a:rPr lang="th-TH" sz="8100" b="1">
                <a:solidFill>
                  <a:srgbClr val="134E1A"/>
                </a:solidFill>
                <a:latin typeface="Aptos Display" panose="02110004020202020204"/>
                <a:cs typeface="Cordia New" panose="020B0304020202020204" pitchFamily="34" charset="-34"/>
                <a:sym typeface="Akzidenz-Grotesk Heavy"/>
              </a:rPr>
              <a:t> </a:t>
            </a:r>
            <a:endParaRPr lang="en-US" sz="8100" b="1">
              <a:solidFill>
                <a:srgbClr val="134E1A"/>
              </a:solidFill>
              <a:latin typeface="Aptos Display" panose="02110004020202020204"/>
              <a:sym typeface="Akzidenz-Grotesk Heavy"/>
            </a:endParaRPr>
          </a:p>
          <a:p>
            <a:pPr algn="ctr" defTabSz="914445">
              <a:spcBef>
                <a:spcPct val="0"/>
              </a:spcBef>
            </a:pPr>
            <a:r>
              <a:rPr lang="th-TH" sz="8100" b="1">
                <a:solidFill>
                  <a:srgbClr val="134E1A"/>
                </a:solidFill>
                <a:latin typeface="Aptos Display" panose="02110004020202020204"/>
                <a:cs typeface="Cordia New" panose="020B0304020202020204" pitchFamily="34" charset="-34"/>
                <a:sym typeface="Akzidenz-Grotesk Heavy"/>
              </a:rPr>
              <a:t>ขอบคุณ</a:t>
            </a:r>
            <a:r>
              <a:rPr lang="en-US" sz="8100" b="1">
                <a:solidFill>
                  <a:srgbClr val="134E1A"/>
                </a:solidFill>
                <a:latin typeface="Aptos Display" panose="02110004020202020204"/>
                <a:sym typeface="Akzidenz-Grotesk Heavy"/>
              </a:rPr>
              <a:t>!</a:t>
            </a:r>
          </a:p>
        </p:txBody>
      </p:sp>
      <p:pic>
        <p:nvPicPr>
          <p:cNvPr id="13" name="Picture 12" descr="A group of women in yellow shirts&#10;&#10;AI-generated content may be incorrect.">
            <a:extLst>
              <a:ext uri="{FF2B5EF4-FFF2-40B4-BE49-F238E27FC236}">
                <a16:creationId xmlns:a16="http://schemas.microsoft.com/office/drawing/2014/main" id="{CBFF1332-A16C-796F-CB98-F4AC8EAB155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928821" y="4547322"/>
            <a:ext cx="2359179" cy="1574421"/>
          </a:xfrm>
          <a:prstGeom prst="rect">
            <a:avLst/>
          </a:prstGeom>
        </p:spPr>
      </p:pic>
      <p:pic>
        <p:nvPicPr>
          <p:cNvPr id="15" name="Picture 14" descr="A person sweeping the ground&#10;&#10;AI-generated content may be incorrect.">
            <a:extLst>
              <a:ext uri="{FF2B5EF4-FFF2-40B4-BE49-F238E27FC236}">
                <a16:creationId xmlns:a16="http://schemas.microsoft.com/office/drawing/2014/main" id="{C1199D3B-0B92-EFFD-835D-119C0EDDD17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37" y="7639392"/>
            <a:ext cx="2459622" cy="1618908"/>
          </a:xfrm>
          <a:prstGeom prst="rect">
            <a:avLst/>
          </a:prstGeom>
        </p:spPr>
      </p:pic>
      <p:pic>
        <p:nvPicPr>
          <p:cNvPr id="23" name="Picture 22" descr="A orangutan in the jungle&#10;&#10;AI-generated content may be incorrect.">
            <a:extLst>
              <a:ext uri="{FF2B5EF4-FFF2-40B4-BE49-F238E27FC236}">
                <a16:creationId xmlns:a16="http://schemas.microsoft.com/office/drawing/2014/main" id="{6AD29B8C-AFCA-E40C-AB0E-94E5CFA2D61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06" y="2824052"/>
            <a:ext cx="2443869" cy="1618908"/>
          </a:xfrm>
          <a:prstGeom prst="rect">
            <a:avLst/>
          </a:prstGeom>
        </p:spPr>
      </p:pic>
      <p:pic>
        <p:nvPicPr>
          <p:cNvPr id="31" name="Picture 30" descr="Bribris Rio.tif">
            <a:extLst>
              <a:ext uri="{FF2B5EF4-FFF2-40B4-BE49-F238E27FC236}">
                <a16:creationId xmlns:a16="http://schemas.microsoft.com/office/drawing/2014/main" id="{76D9CD27-D59A-18F5-B63D-1F53511E97F7}"/>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206" y="4429758"/>
            <a:ext cx="2448631" cy="1590726"/>
          </a:xfrm>
          <a:prstGeom prst="rect">
            <a:avLst/>
          </a:prstGeom>
        </p:spPr>
      </p:pic>
      <p:pic>
        <p:nvPicPr>
          <p:cNvPr id="36" name="Picture 35" descr="A crab on a shell&#10;&#10;AI-generated content may be incorrect.">
            <a:extLst>
              <a:ext uri="{FF2B5EF4-FFF2-40B4-BE49-F238E27FC236}">
                <a16:creationId xmlns:a16="http://schemas.microsoft.com/office/drawing/2014/main" id="{6FFCD6A5-9FAB-2D0A-344A-570768F0AD0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206" y="6034851"/>
            <a:ext cx="2448631" cy="1611675"/>
          </a:xfrm>
          <a:prstGeom prst="rect">
            <a:avLst/>
          </a:prstGeom>
        </p:spPr>
      </p:pic>
      <p:pic>
        <p:nvPicPr>
          <p:cNvPr id="17" name="Picture 16" descr="A person feeding sheep in a pen&#10;&#10;AI-generated content may be incorrect.">
            <a:extLst>
              <a:ext uri="{FF2B5EF4-FFF2-40B4-BE49-F238E27FC236}">
                <a16:creationId xmlns:a16="http://schemas.microsoft.com/office/drawing/2014/main" id="{1CCE4F5C-7039-36F6-7DBF-8380C254A757}"/>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5903932" y="7679117"/>
            <a:ext cx="2370512" cy="1578150"/>
          </a:xfrm>
          <a:prstGeom prst="rect">
            <a:avLst/>
          </a:prstGeom>
        </p:spPr>
      </p:pic>
      <p:pic>
        <p:nvPicPr>
          <p:cNvPr id="34" name="Picture 33" descr="A person preparing fish on the beach&#10;&#10;AI-generated content may be incorrect.">
            <a:extLst>
              <a:ext uri="{FF2B5EF4-FFF2-40B4-BE49-F238E27FC236}">
                <a16:creationId xmlns:a16="http://schemas.microsoft.com/office/drawing/2014/main" id="{39C574A1-BED1-9756-926F-1B41715A0EFF}"/>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5928822" y="2973508"/>
            <a:ext cx="2370512" cy="1578152"/>
          </a:xfrm>
          <a:prstGeom prst="rect">
            <a:avLst/>
          </a:prstGeom>
        </p:spPr>
      </p:pic>
      <p:pic>
        <p:nvPicPr>
          <p:cNvPr id="39" name="Picture 38" descr="A swampy area with trees and water&#10;&#10;AI-generated content may be incorrect.">
            <a:extLst>
              <a:ext uri="{FF2B5EF4-FFF2-40B4-BE49-F238E27FC236}">
                <a16:creationId xmlns:a16="http://schemas.microsoft.com/office/drawing/2014/main" id="{F07BCCA8-BA56-9769-D97A-C86741B081EE}"/>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5930487" y="6116803"/>
            <a:ext cx="2346725" cy="1562315"/>
          </a:xfrm>
          <a:prstGeom prst="rect">
            <a:avLst/>
          </a:prstGeom>
        </p:spPr>
      </p:pic>
    </p:spTree>
    <p:extLst>
      <p:ext uri="{BB962C8B-B14F-4D97-AF65-F5344CB8AC3E}">
        <p14:creationId xmlns:p14="http://schemas.microsoft.com/office/powerpoint/2010/main" val="16743219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AF101-0B1B-8097-1E3C-973D976B6F2F}"/>
            </a:ext>
          </a:extLst>
        </p:cNvPr>
        <p:cNvGrpSpPr/>
        <p:nvPr/>
      </p:nvGrpSpPr>
      <p:grpSpPr>
        <a:xfrm>
          <a:off x="0" y="0"/>
          <a:ext cx="0" cy="0"/>
          <a:chOff x="0" y="0"/>
          <a:chExt cx="0" cy="0"/>
        </a:xfrm>
      </p:grpSpPr>
      <p:pic>
        <p:nvPicPr>
          <p:cNvPr id="4" name="Picture 3" descr="A person feeding sheep in a pen&#10;&#10;AI-generated content may be incorrect.">
            <a:extLst>
              <a:ext uri="{FF2B5EF4-FFF2-40B4-BE49-F238E27FC236}">
                <a16:creationId xmlns:a16="http://schemas.microsoft.com/office/drawing/2014/main" id="{CFD8002E-E5BE-1055-16EF-55510F7F2E3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41878" y="7823396"/>
            <a:ext cx="2370512" cy="1578150"/>
          </a:xfrm>
          <a:prstGeom prst="rect">
            <a:avLst/>
          </a:prstGeom>
        </p:spPr>
      </p:pic>
      <p:pic>
        <p:nvPicPr>
          <p:cNvPr id="6" name="Picture 5" descr="A swampy area with trees and water&#10;&#10;AI-generated content may be incorrect.">
            <a:extLst>
              <a:ext uri="{FF2B5EF4-FFF2-40B4-BE49-F238E27FC236}">
                <a16:creationId xmlns:a16="http://schemas.microsoft.com/office/drawing/2014/main" id="{65097DD6-D466-D97E-6487-177B130C39E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90050" y="5638676"/>
            <a:ext cx="2346725" cy="1562315"/>
          </a:xfrm>
          <a:prstGeom prst="rect">
            <a:avLst/>
          </a:prstGeom>
        </p:spPr>
      </p:pic>
      <p:pic>
        <p:nvPicPr>
          <p:cNvPr id="2" name="Picture 1" descr="A group of women in yellow shirts&#10;&#10;AI-generated content may be incorrect.">
            <a:extLst>
              <a:ext uri="{FF2B5EF4-FFF2-40B4-BE49-F238E27FC236}">
                <a16:creationId xmlns:a16="http://schemas.microsoft.com/office/drawing/2014/main" id="{8C99B8DE-D6FE-5A10-3212-962249C20AD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83823" y="3488649"/>
            <a:ext cx="2359179" cy="1574421"/>
          </a:xfrm>
          <a:prstGeom prst="rect">
            <a:avLst/>
          </a:prstGeom>
        </p:spPr>
      </p:pic>
      <p:pic>
        <p:nvPicPr>
          <p:cNvPr id="5" name="Picture 4" descr="A person preparing fish on the beach&#10;&#10;AI-generated content may be incorrect.">
            <a:extLst>
              <a:ext uri="{FF2B5EF4-FFF2-40B4-BE49-F238E27FC236}">
                <a16:creationId xmlns:a16="http://schemas.microsoft.com/office/drawing/2014/main" id="{9B8AEE8F-55C4-5B19-0C39-18B29A68F63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811267" y="1240178"/>
            <a:ext cx="2443869" cy="1626989"/>
          </a:xfrm>
          <a:prstGeom prst="rect">
            <a:avLst/>
          </a:prstGeom>
        </p:spPr>
      </p:pic>
      <p:sp>
        <p:nvSpPr>
          <p:cNvPr id="3" name="Content Placeholder 2">
            <a:extLst>
              <a:ext uri="{FF2B5EF4-FFF2-40B4-BE49-F238E27FC236}">
                <a16:creationId xmlns:a16="http://schemas.microsoft.com/office/drawing/2014/main" id="{D359FF18-9DBF-AD53-758D-641AB724CDA8}"/>
              </a:ext>
            </a:extLst>
          </p:cNvPr>
          <p:cNvSpPr>
            <a:spLocks noGrp="1"/>
          </p:cNvSpPr>
          <p:nvPr>
            <p:ph type="body" idx="1"/>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F1CBC937-690A-80D9-37B9-7BDA006F6635}"/>
              </a:ext>
            </a:extLst>
          </p:cNvPr>
          <p:cNvSpPr txBox="1"/>
          <p:nvPr/>
        </p:nvSpPr>
        <p:spPr>
          <a:xfrm>
            <a:off x="6180082" y="3451979"/>
            <a:ext cx="12107918" cy="3139321"/>
          </a:xfrm>
          <a:prstGeom prst="rect">
            <a:avLst/>
          </a:prstGeom>
          <a:noFill/>
        </p:spPr>
        <p:txBody>
          <a:bodyPr wrap="square" rtlCol="0">
            <a:spAutoFit/>
          </a:bodyPr>
          <a:lstStyle/>
          <a:p>
            <a:pPr algn="ctr" defTabSz="1371600">
              <a:defRPr/>
            </a:pPr>
            <a:r>
              <a:rPr lang="en-US" sz="6600" b="1" kern="0" dirty="0">
                <a:solidFill>
                  <a:prstClr val="black"/>
                </a:solidFill>
                <a:latin typeface="Calibri Light" panose="020F0302020204030204" pitchFamily="34" charset="0"/>
                <a:cs typeface="Calibri Light" panose="020F0302020204030204" pitchFamily="34" charset="0"/>
                <a:sym typeface="Arial"/>
              </a:rPr>
              <a:t>Why conduct gender </a:t>
            </a:r>
          </a:p>
          <a:p>
            <a:pPr algn="ctr" defTabSz="1371600">
              <a:defRPr/>
            </a:pPr>
            <a:r>
              <a:rPr lang="en-US" sz="6600" b="1" kern="0" dirty="0">
                <a:solidFill>
                  <a:prstClr val="black"/>
                </a:solidFill>
                <a:latin typeface="Calibri Light" panose="020F0302020204030204" pitchFamily="34" charset="0"/>
                <a:cs typeface="Calibri Light" panose="020F0302020204030204" pitchFamily="34" charset="0"/>
                <a:sym typeface="Arial"/>
              </a:rPr>
              <a:t>responsive and inclusive consultations?</a:t>
            </a:r>
            <a:endParaRPr lang="en-US" sz="6600" kern="100" dirty="0">
              <a:solidFill>
                <a:prstClr val="black"/>
              </a:solidFill>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923391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53FA2-C85C-B746-E0B2-57CD78A16D4D}"/>
            </a:ext>
          </a:extLst>
        </p:cNvPr>
        <p:cNvGrpSpPr/>
        <p:nvPr/>
      </p:nvGrpSpPr>
      <p:grpSpPr>
        <a:xfrm>
          <a:off x="0" y="0"/>
          <a:ext cx="0" cy="0"/>
          <a:chOff x="0" y="0"/>
          <a:chExt cx="0" cy="0"/>
        </a:xfrm>
      </p:grpSpPr>
      <p:pic>
        <p:nvPicPr>
          <p:cNvPr id="4" name="Picture 10" descr="A picture containing logo&#10;&#10;Description automatically generated">
            <a:extLst>
              <a:ext uri="{FF2B5EF4-FFF2-40B4-BE49-F238E27FC236}">
                <a16:creationId xmlns:a16="http://schemas.microsoft.com/office/drawing/2014/main" id="{8F4BA9EA-4AE4-0AD5-54CA-BB3672EA59B4}"/>
              </a:ext>
            </a:extLst>
          </p:cNvPr>
          <p:cNvPicPr>
            <a:picLocks noChangeAspect="1"/>
          </p:cNvPicPr>
          <p:nvPr/>
        </p:nvPicPr>
        <p:blipFill>
          <a:blip r:embed="rId2"/>
          <a:stretch>
            <a:fillRect/>
          </a:stretch>
        </p:blipFill>
        <p:spPr>
          <a:xfrm>
            <a:off x="16869839" y="-4331"/>
            <a:ext cx="1268243" cy="1897914"/>
          </a:xfrm>
          <a:prstGeom prst="rect">
            <a:avLst/>
          </a:prstGeom>
        </p:spPr>
      </p:pic>
      <p:pic>
        <p:nvPicPr>
          <p:cNvPr id="10" name="Picture 10" descr="A picture containing logo&#10;&#10;Description automatically generated">
            <a:extLst>
              <a:ext uri="{FF2B5EF4-FFF2-40B4-BE49-F238E27FC236}">
                <a16:creationId xmlns:a16="http://schemas.microsoft.com/office/drawing/2014/main" id="{541EB837-B3F4-5DAE-BE91-FE888709CB8D}"/>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Google Shape;89;g328e14af98b_2_2">
            <a:extLst>
              <a:ext uri="{FF2B5EF4-FFF2-40B4-BE49-F238E27FC236}">
                <a16:creationId xmlns:a16="http://schemas.microsoft.com/office/drawing/2014/main" id="{0C403D97-DEFF-3B98-ADC3-C17E3FD78226}"/>
              </a:ext>
            </a:extLst>
          </p:cNvPr>
          <p:cNvSpPr txBox="1"/>
          <p:nvPr/>
        </p:nvSpPr>
        <p:spPr>
          <a:xfrm>
            <a:off x="422410" y="419100"/>
            <a:ext cx="15960590" cy="1200290"/>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3600" dirty="0">
                <a:latin typeface="Calibri" panose="020F0502020204030204" pitchFamily="34" charset="0"/>
                <a:cs typeface="Calibri" panose="020F0502020204030204" pitchFamily="34" charset="0"/>
              </a:rPr>
              <a:t>Collecting and analyzing data on the experiences of grassroots women and men is essential for designing a gender-responsive or transformative NBSAP </a:t>
            </a:r>
          </a:p>
        </p:txBody>
      </p:sp>
      <p:cxnSp>
        <p:nvCxnSpPr>
          <p:cNvPr id="13" name="Straight Connector 12">
            <a:extLst>
              <a:ext uri="{FF2B5EF4-FFF2-40B4-BE49-F238E27FC236}">
                <a16:creationId xmlns:a16="http://schemas.microsoft.com/office/drawing/2014/main" id="{856C4AD2-F274-4B46-BFE1-8E85CDF85C21}"/>
              </a:ext>
            </a:extLst>
          </p:cNvPr>
          <p:cNvCxnSpPr/>
          <p:nvPr/>
        </p:nvCxnSpPr>
        <p:spPr>
          <a:xfrm>
            <a:off x="844721" y="1696896"/>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Freeform 3">
            <a:extLst>
              <a:ext uri="{FF2B5EF4-FFF2-40B4-BE49-F238E27FC236}">
                <a16:creationId xmlns:a16="http://schemas.microsoft.com/office/drawing/2014/main" id="{B630399A-A502-E45D-7DDC-6F0B18FE258D}"/>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2" name="Text Placeholder 2">
            <a:extLst>
              <a:ext uri="{FF2B5EF4-FFF2-40B4-BE49-F238E27FC236}">
                <a16:creationId xmlns:a16="http://schemas.microsoft.com/office/drawing/2014/main" id="{7D461AB2-CF76-BF53-8F5B-D4B7F54D46DC}"/>
              </a:ext>
            </a:extLst>
          </p:cNvPr>
          <p:cNvSpPr txBox="1">
            <a:spLocks/>
          </p:cNvSpPr>
          <p:nvPr/>
        </p:nvSpPr>
        <p:spPr>
          <a:xfrm>
            <a:off x="5799682" y="1502569"/>
            <a:ext cx="11920045" cy="5717382"/>
          </a:xfrm>
          <a:prstGeom prst="rect">
            <a:avLst/>
          </a:prstGeom>
        </p:spPr>
        <p:txBody>
          <a:bodyPr/>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en-US" sz="2800" dirty="0">
              <a:latin typeface="Calibri" panose="020F0502020204030204" pitchFamily="34" charset="0"/>
              <a:cs typeface="Calibri" panose="020F0502020204030204" pitchFamily="34" charset="0"/>
            </a:endParaRPr>
          </a:p>
          <a:p>
            <a:pPr marL="0" indent="0" algn="just">
              <a:spcBef>
                <a:spcPts val="0"/>
              </a:spcBef>
              <a:buNone/>
            </a:pPr>
            <a:r>
              <a:rPr lang="en-US" sz="2800" dirty="0">
                <a:latin typeface="Calibri" panose="020F0502020204030204" pitchFamily="34" charset="0"/>
                <a:cs typeface="Calibri" panose="020F0502020204030204" pitchFamily="34" charset="0"/>
              </a:rPr>
              <a:t>Multi actor consultations are a key element of the Whole of Society approach that is part of the GBF. These consultations allow countries to:</a:t>
            </a:r>
          </a:p>
          <a:p>
            <a:pPr marL="0" indent="0" algn="just">
              <a:spcBef>
                <a:spcPts val="0"/>
              </a:spcBef>
              <a:buNone/>
            </a:pPr>
            <a:endParaRPr lang="en-US" sz="2800" dirty="0">
              <a:latin typeface="Calibri" panose="020F0502020204030204" pitchFamily="34" charset="0"/>
              <a:cs typeface="Calibri" panose="020F0502020204030204" pitchFamily="34" charset="0"/>
            </a:endParaRPr>
          </a:p>
          <a:p>
            <a:pPr algn="just">
              <a:spcBef>
                <a:spcPts val="0"/>
              </a:spcBef>
            </a:pPr>
            <a:r>
              <a:rPr lang="en-US" sz="2800" dirty="0">
                <a:latin typeface="Calibri" panose="020F0502020204030204" pitchFamily="34" charset="0"/>
                <a:cs typeface="Calibri" panose="020F0502020204030204" pitchFamily="34" charset="0"/>
              </a:rPr>
              <a:t>Empower local actors, particularly women and marginalized groups. </a:t>
            </a:r>
          </a:p>
          <a:p>
            <a:pPr algn="just">
              <a:spcBef>
                <a:spcPts val="0"/>
              </a:spcBef>
            </a:pPr>
            <a:endParaRPr lang="en-US" sz="2800" dirty="0">
              <a:latin typeface="Calibri" panose="020F0502020204030204" pitchFamily="34" charset="0"/>
              <a:cs typeface="Calibri" panose="020F0502020204030204" pitchFamily="34" charset="0"/>
            </a:endParaRPr>
          </a:p>
          <a:p>
            <a:pPr algn="just">
              <a:spcBef>
                <a:spcPts val="0"/>
              </a:spcBef>
            </a:pPr>
            <a:r>
              <a:rPr lang="en-US" sz="2800" dirty="0">
                <a:latin typeface="Calibri" panose="020F0502020204030204" pitchFamily="34" charset="0"/>
                <a:cs typeface="Calibri" panose="020F0502020204030204" pitchFamily="34" charset="0"/>
              </a:rPr>
              <a:t>Identify gender differentiated priorities through the actors themselves. </a:t>
            </a:r>
          </a:p>
          <a:p>
            <a:pPr algn="just">
              <a:spcBef>
                <a:spcPts val="0"/>
              </a:spcBef>
            </a:pPr>
            <a:endParaRPr lang="en-US" sz="2800" dirty="0">
              <a:latin typeface="Calibri" panose="020F0502020204030204" pitchFamily="34" charset="0"/>
              <a:cs typeface="Calibri" panose="020F0502020204030204" pitchFamily="34" charset="0"/>
            </a:endParaRPr>
          </a:p>
          <a:p>
            <a:pPr algn="just">
              <a:spcBef>
                <a:spcPts val="0"/>
              </a:spcBef>
            </a:pPr>
            <a:r>
              <a:rPr lang="en-US" sz="2800" dirty="0">
                <a:latin typeface="Calibri" panose="020F0502020204030204" pitchFamily="34" charset="0"/>
                <a:cs typeface="Calibri" panose="020F0502020204030204" pitchFamily="34" charset="0"/>
              </a:rPr>
              <a:t>Learn and incorporate gender differentiated knowledge in biodiversity solutions and actions.</a:t>
            </a:r>
          </a:p>
          <a:p>
            <a:pPr algn="just">
              <a:spcBef>
                <a:spcPts val="0"/>
              </a:spcBef>
            </a:pPr>
            <a:endParaRPr lang="en-US" sz="2800" dirty="0">
              <a:latin typeface="Calibri" panose="020F0502020204030204" pitchFamily="34" charset="0"/>
              <a:cs typeface="Calibri" panose="020F0502020204030204" pitchFamily="34" charset="0"/>
            </a:endParaRPr>
          </a:p>
          <a:p>
            <a:pPr algn="just">
              <a:spcBef>
                <a:spcPts val="0"/>
              </a:spcBef>
            </a:pPr>
            <a:r>
              <a:rPr lang="en-US" sz="2800" dirty="0">
                <a:latin typeface="Calibri" panose="020F0502020204030204" pitchFamily="34" charset="0"/>
                <a:cs typeface="Calibri" panose="020F0502020204030204" pitchFamily="34" charset="0"/>
              </a:rPr>
              <a:t> Analyze the local context - including potential opportunities and challenges to implement gender responsive nature-based solutions </a:t>
            </a:r>
          </a:p>
          <a:p>
            <a:pPr algn="just">
              <a:spcBef>
                <a:spcPts val="0"/>
              </a:spcBef>
            </a:pPr>
            <a:endParaRPr lang="en-US" sz="2800" dirty="0">
              <a:latin typeface="Calibri" panose="020F0502020204030204" pitchFamily="34" charset="0"/>
              <a:cs typeface="Calibri" panose="020F0502020204030204" pitchFamily="34" charset="0"/>
            </a:endParaRPr>
          </a:p>
          <a:p>
            <a:pPr algn="just">
              <a:spcBef>
                <a:spcPts val="0"/>
              </a:spcBef>
            </a:pPr>
            <a:r>
              <a:rPr lang="en-US" sz="2800" dirty="0">
                <a:latin typeface="Calibri" panose="020F0502020204030204" pitchFamily="34" charset="0"/>
                <a:cs typeface="Calibri" panose="020F0502020204030204" pitchFamily="34" charset="0"/>
              </a:rPr>
              <a:t> Improves effectiveness and sustainability of biodiversity actions by reflecting gender differentiated access, roles, and inequalities</a:t>
            </a:r>
          </a:p>
          <a:p>
            <a:pPr algn="just">
              <a:spcBef>
                <a:spcPts val="0"/>
              </a:spcBef>
            </a:pPr>
            <a:endParaRPr lang="en-US" sz="2800" dirty="0">
              <a:latin typeface="Calibri" panose="020F0502020204030204" pitchFamily="34" charset="0"/>
              <a:cs typeface="Calibri" panose="020F0502020204030204" pitchFamily="34" charset="0"/>
            </a:endParaRPr>
          </a:p>
          <a:p>
            <a:pPr algn="just">
              <a:spcBef>
                <a:spcPts val="0"/>
              </a:spcBef>
            </a:pPr>
            <a:r>
              <a:rPr lang="en-US" sz="2800" dirty="0">
                <a:latin typeface="Calibri" panose="020F0502020204030204" pitchFamily="34" charset="0"/>
                <a:cs typeface="Calibri" panose="020F0502020204030204" pitchFamily="34" charset="0"/>
              </a:rPr>
              <a:t>Complement national data on gender and biodiversity</a:t>
            </a:r>
          </a:p>
          <a:p>
            <a:pPr algn="just">
              <a:spcBef>
                <a:spcPts val="0"/>
              </a:spcBef>
            </a:pPr>
            <a:endParaRPr lang="en-US" sz="2800" dirty="0">
              <a:latin typeface="Calibri" panose="020F0502020204030204" pitchFamily="34" charset="0"/>
              <a:cs typeface="Calibri" panose="020F0502020204030204" pitchFamily="34" charset="0"/>
            </a:endParaRPr>
          </a:p>
          <a:p>
            <a:pPr algn="just">
              <a:spcBef>
                <a:spcPts val="0"/>
              </a:spcBef>
            </a:pPr>
            <a:endParaRPr lang="en-US" sz="2800" dirty="0">
              <a:latin typeface="Calibri" panose="020F0502020204030204" pitchFamily="34" charset="0"/>
              <a:cs typeface="Calibri" panose="020F0502020204030204" pitchFamily="34" charset="0"/>
            </a:endParaRPr>
          </a:p>
          <a:p>
            <a:pPr algn="just">
              <a:spcBef>
                <a:spcPts val="0"/>
              </a:spcBef>
            </a:pPr>
            <a:endParaRPr lang="en-US" sz="2800" dirty="0">
              <a:latin typeface="Calibri" panose="020F0502020204030204" pitchFamily="34" charset="0"/>
              <a:cs typeface="Calibri" panose="020F0502020204030204" pitchFamily="34" charset="0"/>
            </a:endParaRPr>
          </a:p>
          <a:p>
            <a:pPr lvl="0" algn="just">
              <a:spcBef>
                <a:spcPts val="0"/>
              </a:spcBef>
            </a:pPr>
            <a:endParaRPr lang="en-US" sz="2800" dirty="0">
              <a:latin typeface="Calibri" panose="020F0502020204030204" pitchFamily="34" charset="0"/>
              <a:cs typeface="Calibri" panose="020F0502020204030204" pitchFamily="34" charset="0"/>
            </a:endParaRPr>
          </a:p>
          <a:p>
            <a:pPr lvl="0" algn="just">
              <a:spcBef>
                <a:spcPts val="0"/>
              </a:spcBef>
            </a:pPr>
            <a:endParaRPr lang="en-US" sz="2800" noProof="0" dirty="0">
              <a:highlight>
                <a:srgbClr val="C0C0C0"/>
              </a:highlight>
              <a:latin typeface="Calibri" panose="020F0502020204030204" pitchFamily="34" charset="0"/>
              <a:cs typeface="Calibri" panose="020F0502020204030204" pitchFamily="34" charset="0"/>
            </a:endParaRPr>
          </a:p>
        </p:txBody>
      </p:sp>
      <p:pic>
        <p:nvPicPr>
          <p:cNvPr id="5" name="Picture 4" descr="A group of people sitting on benches&#10;&#10;AI-generated content may be incorrect.">
            <a:extLst>
              <a:ext uri="{FF2B5EF4-FFF2-40B4-BE49-F238E27FC236}">
                <a16:creationId xmlns:a16="http://schemas.microsoft.com/office/drawing/2014/main" id="{9618D335-C765-9878-1A6B-E311B214E21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2571" y="2121593"/>
            <a:ext cx="4347954" cy="2880243"/>
          </a:xfrm>
          <a:prstGeom prst="rect">
            <a:avLst/>
          </a:prstGeom>
        </p:spPr>
      </p:pic>
      <p:pic>
        <p:nvPicPr>
          <p:cNvPr id="7" name="Picture 6" descr="A group of people sitting in a room&#10;&#10;AI-generated content may be incorrect.">
            <a:extLst>
              <a:ext uri="{FF2B5EF4-FFF2-40B4-BE49-F238E27FC236}">
                <a16:creationId xmlns:a16="http://schemas.microsoft.com/office/drawing/2014/main" id="{63A337A4-FAEB-DE99-3DFF-23EC5A0139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3646" y="5744141"/>
            <a:ext cx="4336879" cy="2894258"/>
          </a:xfrm>
          <a:prstGeom prst="rect">
            <a:avLst/>
          </a:prstGeom>
        </p:spPr>
      </p:pic>
    </p:spTree>
    <p:extLst>
      <p:ext uri="{BB962C8B-B14F-4D97-AF65-F5344CB8AC3E}">
        <p14:creationId xmlns:p14="http://schemas.microsoft.com/office/powerpoint/2010/main" val="39904888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A8911-4933-7ED0-E885-471D9862DC87}"/>
            </a:ext>
          </a:extLst>
        </p:cNvPr>
        <p:cNvGrpSpPr/>
        <p:nvPr/>
      </p:nvGrpSpPr>
      <p:grpSpPr>
        <a:xfrm>
          <a:off x="0" y="0"/>
          <a:ext cx="0" cy="0"/>
          <a:chOff x="0" y="0"/>
          <a:chExt cx="0" cy="0"/>
        </a:xfrm>
      </p:grpSpPr>
      <p:pic>
        <p:nvPicPr>
          <p:cNvPr id="4" name="Picture 10" descr="A picture containing logo&#10;&#10;Description automatically generated">
            <a:extLst>
              <a:ext uri="{FF2B5EF4-FFF2-40B4-BE49-F238E27FC236}">
                <a16:creationId xmlns:a16="http://schemas.microsoft.com/office/drawing/2014/main" id="{1A7811C2-7030-770C-3942-51F40E682DE2}"/>
              </a:ext>
            </a:extLst>
          </p:cNvPr>
          <p:cNvPicPr>
            <a:picLocks noChangeAspect="1"/>
          </p:cNvPicPr>
          <p:nvPr/>
        </p:nvPicPr>
        <p:blipFill>
          <a:blip r:embed="rId2"/>
          <a:stretch>
            <a:fillRect/>
          </a:stretch>
        </p:blipFill>
        <p:spPr>
          <a:xfrm>
            <a:off x="16869839" y="-4331"/>
            <a:ext cx="1268243" cy="1897914"/>
          </a:xfrm>
          <a:prstGeom prst="rect">
            <a:avLst/>
          </a:prstGeom>
        </p:spPr>
      </p:pic>
      <p:pic>
        <p:nvPicPr>
          <p:cNvPr id="10" name="Picture 10" descr="A picture containing logo&#10;&#10;Description automatically generated">
            <a:extLst>
              <a:ext uri="{FF2B5EF4-FFF2-40B4-BE49-F238E27FC236}">
                <a16:creationId xmlns:a16="http://schemas.microsoft.com/office/drawing/2014/main" id="{AEE4E29E-3ED2-37C4-988D-53DCB9010EA3}"/>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Google Shape;89;g328e14af98b_2_2">
            <a:extLst>
              <a:ext uri="{FF2B5EF4-FFF2-40B4-BE49-F238E27FC236}">
                <a16:creationId xmlns:a16="http://schemas.microsoft.com/office/drawing/2014/main" id="{E6B3ABDA-4421-089E-9046-1502FC2FE8DE}"/>
              </a:ext>
            </a:extLst>
          </p:cNvPr>
          <p:cNvSpPr txBox="1"/>
          <p:nvPr/>
        </p:nvSpPr>
        <p:spPr>
          <a:xfrm>
            <a:off x="746956" y="568468"/>
            <a:ext cx="15960590" cy="769403"/>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4400">
                <a:latin typeface="Calibri" panose="020F0502020204030204" pitchFamily="34" charset="0"/>
                <a:cs typeface="Calibri" panose="020F0502020204030204" pitchFamily="34" charset="0"/>
              </a:rPr>
              <a:t>What are the key elements of a meaningful consultation?</a:t>
            </a:r>
          </a:p>
        </p:txBody>
      </p:sp>
      <p:cxnSp>
        <p:nvCxnSpPr>
          <p:cNvPr id="13" name="Straight Connector 12">
            <a:extLst>
              <a:ext uri="{FF2B5EF4-FFF2-40B4-BE49-F238E27FC236}">
                <a16:creationId xmlns:a16="http://schemas.microsoft.com/office/drawing/2014/main" id="{66D91AA4-423B-5D5E-7827-3295CB2AB43E}"/>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Freeform 3">
            <a:extLst>
              <a:ext uri="{FF2B5EF4-FFF2-40B4-BE49-F238E27FC236}">
                <a16:creationId xmlns:a16="http://schemas.microsoft.com/office/drawing/2014/main" id="{2EF9AF8D-399D-1A58-5AD8-F9E51EE081F7}"/>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3" name="Marcador de Posição de Conteúdo 5">
            <a:extLst>
              <a:ext uri="{FF2B5EF4-FFF2-40B4-BE49-F238E27FC236}">
                <a16:creationId xmlns:a16="http://schemas.microsoft.com/office/drawing/2014/main" id="{8E2CEC00-A780-05C4-46F1-F5EAFEEDB69B}"/>
              </a:ext>
            </a:extLst>
          </p:cNvPr>
          <p:cNvSpPr txBox="1">
            <a:spLocks/>
          </p:cNvSpPr>
          <p:nvPr/>
        </p:nvSpPr>
        <p:spPr>
          <a:xfrm>
            <a:off x="844721" y="2150534"/>
            <a:ext cx="10938608" cy="7717366"/>
          </a:xfrm>
          <a:prstGeom prst="rect">
            <a:avLst/>
          </a:prstGeom>
        </p:spPr>
        <p:txBody>
          <a:bodyPr vert="horz" lIns="137160" tIns="68580" rIns="137160" bIns="68580" rtlCol="0">
            <a:normAutofit fontScale="70000" lnSpcReduction="20000"/>
          </a:bodyPr>
          <a:lstStyle>
            <a:lvl1pPr marL="137168" indent="-137168" algn="l" defTabSz="1371669" rtl="0" eaLnBrk="1" latinLnBrk="0" hangingPunct="1">
              <a:lnSpc>
                <a:spcPct val="90000"/>
              </a:lnSpc>
              <a:spcBef>
                <a:spcPts val="1800"/>
              </a:spcBef>
              <a:spcAft>
                <a:spcPts val="300"/>
              </a:spcAft>
              <a:buClr>
                <a:schemeClr val="accent1"/>
              </a:buClr>
              <a:buSzPct val="100000"/>
              <a:buFont typeface="Calibri" panose="020F0502020204030204" pitchFamily="34" charset="0"/>
              <a:buChar char=" "/>
              <a:defRPr sz="3000" kern="1200">
                <a:solidFill>
                  <a:schemeClr val="tx1">
                    <a:lumMod val="75000"/>
                    <a:lumOff val="25000"/>
                  </a:schemeClr>
                </a:solidFill>
                <a:latin typeface="+mn-lt"/>
                <a:ea typeface="+mn-ea"/>
                <a:cs typeface="+mn-cs"/>
              </a:defRPr>
            </a:lvl1pPr>
            <a:lvl2pPr marL="576101" indent="-274334" algn="l" defTabSz="1371669" rtl="0" eaLnBrk="1" latinLnBrk="0" hangingPunct="1">
              <a:lnSpc>
                <a:spcPct val="90000"/>
              </a:lnSpc>
              <a:spcBef>
                <a:spcPts val="300"/>
              </a:spcBef>
              <a:spcAft>
                <a:spcPts val="600"/>
              </a:spcAft>
              <a:buClr>
                <a:schemeClr val="accent1"/>
              </a:buClr>
              <a:buFont typeface="Calibri" pitchFamily="34" charset="0"/>
              <a:buChar char="◦"/>
              <a:defRPr sz="2700" kern="1200">
                <a:solidFill>
                  <a:schemeClr val="tx1">
                    <a:lumMod val="75000"/>
                    <a:lumOff val="25000"/>
                  </a:schemeClr>
                </a:solidFill>
                <a:latin typeface="+mn-lt"/>
                <a:ea typeface="+mn-ea"/>
                <a:cs typeface="+mn-cs"/>
              </a:defRPr>
            </a:lvl2pPr>
            <a:lvl3pPr marL="850434"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3pPr>
            <a:lvl4pPr marL="1124768"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4pPr>
            <a:lvl5pPr marL="1399103"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5pPr>
            <a:lvl6pPr marL="165008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6pPr>
            <a:lvl7pPr marL="195009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7pPr>
            <a:lvl8pPr marL="225011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8pPr>
            <a:lvl9pPr marL="255012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9pPr>
          </a:lstStyle>
          <a:p>
            <a:endParaRPr lang="es-ES_tradnl" sz="3200" dirty="0"/>
          </a:p>
          <a:p>
            <a:pPr>
              <a:lnSpc>
                <a:spcPct val="120000"/>
              </a:lnSpc>
            </a:pPr>
            <a:r>
              <a:rPr lang="en" sz="4600" dirty="0"/>
              <a:t>Free from manipulation, interference, coercion, and intimidation</a:t>
            </a:r>
          </a:p>
          <a:p>
            <a:pPr>
              <a:lnSpc>
                <a:spcPct val="120000"/>
              </a:lnSpc>
            </a:pPr>
            <a:r>
              <a:rPr lang="en" sz="4600" dirty="0"/>
              <a:t>Inclusive, intersectional and gender responsive</a:t>
            </a:r>
            <a:endParaRPr lang="es-ES_tradnl" sz="4600" dirty="0"/>
          </a:p>
          <a:p>
            <a:pPr>
              <a:lnSpc>
                <a:spcPct val="120000"/>
              </a:lnSpc>
            </a:pPr>
            <a:r>
              <a:rPr lang="en" sz="4600" dirty="0"/>
              <a:t>Culturally appropriate </a:t>
            </a:r>
          </a:p>
          <a:p>
            <a:pPr>
              <a:lnSpc>
                <a:spcPct val="120000"/>
              </a:lnSpc>
            </a:pPr>
            <a:r>
              <a:rPr lang="en" sz="4600" dirty="0"/>
              <a:t>Accessible information - prior and timely disclosure of information </a:t>
            </a:r>
          </a:p>
          <a:p>
            <a:pPr>
              <a:lnSpc>
                <a:spcPct val="120000"/>
              </a:lnSpc>
            </a:pPr>
            <a:r>
              <a:rPr lang="en-US" sz="4600" dirty="0"/>
              <a:t>Identifies potential risks, trade‑offs, and unequal impacts before decisions are made to prevent harm and reduce inequality </a:t>
            </a:r>
          </a:p>
          <a:p>
            <a:pPr>
              <a:lnSpc>
                <a:spcPct val="120000"/>
              </a:lnSpc>
            </a:pPr>
            <a:r>
              <a:rPr lang="en-US" sz="4600" dirty="0"/>
              <a:t>Strengthens legitimacy and ownership of both women and men</a:t>
            </a:r>
            <a:endParaRPr lang="en" sz="4600" dirty="0"/>
          </a:p>
        </p:txBody>
      </p:sp>
      <p:pic>
        <p:nvPicPr>
          <p:cNvPr id="6" name="Picture 5" descr="A group of people sitting in a circle&#10;&#10;Description automatically generated">
            <a:extLst>
              <a:ext uri="{FF2B5EF4-FFF2-40B4-BE49-F238E27FC236}">
                <a16:creationId xmlns:a16="http://schemas.microsoft.com/office/drawing/2014/main" id="{9D913ECF-58A8-D6EA-D3B2-A6BE6FE6AB5F}"/>
              </a:ext>
            </a:extLst>
          </p:cNvPr>
          <p:cNvPicPr>
            <a:picLocks noChangeAspect="1"/>
          </p:cNvPicPr>
          <p:nvPr/>
        </p:nvPicPr>
        <p:blipFill rotWithShape="1">
          <a:blip r:embed="rId4" cstate="email">
            <a:extLst>
              <a:ext uri="{28A0092B-C50C-407E-A947-70E740481C1C}">
                <a14:useLocalDpi xmlns:a14="http://schemas.microsoft.com/office/drawing/2010/main"/>
              </a:ext>
              <a:ext uri="{837473B0-CC2E-450A-ABE3-18F120FF3D39}">
                <a1611:picAttrSrcUrl xmlns:a1611="http://schemas.microsoft.com/office/drawing/2016/11/main" r:id="rId5"/>
              </a:ext>
            </a:extLst>
          </a:blip>
          <a:srcRect/>
          <a:stretch/>
        </p:blipFill>
        <p:spPr>
          <a:xfrm>
            <a:off x="12299622" y="2731069"/>
            <a:ext cx="5420105" cy="5633873"/>
          </a:xfrm>
          <a:prstGeom prst="rect">
            <a:avLst/>
          </a:prstGeom>
        </p:spPr>
      </p:pic>
      <p:sp>
        <p:nvSpPr>
          <p:cNvPr id="8" name="TextBox 7">
            <a:extLst>
              <a:ext uri="{FF2B5EF4-FFF2-40B4-BE49-F238E27FC236}">
                <a16:creationId xmlns:a16="http://schemas.microsoft.com/office/drawing/2014/main" id="{03DDD243-63AE-B5BF-741A-36630FDDBFC5}"/>
              </a:ext>
            </a:extLst>
          </p:cNvPr>
          <p:cNvSpPr txBox="1"/>
          <p:nvPr/>
        </p:nvSpPr>
        <p:spPr>
          <a:xfrm>
            <a:off x="12606856" y="7914595"/>
            <a:ext cx="3565400" cy="253916"/>
          </a:xfrm>
          <a:prstGeom prst="rect">
            <a:avLst/>
          </a:prstGeom>
          <a:solidFill>
            <a:srgbClr val="000000"/>
          </a:solidFill>
        </p:spPr>
        <p:txBody>
          <a:bodyPr wrap="none" rtlCol="0">
            <a:spAutoFit/>
          </a:bodyPr>
          <a:lstStyle/>
          <a:p>
            <a:pPr algn="r" defTabSz="1371600">
              <a:spcAft>
                <a:spcPts val="900"/>
              </a:spcAft>
            </a:pPr>
            <a:r>
              <a:rPr lang="en" sz="1050">
                <a:solidFill>
                  <a:srgbClr val="FFFFFF"/>
                </a:solidFill>
                <a:latin typeface="Calibri" panose="020F0502020204030204"/>
                <a:hlinkClick r:id="rId5" tooltip="https://ecovillage.org/our-work/education/hoi-china/">
                  <a:extLst>
                    <a:ext uri="{A12FA001-AC4F-418D-AE19-62706E023703}">
                      <ahyp:hlinkClr xmlns:ahyp="http://schemas.microsoft.com/office/drawing/2018/hyperlinkcolor" val="tx"/>
                    </a:ext>
                  </a:extLst>
                </a:hlinkClick>
              </a:rPr>
              <a:t>This Photo </a:t>
            </a:r>
            <a:r>
              <a:rPr lang="en" sz="1050">
                <a:solidFill>
                  <a:srgbClr val="FFFFFF"/>
                </a:solidFill>
                <a:latin typeface="Calibri" panose="020F0502020204030204"/>
              </a:rPr>
              <a:t>by Unknown Author is licensed under </a:t>
            </a:r>
            <a:r>
              <a:rPr lang="en" sz="1050">
                <a:solidFill>
                  <a:srgbClr val="FFFFFF"/>
                </a:solidFill>
                <a:latin typeface="Calibri" panose="020F0502020204030204"/>
                <a:hlinkClick r:id="rId6" tooltip="https://creativecommons.org/licenses/by-nc-sa/3.0/">
                  <a:extLst>
                    <a:ext uri="{A12FA001-AC4F-418D-AE19-62706E023703}">
                      <ahyp:hlinkClr xmlns:ahyp="http://schemas.microsoft.com/office/drawing/2018/hyperlinkcolor" val="tx"/>
                    </a:ext>
                  </a:extLst>
                </a:hlinkClick>
              </a:rPr>
              <a:t>CC BY-SA-NC</a:t>
            </a:r>
            <a:endParaRPr lang="en-US" sz="1050">
              <a:solidFill>
                <a:srgbClr val="FFFFFF"/>
              </a:solidFill>
              <a:latin typeface="Calibri" panose="020F0502020204030204"/>
            </a:endParaRPr>
          </a:p>
        </p:txBody>
      </p:sp>
    </p:spTree>
    <p:extLst>
      <p:ext uri="{BB962C8B-B14F-4D97-AF65-F5344CB8AC3E}">
        <p14:creationId xmlns:p14="http://schemas.microsoft.com/office/powerpoint/2010/main" val="14750303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E5030-359F-B8E5-36DE-8699CFAB2BE1}"/>
            </a:ext>
          </a:extLst>
        </p:cNvPr>
        <p:cNvGrpSpPr/>
        <p:nvPr/>
      </p:nvGrpSpPr>
      <p:grpSpPr>
        <a:xfrm>
          <a:off x="0" y="0"/>
          <a:ext cx="0" cy="0"/>
          <a:chOff x="0" y="0"/>
          <a:chExt cx="0" cy="0"/>
        </a:xfrm>
      </p:grpSpPr>
      <p:pic>
        <p:nvPicPr>
          <p:cNvPr id="8" name="Picture 2" descr="DSC_0182.JPG">
            <a:extLst>
              <a:ext uri="{FF2B5EF4-FFF2-40B4-BE49-F238E27FC236}">
                <a16:creationId xmlns:a16="http://schemas.microsoft.com/office/drawing/2014/main" id="{E2C4A257-6833-3FC7-7764-72A4DF9C9472}"/>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822766" y="7782638"/>
            <a:ext cx="2420237" cy="16090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3" descr="A person in a straw hat harvesting grass&#10;&#10;AI-generated content may be incorrect.">
            <a:extLst>
              <a:ext uri="{FF2B5EF4-FFF2-40B4-BE49-F238E27FC236}">
                <a16:creationId xmlns:a16="http://schemas.microsoft.com/office/drawing/2014/main" id="{0F231666-8273-9CBD-973C-023FA32164D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2766" y="5635665"/>
            <a:ext cx="2420870" cy="1611675"/>
          </a:xfrm>
          <a:prstGeom prst="rect">
            <a:avLst/>
          </a:prstGeom>
        </p:spPr>
      </p:pic>
      <p:pic>
        <p:nvPicPr>
          <p:cNvPr id="7" name="Picture 6" descr="A frog on the ground&#10;&#10;AI-generated content may be incorrect.">
            <a:extLst>
              <a:ext uri="{FF2B5EF4-FFF2-40B4-BE49-F238E27FC236}">
                <a16:creationId xmlns:a16="http://schemas.microsoft.com/office/drawing/2014/main" id="{6F471813-3117-9237-3F28-2F44F22AB2A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11267" y="3521289"/>
            <a:ext cx="2467205" cy="1519911"/>
          </a:xfrm>
          <a:prstGeom prst="rect">
            <a:avLst/>
          </a:prstGeom>
        </p:spPr>
      </p:pic>
      <p:pic>
        <p:nvPicPr>
          <p:cNvPr id="6" name="Picture 5" descr="A small boat in a body of water&#10;&#10;Description automatically generated">
            <a:extLst>
              <a:ext uri="{FF2B5EF4-FFF2-40B4-BE49-F238E27FC236}">
                <a16:creationId xmlns:a16="http://schemas.microsoft.com/office/drawing/2014/main" id="{21DCFA7E-8011-1260-60CF-B33CAC897CFA}"/>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a:fillRect/>
          </a:stretch>
        </p:blipFill>
        <p:spPr>
          <a:xfrm>
            <a:off x="1811268" y="1240178"/>
            <a:ext cx="2443869" cy="1654049"/>
          </a:xfrm>
          <a:prstGeom prst="rect">
            <a:avLst/>
          </a:prstGeom>
        </p:spPr>
      </p:pic>
      <p:sp>
        <p:nvSpPr>
          <p:cNvPr id="3" name="Content Placeholder 2">
            <a:extLst>
              <a:ext uri="{FF2B5EF4-FFF2-40B4-BE49-F238E27FC236}">
                <a16:creationId xmlns:a16="http://schemas.microsoft.com/office/drawing/2014/main" id="{7BE3C576-BFF4-0B5C-97F6-927BE206DB0A}"/>
              </a:ext>
            </a:extLst>
          </p:cNvPr>
          <p:cNvSpPr>
            <a:spLocks noGrp="1"/>
          </p:cNvSpPr>
          <p:nvPr>
            <p:ph type="body" idx="1"/>
          </p:nvPr>
        </p:nvSpPr>
        <p:spPr>
          <a:xfrm>
            <a:off x="6148551" y="1097280"/>
            <a:ext cx="12139449" cy="7886700"/>
          </a:xfrm>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CCB167D1-05A0-9B08-7EBE-90D6726AA012}"/>
              </a:ext>
            </a:extLst>
          </p:cNvPr>
          <p:cNvSpPr txBox="1"/>
          <p:nvPr/>
        </p:nvSpPr>
        <p:spPr>
          <a:xfrm>
            <a:off x="6183389" y="2836733"/>
            <a:ext cx="12104613" cy="3416320"/>
          </a:xfrm>
          <a:prstGeom prst="rect">
            <a:avLst/>
          </a:prstGeom>
          <a:noFill/>
        </p:spPr>
        <p:txBody>
          <a:bodyPr wrap="square" rtlCol="0">
            <a:spAutoFit/>
          </a:bodyPr>
          <a:lstStyle/>
          <a:p>
            <a:pPr algn="ctr" defTabSz="1371600"/>
            <a:r>
              <a:rPr lang="en-US" sz="7200" kern="100" dirty="0">
                <a:solidFill>
                  <a:prstClr val="black"/>
                </a:solidFill>
                <a:latin typeface="Calibri" panose="020F0502020204030204"/>
              </a:rPr>
              <a:t>How to conduct a gender responsive and inclusive consultation? </a:t>
            </a:r>
            <a:endParaRPr lang="en-US" sz="7200" dirty="0">
              <a:solidFill>
                <a:prstClr val="black"/>
              </a:solidFill>
              <a:latin typeface="Calibri" panose="020F0502020204030204"/>
            </a:endParaRPr>
          </a:p>
        </p:txBody>
      </p:sp>
    </p:spTree>
    <p:extLst>
      <p:ext uri="{BB962C8B-B14F-4D97-AF65-F5344CB8AC3E}">
        <p14:creationId xmlns:p14="http://schemas.microsoft.com/office/powerpoint/2010/main" val="7147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94567B6C-4835-D238-0F9C-958497E6FA42}"/>
              </a:ext>
            </a:extLst>
          </p:cNvPr>
          <p:cNvGraphicFramePr/>
          <p:nvPr>
            <p:extLst>
              <p:ext uri="{D42A27DB-BD31-4B8C-83A1-F6EECF244321}">
                <p14:modId xmlns:p14="http://schemas.microsoft.com/office/powerpoint/2010/main" val="1549187984"/>
              </p:ext>
            </p:extLst>
          </p:nvPr>
        </p:nvGraphicFramePr>
        <p:xfrm>
          <a:off x="381000" y="568960"/>
          <a:ext cx="17526000" cy="86131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8B8DBE1E-048A-D6E9-D394-39242A73CA23}"/>
              </a:ext>
            </a:extLst>
          </p:cNvPr>
          <p:cNvSpPr>
            <a:spLocks noGrp="1"/>
          </p:cNvSpPr>
          <p:nvPr>
            <p:ph type="title" idx="4294967295"/>
          </p:nvPr>
        </p:nvSpPr>
        <p:spPr>
          <a:xfrm>
            <a:off x="914400" y="266700"/>
            <a:ext cx="15087600" cy="1295400"/>
          </a:xfrm>
        </p:spPr>
        <p:txBody>
          <a:bodyPr/>
          <a:lstStyle/>
          <a:p>
            <a:r>
              <a:rPr lang="en-GB" dirty="0"/>
              <a:t>Recommended Steps</a:t>
            </a:r>
          </a:p>
        </p:txBody>
      </p:sp>
    </p:spTree>
    <p:extLst>
      <p:ext uri="{BB962C8B-B14F-4D97-AF65-F5344CB8AC3E}">
        <p14:creationId xmlns:p14="http://schemas.microsoft.com/office/powerpoint/2010/main" val="21129904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700FE-7690-0EB2-7104-57EDF1DD30E8}"/>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C80F0E6D-15A8-6B58-250C-C5982FB1EDD5}"/>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dirty="0">
              <a:solidFill>
                <a:srgbClr val="322929"/>
              </a:solidFill>
              <a:latin typeface="Aptos" panose="02110004020202020204"/>
            </a:endParaRPr>
          </a:p>
        </p:txBody>
      </p:sp>
      <p:sp>
        <p:nvSpPr>
          <p:cNvPr id="7" name="Google Shape;89;g328e14af98b_2_2">
            <a:extLst>
              <a:ext uri="{FF2B5EF4-FFF2-40B4-BE49-F238E27FC236}">
                <a16:creationId xmlns:a16="http://schemas.microsoft.com/office/drawing/2014/main" id="{0E4B6325-1C29-9D15-2A5A-EB9358A7DA78}"/>
              </a:ext>
            </a:extLst>
          </p:cNvPr>
          <p:cNvSpPr txBox="1"/>
          <p:nvPr/>
        </p:nvSpPr>
        <p:spPr>
          <a:xfrm>
            <a:off x="1163702" y="481256"/>
            <a:ext cx="15960590" cy="1754288"/>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5400" b="1" kern="0" dirty="0">
                <a:solidFill>
                  <a:prstClr val="black"/>
                </a:solidFill>
                <a:latin typeface="Calibri Light" panose="020F0302020204030204" pitchFamily="34" charset="0"/>
                <a:cs typeface="Calibri Light" panose="020F0302020204030204" pitchFamily="34" charset="0"/>
                <a:sym typeface="Arial"/>
              </a:rPr>
              <a:t>Methodology to develop a multi actor consultation</a:t>
            </a:r>
          </a:p>
          <a:p>
            <a:pPr defTabSz="914445">
              <a:buClr>
                <a:srgbClr val="000000"/>
              </a:buClr>
              <a:defRPr/>
            </a:pPr>
            <a:endParaRPr sz="5400" b="1" kern="0" dirty="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52E01F21-D67F-17CF-BB33-BE13820E04F1}"/>
              </a:ext>
            </a:extLst>
          </p:cNvPr>
          <p:cNvCxnSpPr/>
          <p:nvPr/>
        </p:nvCxnSpPr>
        <p:spPr>
          <a:xfrm>
            <a:off x="1325786" y="2059734"/>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BA45076F-AE42-FD89-B566-013D0EBCA3D5}"/>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dirty="0">
              <a:solidFill>
                <a:prstClr val="black"/>
              </a:solidFill>
              <a:latin typeface="Calibri" panose="020F0502020204030204" pitchFamily="34" charset="0"/>
              <a:cs typeface="Calibri" panose="020F0502020204030204" pitchFamily="34" charset="0"/>
            </a:endParaRPr>
          </a:p>
        </p:txBody>
      </p:sp>
      <p:sp>
        <p:nvSpPr>
          <p:cNvPr id="29" name="TextBox 28">
            <a:extLst>
              <a:ext uri="{FF2B5EF4-FFF2-40B4-BE49-F238E27FC236}">
                <a16:creationId xmlns:a16="http://schemas.microsoft.com/office/drawing/2014/main" id="{1C561527-2CBA-3341-0393-0F4D5E26B988}"/>
              </a:ext>
            </a:extLst>
          </p:cNvPr>
          <p:cNvSpPr txBox="1"/>
          <p:nvPr/>
        </p:nvSpPr>
        <p:spPr>
          <a:xfrm>
            <a:off x="3389347" y="2407562"/>
            <a:ext cx="13988439" cy="584775"/>
          </a:xfrm>
          <a:prstGeom prst="rect">
            <a:avLst/>
          </a:prstGeom>
          <a:noFill/>
        </p:spPr>
        <p:txBody>
          <a:bodyPr wrap="square">
            <a:spAutoFit/>
          </a:bodyPr>
          <a:lstStyle/>
          <a:p>
            <a:pPr lvl="0"/>
            <a:r>
              <a:rPr lang="en" sz="3200" dirty="0">
                <a:solidFill>
                  <a:prstClr val="black"/>
                </a:solidFill>
                <a:latin typeface="Calibri" panose="020F0502020204030204" pitchFamily="34" charset="0"/>
              </a:rPr>
              <a:t>Define the purpose, objectives and how the process will influence NBSAPs </a:t>
            </a:r>
            <a:endParaRPr lang="es-ES" sz="3200" dirty="0">
              <a:solidFill>
                <a:prstClr val="black"/>
              </a:solidFill>
              <a:latin typeface="Calibri" panose="020F0502020204030204" pitchFamily="34" charset="0"/>
            </a:endParaRPr>
          </a:p>
        </p:txBody>
      </p:sp>
      <p:grpSp>
        <p:nvGrpSpPr>
          <p:cNvPr id="90" name="Group 89">
            <a:extLst>
              <a:ext uri="{FF2B5EF4-FFF2-40B4-BE49-F238E27FC236}">
                <a16:creationId xmlns:a16="http://schemas.microsoft.com/office/drawing/2014/main" id="{6E1CC818-89E4-29D4-044C-8E11700BCA52}"/>
              </a:ext>
            </a:extLst>
          </p:cNvPr>
          <p:cNvGrpSpPr/>
          <p:nvPr/>
        </p:nvGrpSpPr>
        <p:grpSpPr>
          <a:xfrm>
            <a:off x="743251" y="2199696"/>
            <a:ext cx="2525289" cy="1077218"/>
            <a:chOff x="844721" y="1866900"/>
            <a:chExt cx="3117679" cy="1316682"/>
          </a:xfrm>
        </p:grpSpPr>
        <p:sp>
          <p:nvSpPr>
            <p:cNvPr id="44" name="Pentagon 43">
              <a:extLst>
                <a:ext uri="{FF2B5EF4-FFF2-40B4-BE49-F238E27FC236}">
                  <a16:creationId xmlns:a16="http://schemas.microsoft.com/office/drawing/2014/main" id="{04622B9E-225D-09C4-884D-E3617130C6CB}"/>
                </a:ext>
              </a:extLst>
            </p:cNvPr>
            <p:cNvSpPr/>
            <p:nvPr/>
          </p:nvSpPr>
          <p:spPr>
            <a:xfrm>
              <a:off x="844721" y="1866900"/>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A magnifying glass over a paper&#10;&#10;AI-generated content may be incorrect.">
              <a:extLst>
                <a:ext uri="{FF2B5EF4-FFF2-40B4-BE49-F238E27FC236}">
                  <a16:creationId xmlns:a16="http://schemas.microsoft.com/office/drawing/2014/main" id="{725EB79C-4E25-AC71-21CC-77F71E9417E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38679" y="2018287"/>
              <a:ext cx="1013420" cy="1011676"/>
            </a:xfrm>
            <a:prstGeom prst="rect">
              <a:avLst/>
            </a:prstGeom>
          </p:spPr>
        </p:pic>
        <p:grpSp>
          <p:nvGrpSpPr>
            <p:cNvPr id="32" name="Group 31">
              <a:extLst>
                <a:ext uri="{FF2B5EF4-FFF2-40B4-BE49-F238E27FC236}">
                  <a16:creationId xmlns:a16="http://schemas.microsoft.com/office/drawing/2014/main" id="{2F6186F0-A5F0-5BE9-AF08-57A69F4FF66B}"/>
                </a:ext>
              </a:extLst>
            </p:cNvPr>
            <p:cNvGrpSpPr/>
            <p:nvPr/>
          </p:nvGrpSpPr>
          <p:grpSpPr>
            <a:xfrm>
              <a:off x="1098270" y="2005422"/>
              <a:ext cx="1063394" cy="1011676"/>
              <a:chOff x="10085410" y="3689660"/>
              <a:chExt cx="779859" cy="779859"/>
            </a:xfrm>
          </p:grpSpPr>
          <p:sp>
            <p:nvSpPr>
              <p:cNvPr id="33" name="Oval 32">
                <a:extLst>
                  <a:ext uri="{FF2B5EF4-FFF2-40B4-BE49-F238E27FC236}">
                    <a16:creationId xmlns:a16="http://schemas.microsoft.com/office/drawing/2014/main" id="{1FE5AC27-C99E-0247-252D-783C4EE42579}"/>
                  </a:ext>
                </a:extLst>
              </p:cNvPr>
              <p:cNvSpPr/>
              <p:nvPr/>
            </p:nvSpPr>
            <p:spPr>
              <a:xfrm>
                <a:off x="10085410" y="3689660"/>
                <a:ext cx="779859" cy="77985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34" name="Oval 5">
                <a:extLst>
                  <a:ext uri="{FF2B5EF4-FFF2-40B4-BE49-F238E27FC236}">
                    <a16:creationId xmlns:a16="http://schemas.microsoft.com/office/drawing/2014/main" id="{1D859D9C-5B49-E374-7658-19CDBB47D983}"/>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dirty="0"/>
                  <a:t>1</a:t>
                </a:r>
              </a:p>
            </p:txBody>
          </p:sp>
        </p:grpSp>
      </p:grpSp>
      <p:sp>
        <p:nvSpPr>
          <p:cNvPr id="47" name="TextBox 46">
            <a:extLst>
              <a:ext uri="{FF2B5EF4-FFF2-40B4-BE49-F238E27FC236}">
                <a16:creationId xmlns:a16="http://schemas.microsoft.com/office/drawing/2014/main" id="{E04FF371-58FF-F3B9-4F7F-E7FC17DB2D6E}"/>
              </a:ext>
            </a:extLst>
          </p:cNvPr>
          <p:cNvSpPr txBox="1"/>
          <p:nvPr/>
        </p:nvSpPr>
        <p:spPr>
          <a:xfrm>
            <a:off x="4070983" y="3678803"/>
            <a:ext cx="7248274" cy="553998"/>
          </a:xfrm>
          <a:prstGeom prst="rect">
            <a:avLst/>
          </a:prstGeom>
          <a:noFill/>
        </p:spPr>
        <p:txBody>
          <a:bodyPr wrap="square">
            <a:spAutoFit/>
          </a:bodyPr>
          <a:lstStyle/>
          <a:p>
            <a:pPr algn="just">
              <a:spcBef>
                <a:spcPts val="0"/>
              </a:spcBef>
            </a:pPr>
            <a:r>
              <a:rPr lang="en-US" sz="3000" dirty="0">
                <a:latin typeface="Calibri" panose="020F0502020204030204" pitchFamily="34" charset="0"/>
                <a:ea typeface="Times New Roman" panose="02020603050405020304" pitchFamily="18" charset="0"/>
                <a:cs typeface="Calibri" panose="020F0502020204030204" pitchFamily="34" charset="0"/>
              </a:rPr>
              <a:t>Map the relevant actors and ensure diversity </a:t>
            </a:r>
          </a:p>
        </p:txBody>
      </p:sp>
      <p:sp>
        <p:nvSpPr>
          <p:cNvPr id="65" name="TextBox 64">
            <a:extLst>
              <a:ext uri="{FF2B5EF4-FFF2-40B4-BE49-F238E27FC236}">
                <a16:creationId xmlns:a16="http://schemas.microsoft.com/office/drawing/2014/main" id="{5D5E1868-886C-A339-C383-A16BE8427252}"/>
              </a:ext>
            </a:extLst>
          </p:cNvPr>
          <p:cNvSpPr txBox="1"/>
          <p:nvPr/>
        </p:nvSpPr>
        <p:spPr>
          <a:xfrm>
            <a:off x="4944738" y="4923348"/>
            <a:ext cx="10861434" cy="553998"/>
          </a:xfrm>
          <a:prstGeom prst="rect">
            <a:avLst/>
          </a:prstGeom>
          <a:noFill/>
        </p:spPr>
        <p:txBody>
          <a:bodyPr wrap="square">
            <a:spAutoFit/>
          </a:bodyPr>
          <a:lstStyle/>
          <a:p>
            <a:pPr algn="just"/>
            <a:r>
              <a:rPr lang="en-US" sz="3000" dirty="0">
                <a:latin typeface="Calibri" panose="020F0502020204030204" pitchFamily="34" charset="0"/>
                <a:ea typeface="Times New Roman" panose="02020603050405020304" pitchFamily="18" charset="0"/>
                <a:cs typeface="Calibri" panose="020F0502020204030204" pitchFamily="34" charset="0"/>
              </a:rPr>
              <a:t>Design inclusive and participatory methodology</a:t>
            </a:r>
          </a:p>
        </p:txBody>
      </p:sp>
      <p:sp>
        <p:nvSpPr>
          <p:cNvPr id="70" name="TextBox 69">
            <a:extLst>
              <a:ext uri="{FF2B5EF4-FFF2-40B4-BE49-F238E27FC236}">
                <a16:creationId xmlns:a16="http://schemas.microsoft.com/office/drawing/2014/main" id="{A597FE43-A3C4-2AE7-D329-7880605ED77B}"/>
              </a:ext>
            </a:extLst>
          </p:cNvPr>
          <p:cNvSpPr txBox="1"/>
          <p:nvPr/>
        </p:nvSpPr>
        <p:spPr>
          <a:xfrm>
            <a:off x="5691435" y="6218196"/>
            <a:ext cx="11325029" cy="553998"/>
          </a:xfrm>
          <a:prstGeom prst="rect">
            <a:avLst/>
          </a:prstGeom>
          <a:noFill/>
        </p:spPr>
        <p:txBody>
          <a:bodyPr wrap="square">
            <a:spAutoFit/>
          </a:bodyPr>
          <a:lstStyle/>
          <a:p>
            <a:pPr algn="just"/>
            <a:r>
              <a:rPr lang="en-US" sz="3000" dirty="0">
                <a:latin typeface="Calibri" panose="020F0502020204030204" pitchFamily="34" charset="0"/>
                <a:ea typeface="Times New Roman" panose="02020603050405020304" pitchFamily="18" charset="0"/>
                <a:cs typeface="Calibri" panose="020F0502020204030204" pitchFamily="34" charset="0"/>
              </a:rPr>
              <a:t>Remove participation barriers and create a safe and enabling space  </a:t>
            </a:r>
          </a:p>
        </p:txBody>
      </p:sp>
      <p:grpSp>
        <p:nvGrpSpPr>
          <p:cNvPr id="95" name="Group 94">
            <a:extLst>
              <a:ext uri="{FF2B5EF4-FFF2-40B4-BE49-F238E27FC236}">
                <a16:creationId xmlns:a16="http://schemas.microsoft.com/office/drawing/2014/main" id="{D47F3E9A-9466-055C-0BA8-F219C42DC6C7}"/>
              </a:ext>
            </a:extLst>
          </p:cNvPr>
          <p:cNvGrpSpPr/>
          <p:nvPr/>
        </p:nvGrpSpPr>
        <p:grpSpPr>
          <a:xfrm>
            <a:off x="3166147" y="6006156"/>
            <a:ext cx="2525289" cy="1077218"/>
            <a:chOff x="4089527" y="6103976"/>
            <a:chExt cx="3117679" cy="1316682"/>
          </a:xfrm>
        </p:grpSpPr>
        <p:sp>
          <p:nvSpPr>
            <p:cNvPr id="69" name="Pentagon 68">
              <a:extLst>
                <a:ext uri="{FF2B5EF4-FFF2-40B4-BE49-F238E27FC236}">
                  <a16:creationId xmlns:a16="http://schemas.microsoft.com/office/drawing/2014/main" id="{88F19372-A016-620A-87E2-4E5F81424E0E}"/>
                </a:ext>
              </a:extLst>
            </p:cNvPr>
            <p:cNvSpPr/>
            <p:nvPr/>
          </p:nvSpPr>
          <p:spPr>
            <a:xfrm>
              <a:off x="4089527" y="6103976"/>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1" name="Group 70">
              <a:extLst>
                <a:ext uri="{FF2B5EF4-FFF2-40B4-BE49-F238E27FC236}">
                  <a16:creationId xmlns:a16="http://schemas.microsoft.com/office/drawing/2014/main" id="{FA44BF9B-E512-9C2D-6D27-BCA2B6DD0CE1}"/>
                </a:ext>
              </a:extLst>
            </p:cNvPr>
            <p:cNvGrpSpPr/>
            <p:nvPr/>
          </p:nvGrpSpPr>
          <p:grpSpPr>
            <a:xfrm>
              <a:off x="4343076" y="6242498"/>
              <a:ext cx="1063394" cy="1011676"/>
              <a:chOff x="10085410" y="3689660"/>
              <a:chExt cx="779859" cy="779859"/>
            </a:xfrm>
          </p:grpSpPr>
          <p:sp>
            <p:nvSpPr>
              <p:cNvPr id="72" name="Oval 71">
                <a:extLst>
                  <a:ext uri="{FF2B5EF4-FFF2-40B4-BE49-F238E27FC236}">
                    <a16:creationId xmlns:a16="http://schemas.microsoft.com/office/drawing/2014/main" id="{DB123AAF-CF3A-B89A-69E7-3A8050A2B5C0}"/>
                  </a:ext>
                </a:extLst>
              </p:cNvPr>
              <p:cNvSpPr/>
              <p:nvPr/>
            </p:nvSpPr>
            <p:spPr>
              <a:xfrm>
                <a:off x="10085410" y="3689660"/>
                <a:ext cx="779859" cy="779859"/>
              </a:xfrm>
              <a:prstGeom prst="ellipse">
                <a:avLst/>
              </a:prstGeom>
              <a:solidFill>
                <a:srgbClr val="FFC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73" name="Oval 5">
                <a:extLst>
                  <a:ext uri="{FF2B5EF4-FFF2-40B4-BE49-F238E27FC236}">
                    <a16:creationId xmlns:a16="http://schemas.microsoft.com/office/drawing/2014/main" id="{6884A34C-3272-97C5-AC8C-1485AB16120F}"/>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dirty="0"/>
                  <a:t>4</a:t>
                </a:r>
              </a:p>
            </p:txBody>
          </p:sp>
        </p:grpSp>
      </p:grpSp>
      <p:grpSp>
        <p:nvGrpSpPr>
          <p:cNvPr id="94" name="Group 93">
            <a:extLst>
              <a:ext uri="{FF2B5EF4-FFF2-40B4-BE49-F238E27FC236}">
                <a16:creationId xmlns:a16="http://schemas.microsoft.com/office/drawing/2014/main" id="{3D6FB9E0-F37D-4837-9580-2683910B9894}"/>
              </a:ext>
            </a:extLst>
          </p:cNvPr>
          <p:cNvGrpSpPr/>
          <p:nvPr/>
        </p:nvGrpSpPr>
        <p:grpSpPr>
          <a:xfrm>
            <a:off x="2346668" y="4733415"/>
            <a:ext cx="2525289" cy="1077218"/>
            <a:chOff x="2924970" y="4686569"/>
            <a:chExt cx="3117679" cy="1316682"/>
          </a:xfrm>
        </p:grpSpPr>
        <p:sp>
          <p:nvSpPr>
            <p:cNvPr id="63" name="Pentagon 62">
              <a:extLst>
                <a:ext uri="{FF2B5EF4-FFF2-40B4-BE49-F238E27FC236}">
                  <a16:creationId xmlns:a16="http://schemas.microsoft.com/office/drawing/2014/main" id="{C646A5EA-2542-4546-A0CD-78BEBE3B9D0D}"/>
                </a:ext>
              </a:extLst>
            </p:cNvPr>
            <p:cNvSpPr/>
            <p:nvPr/>
          </p:nvSpPr>
          <p:spPr>
            <a:xfrm>
              <a:off x="2924970" y="46865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6" name="Group 65">
              <a:extLst>
                <a:ext uri="{FF2B5EF4-FFF2-40B4-BE49-F238E27FC236}">
                  <a16:creationId xmlns:a16="http://schemas.microsoft.com/office/drawing/2014/main" id="{8EC4F8F3-4C21-00A5-A6C1-439B374E95E4}"/>
                </a:ext>
              </a:extLst>
            </p:cNvPr>
            <p:cNvGrpSpPr/>
            <p:nvPr/>
          </p:nvGrpSpPr>
          <p:grpSpPr>
            <a:xfrm>
              <a:off x="3178519" y="4825091"/>
              <a:ext cx="1063394" cy="1011676"/>
              <a:chOff x="10085410" y="3689660"/>
              <a:chExt cx="779859" cy="779859"/>
            </a:xfrm>
          </p:grpSpPr>
          <p:sp>
            <p:nvSpPr>
              <p:cNvPr id="67" name="Oval 66">
                <a:extLst>
                  <a:ext uri="{FF2B5EF4-FFF2-40B4-BE49-F238E27FC236}">
                    <a16:creationId xmlns:a16="http://schemas.microsoft.com/office/drawing/2014/main" id="{0FFE2DFF-91DC-DF9E-1370-F1AE4596768F}"/>
                  </a:ext>
                </a:extLst>
              </p:cNvPr>
              <p:cNvSpPr/>
              <p:nvPr/>
            </p:nvSpPr>
            <p:spPr>
              <a:xfrm>
                <a:off x="10085410" y="3689660"/>
                <a:ext cx="779859" cy="779859"/>
              </a:xfrm>
              <a:prstGeom prst="ellipse">
                <a:avLst/>
              </a:prstGeom>
              <a:solidFill>
                <a:srgbClr val="92D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68" name="Oval 5">
                <a:extLst>
                  <a:ext uri="{FF2B5EF4-FFF2-40B4-BE49-F238E27FC236}">
                    <a16:creationId xmlns:a16="http://schemas.microsoft.com/office/drawing/2014/main" id="{2CCA2B4B-007A-F394-A02A-ECFD0EF9655E}"/>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dirty="0"/>
                  <a:t>3</a:t>
                </a:r>
                <a:endParaRPr lang="en-US" sz="3600" kern="1200" dirty="0"/>
              </a:p>
            </p:txBody>
          </p:sp>
        </p:grpSp>
        <p:pic>
          <p:nvPicPr>
            <p:cNvPr id="75" name="Picture 74" descr="A group of people in a circle&#10;&#10;AI-generated content may be incorrect.">
              <a:extLst>
                <a:ext uri="{FF2B5EF4-FFF2-40B4-BE49-F238E27FC236}">
                  <a16:creationId xmlns:a16="http://schemas.microsoft.com/office/drawing/2014/main" id="{B0DA106D-A5F4-179A-4D28-CA535AED4639}"/>
                </a:ext>
              </a:extLst>
            </p:cNvPr>
            <p:cNvPicPr>
              <a:picLocks noChangeAspect="1"/>
            </p:cNvPicPr>
            <p:nvPr/>
          </p:nvPicPr>
          <p:blipFill>
            <a:blip r:embed="rId5" cstate="print">
              <a:extLst>
                <a:ext uri="{28A0092B-C50C-407E-A947-70E740481C1C}">
                  <a14:useLocalDpi xmlns:a14="http://schemas.microsoft.com/office/drawing/2010/main" val="0"/>
                </a:ext>
              </a:extLst>
            </a:blip>
            <a:srcRect l="10039" t="13228" r="12843" b="13228"/>
            <a:stretch>
              <a:fillRect/>
            </a:stretch>
          </p:blipFill>
          <p:spPr>
            <a:xfrm>
              <a:off x="4256602" y="4770683"/>
              <a:ext cx="1162580" cy="1066084"/>
            </a:xfrm>
            <a:prstGeom prst="rect">
              <a:avLst/>
            </a:prstGeom>
          </p:spPr>
        </p:pic>
      </p:grpSp>
      <p:grpSp>
        <p:nvGrpSpPr>
          <p:cNvPr id="91" name="Group 90">
            <a:extLst>
              <a:ext uri="{FF2B5EF4-FFF2-40B4-BE49-F238E27FC236}">
                <a16:creationId xmlns:a16="http://schemas.microsoft.com/office/drawing/2014/main" id="{DB68D941-72A2-29B1-3DF4-13EA3C0ED68F}"/>
              </a:ext>
            </a:extLst>
          </p:cNvPr>
          <p:cNvGrpSpPr/>
          <p:nvPr/>
        </p:nvGrpSpPr>
        <p:grpSpPr>
          <a:xfrm>
            <a:off x="1489746" y="3468252"/>
            <a:ext cx="2525289" cy="1077218"/>
            <a:chOff x="1847532" y="3282849"/>
            <a:chExt cx="3117679" cy="1316682"/>
          </a:xfrm>
        </p:grpSpPr>
        <p:sp>
          <p:nvSpPr>
            <p:cNvPr id="45" name="Pentagon 44">
              <a:extLst>
                <a:ext uri="{FF2B5EF4-FFF2-40B4-BE49-F238E27FC236}">
                  <a16:creationId xmlns:a16="http://schemas.microsoft.com/office/drawing/2014/main" id="{75DE8172-2363-EA26-8675-EAABCF308CD6}"/>
                </a:ext>
              </a:extLst>
            </p:cNvPr>
            <p:cNvSpPr/>
            <p:nvPr/>
          </p:nvSpPr>
          <p:spPr>
            <a:xfrm>
              <a:off x="1847532" y="328284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8" name="Group 47">
              <a:extLst>
                <a:ext uri="{FF2B5EF4-FFF2-40B4-BE49-F238E27FC236}">
                  <a16:creationId xmlns:a16="http://schemas.microsoft.com/office/drawing/2014/main" id="{76AB68A5-8F96-252E-3B26-61E1390B510A}"/>
                </a:ext>
              </a:extLst>
            </p:cNvPr>
            <p:cNvGrpSpPr/>
            <p:nvPr/>
          </p:nvGrpSpPr>
          <p:grpSpPr>
            <a:xfrm>
              <a:off x="2101081" y="3421371"/>
              <a:ext cx="1063394" cy="1011676"/>
              <a:chOff x="10085410" y="3689660"/>
              <a:chExt cx="779859" cy="779859"/>
            </a:xfrm>
          </p:grpSpPr>
          <p:sp>
            <p:nvSpPr>
              <p:cNvPr id="49" name="Oval 48">
                <a:extLst>
                  <a:ext uri="{FF2B5EF4-FFF2-40B4-BE49-F238E27FC236}">
                    <a16:creationId xmlns:a16="http://schemas.microsoft.com/office/drawing/2014/main" id="{A29E5D77-58DB-50FC-D3A5-B542B00114CE}"/>
                  </a:ext>
                </a:extLst>
              </p:cNvPr>
              <p:cNvSpPr/>
              <p:nvPr/>
            </p:nvSpPr>
            <p:spPr>
              <a:xfrm>
                <a:off x="10085410" y="3689660"/>
                <a:ext cx="779859" cy="779859"/>
              </a:xfrm>
              <a:prstGeom prst="ellipse">
                <a:avLst/>
              </a:pr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50" name="Oval 5">
                <a:extLst>
                  <a:ext uri="{FF2B5EF4-FFF2-40B4-BE49-F238E27FC236}">
                    <a16:creationId xmlns:a16="http://schemas.microsoft.com/office/drawing/2014/main" id="{43B8714A-5332-040F-26B8-0BC07E867508}"/>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dirty="0"/>
                  <a:t>2</a:t>
                </a:r>
                <a:endParaRPr lang="en-US" sz="3600" kern="1200" dirty="0"/>
              </a:p>
            </p:txBody>
          </p:sp>
        </p:grpSp>
      </p:grpSp>
      <p:sp>
        <p:nvSpPr>
          <p:cNvPr id="78" name="TextBox 77">
            <a:extLst>
              <a:ext uri="{FF2B5EF4-FFF2-40B4-BE49-F238E27FC236}">
                <a16:creationId xmlns:a16="http://schemas.microsoft.com/office/drawing/2014/main" id="{A903B8EC-A0DF-83CF-348B-C08F9ECAD961}"/>
              </a:ext>
            </a:extLst>
          </p:cNvPr>
          <p:cNvSpPr txBox="1"/>
          <p:nvPr/>
        </p:nvSpPr>
        <p:spPr>
          <a:xfrm>
            <a:off x="6477000" y="7353300"/>
            <a:ext cx="10900786" cy="1015663"/>
          </a:xfrm>
          <a:prstGeom prst="rect">
            <a:avLst/>
          </a:prstGeom>
          <a:noFill/>
        </p:spPr>
        <p:txBody>
          <a:bodyPr wrap="square">
            <a:spAutoFit/>
          </a:bodyPr>
          <a:lstStyle/>
          <a:p>
            <a:pPr algn="just"/>
            <a:r>
              <a:rPr lang="en-US" sz="3000" dirty="0">
                <a:latin typeface="Calibri" panose="020F0502020204030204" pitchFamily="34" charset="0"/>
                <a:ea typeface="Times New Roman" panose="02020603050405020304" pitchFamily="18" charset="0"/>
                <a:cs typeface="Calibri" panose="020F0502020204030204" pitchFamily="34" charset="0"/>
              </a:rPr>
              <a:t>Share outcomes with participants and explain how their inputs will influence the NBSAP </a:t>
            </a:r>
          </a:p>
        </p:txBody>
      </p:sp>
      <p:grpSp>
        <p:nvGrpSpPr>
          <p:cNvPr id="96" name="Group 95">
            <a:extLst>
              <a:ext uri="{FF2B5EF4-FFF2-40B4-BE49-F238E27FC236}">
                <a16:creationId xmlns:a16="http://schemas.microsoft.com/office/drawing/2014/main" id="{D0821AB8-6D47-27C0-C6BF-4CCA8B080782}"/>
              </a:ext>
            </a:extLst>
          </p:cNvPr>
          <p:cNvGrpSpPr/>
          <p:nvPr/>
        </p:nvGrpSpPr>
        <p:grpSpPr>
          <a:xfrm>
            <a:off x="3932150" y="7266682"/>
            <a:ext cx="2525289" cy="1077218"/>
            <a:chOff x="5194075" y="7520669"/>
            <a:chExt cx="3117679" cy="1316682"/>
          </a:xfrm>
        </p:grpSpPr>
        <p:sp>
          <p:nvSpPr>
            <p:cNvPr id="77" name="Pentagon 76">
              <a:extLst>
                <a:ext uri="{FF2B5EF4-FFF2-40B4-BE49-F238E27FC236}">
                  <a16:creationId xmlns:a16="http://schemas.microsoft.com/office/drawing/2014/main" id="{C7922F62-C10D-917D-DD3D-3BF359C628BE}"/>
                </a:ext>
              </a:extLst>
            </p:cNvPr>
            <p:cNvSpPr/>
            <p:nvPr/>
          </p:nvSpPr>
          <p:spPr>
            <a:xfrm>
              <a:off x="5194075" y="75206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9" name="Group 78">
              <a:extLst>
                <a:ext uri="{FF2B5EF4-FFF2-40B4-BE49-F238E27FC236}">
                  <a16:creationId xmlns:a16="http://schemas.microsoft.com/office/drawing/2014/main" id="{E7A4B425-E3C3-F7A6-1D3A-D592855794B5}"/>
                </a:ext>
              </a:extLst>
            </p:cNvPr>
            <p:cNvGrpSpPr/>
            <p:nvPr/>
          </p:nvGrpSpPr>
          <p:grpSpPr>
            <a:xfrm>
              <a:off x="5447624" y="7659191"/>
              <a:ext cx="1063394" cy="1011676"/>
              <a:chOff x="10085410" y="3689660"/>
              <a:chExt cx="779859" cy="779859"/>
            </a:xfrm>
          </p:grpSpPr>
          <p:sp>
            <p:nvSpPr>
              <p:cNvPr id="80" name="Oval 79">
                <a:extLst>
                  <a:ext uri="{FF2B5EF4-FFF2-40B4-BE49-F238E27FC236}">
                    <a16:creationId xmlns:a16="http://schemas.microsoft.com/office/drawing/2014/main" id="{BE78318C-9FF7-CA20-A0C2-79F4FBA8B211}"/>
                  </a:ext>
                </a:extLst>
              </p:cNvPr>
              <p:cNvSpPr/>
              <p:nvPr/>
            </p:nvSpPr>
            <p:spPr>
              <a:xfrm>
                <a:off x="10085410" y="3689660"/>
                <a:ext cx="779859" cy="779859"/>
              </a:xfrm>
              <a:prstGeom prst="ellipse">
                <a:avLst/>
              </a:prstGeom>
              <a:solidFill>
                <a:srgbClr val="DA2B3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81" name="Oval 5">
                <a:extLst>
                  <a:ext uri="{FF2B5EF4-FFF2-40B4-BE49-F238E27FC236}">
                    <a16:creationId xmlns:a16="http://schemas.microsoft.com/office/drawing/2014/main" id="{99ACF67F-BC1A-9EA6-31F6-5F8F19D4C3E9}"/>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dirty="0"/>
                  <a:t>5</a:t>
                </a:r>
              </a:p>
            </p:txBody>
          </p:sp>
        </p:grpSp>
        <p:pic>
          <p:nvPicPr>
            <p:cNvPr id="92" name="Picture 91" descr="A group of people sitting at a table&#10;&#10;AI-generated content may be incorrect.">
              <a:extLst>
                <a:ext uri="{FF2B5EF4-FFF2-40B4-BE49-F238E27FC236}">
                  <a16:creationId xmlns:a16="http://schemas.microsoft.com/office/drawing/2014/main" id="{F558F05E-74A4-D525-2221-91139A79233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46742" y="7649209"/>
              <a:ext cx="1028833" cy="1006943"/>
            </a:xfrm>
            <a:prstGeom prst="rect">
              <a:avLst/>
            </a:prstGeom>
          </p:spPr>
        </p:pic>
      </p:grpSp>
      <p:pic>
        <p:nvPicPr>
          <p:cNvPr id="2" name="Picture 1" descr="A graphic of a pie chart and graph&#10;&#10;AI-generated content may be incorrect.">
            <a:extLst>
              <a:ext uri="{FF2B5EF4-FFF2-40B4-BE49-F238E27FC236}">
                <a16:creationId xmlns:a16="http://schemas.microsoft.com/office/drawing/2014/main" id="{73C7412B-AC60-B805-8E53-90B5F13F3AF9}"/>
              </a:ext>
            </a:extLst>
          </p:cNvPr>
          <p:cNvPicPr>
            <a:picLocks noChangeAspect="1"/>
          </p:cNvPicPr>
          <p:nvPr/>
        </p:nvPicPr>
        <p:blipFill>
          <a:blip r:embed="rId7" cstate="print">
            <a:extLst>
              <a:ext uri="{28A0092B-C50C-407E-A947-70E740481C1C}">
                <a14:useLocalDpi xmlns:a14="http://schemas.microsoft.com/office/drawing/2010/main" val="0"/>
              </a:ext>
            </a:extLst>
          </a:blip>
          <a:srcRect b="11606"/>
          <a:stretch>
            <a:fillRect/>
          </a:stretch>
        </p:blipFill>
        <p:spPr>
          <a:xfrm>
            <a:off x="2728459" y="3563064"/>
            <a:ext cx="820860" cy="823993"/>
          </a:xfrm>
          <a:prstGeom prst="rect">
            <a:avLst/>
          </a:prstGeom>
        </p:spPr>
      </p:pic>
      <p:pic>
        <p:nvPicPr>
          <p:cNvPr id="5" name="Picture 4" descr="A black and white drawing of a bomb hitting a brick wall&#10;&#10;AI-generated content may be incorrect.">
            <a:extLst>
              <a:ext uri="{FF2B5EF4-FFF2-40B4-BE49-F238E27FC236}">
                <a16:creationId xmlns:a16="http://schemas.microsoft.com/office/drawing/2014/main" id="{73420B7D-117C-C2A6-C623-F2CD123A38E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289868" y="6074348"/>
            <a:ext cx="895416" cy="858811"/>
          </a:xfrm>
          <a:prstGeom prst="rect">
            <a:avLst/>
          </a:prstGeom>
        </p:spPr>
      </p:pic>
    </p:spTree>
    <p:extLst>
      <p:ext uri="{BB962C8B-B14F-4D97-AF65-F5344CB8AC3E}">
        <p14:creationId xmlns:p14="http://schemas.microsoft.com/office/powerpoint/2010/main" val="295202641"/>
      </p:ext>
    </p:extLst>
  </p:cSld>
  <p:clrMapOvr>
    <a:masterClrMapping/>
  </p:clrMapOvr>
</p:sld>
</file>

<file path=ppt/theme/theme1.xml><?xml version="1.0" encoding="utf-8"?>
<a:theme xmlns:a="http://schemas.openxmlformats.org/drawingml/2006/main" name="Custom Design">
  <a:themeElements>
    <a:clrScheme name="UNDP">
      <a:dk1>
        <a:srgbClr val="0468B1"/>
      </a:dk1>
      <a:lt1>
        <a:srgbClr val="FFFFFF"/>
      </a:lt1>
      <a:dk2>
        <a:srgbClr val="44546A"/>
      </a:dk2>
      <a:lt2>
        <a:srgbClr val="E7E6E6"/>
      </a:lt2>
      <a:accent1>
        <a:srgbClr val="0468B1"/>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DP Presentation- Spanish" id="{0B9474DE-4CFE-6741-93BB-8CE2216C385D}" vid="{9F841F3F-E64F-D048-B29D-3A6FEA554966}"/>
    </a:ext>
  </a:extLst>
</a:theme>
</file>

<file path=ppt/theme/theme2.xml><?xml version="1.0" encoding="utf-8"?>
<a:theme xmlns:a="http://schemas.openxmlformats.org/drawingml/2006/main" name="Retrospect">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3.xml><?xml version="1.0" encoding="utf-8"?>
<a:theme xmlns:a="http://schemas.openxmlformats.org/drawingml/2006/main" name="1_Office Theme">
  <a:themeElements>
    <a:clrScheme name="Biodiversity">
      <a:dk1>
        <a:srgbClr val="322929"/>
      </a:dk1>
      <a:lt1>
        <a:srgbClr val="FFFFFF"/>
      </a:lt1>
      <a:dk2>
        <a:srgbClr val="315850"/>
      </a:dk2>
      <a:lt2>
        <a:srgbClr val="D8DFCD"/>
      </a:lt2>
      <a:accent1>
        <a:srgbClr val="328160"/>
      </a:accent1>
      <a:accent2>
        <a:srgbClr val="E46C0B"/>
      </a:accent2>
      <a:accent3>
        <a:srgbClr val="F5F8EE"/>
      </a:accent3>
      <a:accent4>
        <a:srgbClr val="8064A2"/>
      </a:accent4>
      <a:accent5>
        <a:srgbClr val="4BACC6"/>
      </a:accent5>
      <a:accent6>
        <a:srgbClr val="F79646"/>
      </a:accent6>
      <a:hlink>
        <a:srgbClr val="0000FF"/>
      </a:hlink>
      <a:folHlink>
        <a:srgbClr val="80008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14100</TotalTime>
  <Words>2325</Words>
  <Application>Microsoft Macintosh PowerPoint</Application>
  <PresentationFormat>Custom</PresentationFormat>
  <Paragraphs>287</Paragraphs>
  <Slides>34</Slides>
  <Notes>18</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34</vt:i4>
      </vt:variant>
    </vt:vector>
  </HeadingPairs>
  <TitlesOfParts>
    <vt:vector size="44" baseType="lpstr">
      <vt:lpstr>Calibri Light</vt:lpstr>
      <vt:lpstr>Wingdings</vt:lpstr>
      <vt:lpstr>Arial</vt:lpstr>
      <vt:lpstr>Aptos Display</vt:lpstr>
      <vt:lpstr>Symbol</vt:lpstr>
      <vt:lpstr>Calibri</vt:lpstr>
      <vt:lpstr>Aptos</vt:lpstr>
      <vt:lpstr>Custom Design</vt:lpstr>
      <vt:lpstr>Retrospect</vt:lpstr>
      <vt:lpstr>1_Office Theme</vt:lpstr>
      <vt:lpstr>PowerPoint Presentation</vt:lpstr>
      <vt:lpstr>Objectives</vt:lpstr>
      <vt:lpstr>PowerPoint Presentation</vt:lpstr>
      <vt:lpstr>PowerPoint Presentation</vt:lpstr>
      <vt:lpstr>PowerPoint Presentation</vt:lpstr>
      <vt:lpstr>PowerPoint Presentation</vt:lpstr>
      <vt:lpstr>PowerPoint Presentation</vt:lpstr>
      <vt:lpstr>Recommended Steps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Diseño e implementación de políticas e iniciativas género transformadoras en diversos sectores ambientales.</dc:title>
  <dc:creator>Maria Victoria Colmenares Macia</dc:creator>
  <cp:lastModifiedBy>Andrea Quesada Aguilar</cp:lastModifiedBy>
  <cp:revision>111</cp:revision>
  <dcterms:created xsi:type="dcterms:W3CDTF">2006-08-16T00:00:00Z</dcterms:created>
  <dcterms:modified xsi:type="dcterms:W3CDTF">2026-02-10T02:48:32Z</dcterms:modified>
  <dc:identifier>DAFCeAGn4cE</dc:identifier>
</cp:coreProperties>
</file>