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5"/>
    <p:sldMasterId id="2147483987" r:id="rId16"/>
  </p:sldMasterIdLst>
  <p:notesMasterIdLst>
    <p:notesMasterId r:id="rId42"/>
  </p:notesMasterIdLst>
  <p:handoutMasterIdLst>
    <p:handoutMasterId r:id="rId43"/>
  </p:handoutMasterIdLst>
  <p:sldIdLst>
    <p:sldId id="268" r:id="rId17"/>
    <p:sldId id="271" r:id="rId18"/>
    <p:sldId id="270"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3" r:id="rId40"/>
    <p:sldId id="261" r:id="rId41"/>
  </p:sldIdLst>
  <p:sldSz cx="12192000" cy="6858000"/>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2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1D5353-2D5D-44B6-A4A0-8FC62A84A7DA}" v="11" dt="2022-12-11T20:05:12.509"/>
    <p1510:client id="{1B999654-C370-4B41-AA9B-B717FB1DB4A1}" v="3" dt="2022-12-12T15:52:49.0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05" d="100"/>
          <a:sy n="105" d="100"/>
        </p:scale>
        <p:origin x="96" y="524"/>
      </p:cViewPr>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Master" Target="slideMasters/slideMaster2.xml"/><Relationship Id="rId29" Type="http://schemas.openxmlformats.org/officeDocument/2006/relationships/slide" Target="slides/slide13.xml"/><Relationship Id="rId11" Type="http://schemas.openxmlformats.org/officeDocument/2006/relationships/customXml" Target="../customXml/item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Master" Target="slideMasters/slideMaster1.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microsoft.com/office/2015/10/relationships/revisionInfo" Target="revisionInfo.xml"/><Relationship Id="rId10" Type="http://schemas.openxmlformats.org/officeDocument/2006/relationships/customXml" Target="../customXml/item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viewProps" Target="viewProps.xml"/><Relationship Id="rId20" Type="http://schemas.openxmlformats.org/officeDocument/2006/relationships/slide" Target="slides/slide4.xml"/><Relationship Id="rId41"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customXml" Target="../customXml/item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Shares</c:v>
                </c:pt>
              </c:strCache>
            </c:strRef>
          </c:tx>
          <c:spPr>
            <a:solidFill>
              <a:schemeClr val="bg2">
                <a:lumMod val="95000"/>
              </a:schemeClr>
            </a:solidFill>
            <a:ln>
              <a:solidFill>
                <a:schemeClr val="tx1"/>
              </a:solidFill>
            </a:ln>
          </c:spPr>
          <c:dPt>
            <c:idx val="0"/>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F30-4DA3-83E6-14209943FF81}"/>
              </c:ext>
            </c:extLst>
          </c:dPt>
          <c:dPt>
            <c:idx val="1"/>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CF30-4DA3-83E6-14209943FF81}"/>
              </c:ext>
            </c:extLst>
          </c:dPt>
          <c:dPt>
            <c:idx val="2"/>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F30-4DA3-83E6-14209943FF81}"/>
              </c:ext>
            </c:extLst>
          </c:dPt>
          <c:dPt>
            <c:idx val="3"/>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CF30-4DA3-83E6-14209943FF81}"/>
              </c:ext>
            </c:extLst>
          </c:dPt>
          <c:dPt>
            <c:idx val="4"/>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CF30-4DA3-83E6-14209943FF81}"/>
              </c:ext>
            </c:extLst>
          </c:dPt>
          <c:dPt>
            <c:idx val="5"/>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CF30-4DA3-83E6-14209943FF81}"/>
              </c:ext>
            </c:extLst>
          </c:dPt>
          <c:dPt>
            <c:idx val="6"/>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CF30-4DA3-83E6-14209943FF81}"/>
              </c:ext>
            </c:extLst>
          </c:dPt>
          <c:dPt>
            <c:idx val="7"/>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CF30-4DA3-83E6-14209943FF81}"/>
              </c:ext>
            </c:extLst>
          </c:dPt>
          <c:dPt>
            <c:idx val="8"/>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CF30-4DA3-83E6-14209943FF81}"/>
              </c:ext>
            </c:extLst>
          </c:dPt>
          <c:dLbls>
            <c:dLbl>
              <c:idx val="0"/>
              <c:tx>
                <c:rich>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fld id="{F430CF01-A22B-4D72-8F3A-BE91AE4885EC}" type="CATEGORYNAME">
                      <a:rPr lang="en-US" smtClean="0"/>
                      <a:pPr>
                        <a:defRPr sz="1200">
                          <a:solidFill>
                            <a:schemeClr val="tx1"/>
                          </a:solidFill>
                        </a:defRPr>
                      </a:pPr>
                      <a:t>[CATEGORY NAME]</a:t>
                    </a:fld>
                    <a:endParaRPr lang="en-GB"/>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en-US"/>
                </a:p>
              </c:txPr>
              <c:dLblPos val="inEnd"/>
              <c:showLegendKey val="0"/>
              <c:showVal val="0"/>
              <c:showCatName val="1"/>
              <c:showSerName val="0"/>
              <c:showPercent val="0"/>
              <c:showBubbleSize val="0"/>
              <c:extLst>
                <c:ext xmlns:c15="http://schemas.microsoft.com/office/drawing/2012/chart" uri="{CE6537A1-D6FC-4f65-9D91-7224C49458BB}">
                  <c15:layout>
                    <c:manualLayout>
                      <c:w val="0.16194776280343773"/>
                      <c:h val="0.13067175051792962"/>
                    </c:manualLayout>
                  </c15:layout>
                  <c15:dlblFieldTable/>
                  <c15:showDataLabelsRange val="0"/>
                </c:ext>
                <c:ext xmlns:c16="http://schemas.microsoft.com/office/drawing/2014/chart" uri="{C3380CC4-5D6E-409C-BE32-E72D297353CC}">
                  <c16:uniqueId val="{00000001-CF30-4DA3-83E6-14209943FF81}"/>
                </c:ext>
              </c:extLst>
            </c:dLbl>
            <c:dLbl>
              <c:idx val="1"/>
              <c:tx>
                <c:rich>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r>
                      <a:rPr lang="en-US"/>
                      <a:t>Quality</a:t>
                    </a:r>
                    <a:r>
                      <a:rPr lang="en-US" baseline="0"/>
                      <a:t> of infrastructure</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en-US"/>
                </a:p>
              </c:txPr>
              <c:dLblPos val="in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F30-4DA3-83E6-14209943FF81}"/>
                </c:ext>
              </c:extLst>
            </c:dLbl>
            <c:dLbl>
              <c:idx val="2"/>
              <c:layout>
                <c:manualLayout>
                  <c:x val="-0.21268638429896833"/>
                  <c:y val="-5.781378956055986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30-4DA3-83E6-14209943FF81}"/>
                </c:ext>
              </c:extLst>
            </c:dLbl>
            <c:dLbl>
              <c:idx val="3"/>
              <c:layout>
                <c:manualLayout>
                  <c:x val="-0.12155240313437218"/>
                  <c:y val="-0.15504728739620352"/>
                </c:manualLayout>
              </c:layout>
              <c:tx>
                <c:rich>
                  <a:bodyPr rot="0" spcFirstLastPara="1" vertOverflow="ellipsis" vert="horz" wrap="square" lIns="38100" tIns="19050" rIns="38100" bIns="19050" anchor="ctr" anchorCtr="1">
                    <a:noAutofit/>
                  </a:bodyPr>
                  <a:lstStyle/>
                  <a:p>
                    <a:pPr>
                      <a:defRPr sz="1200" b="1" i="0" u="none" strike="noStrike" kern="1200" spc="0" baseline="0">
                        <a:solidFill>
                          <a:schemeClr val="tx1"/>
                        </a:solidFill>
                        <a:latin typeface="+mn-lt"/>
                        <a:ea typeface="+mn-ea"/>
                        <a:cs typeface="+mn-cs"/>
                      </a:defRPr>
                    </a:pPr>
                    <a:r>
                      <a:rPr lang="en-US" dirty="0"/>
                      <a:t>Access</a:t>
                    </a:r>
                    <a:r>
                      <a:rPr lang="en-US" baseline="0" dirty="0"/>
                      <a:t> to quality spaces</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4967317466134192"/>
                      <c:h val="0.11123275673308518"/>
                    </c:manualLayout>
                  </c15:layout>
                  <c15:showDataLabelsRange val="0"/>
                </c:ext>
                <c:ext xmlns:c16="http://schemas.microsoft.com/office/drawing/2014/chart" uri="{C3380CC4-5D6E-409C-BE32-E72D297353CC}">
                  <c16:uniqueId val="{00000004-CF30-4DA3-83E6-14209943FF81}"/>
                </c:ext>
              </c:extLst>
            </c:dLbl>
            <c:dLbl>
              <c:idx val="4"/>
              <c:tx>
                <c:rich>
                  <a:bodyPr rot="0" spcFirstLastPara="1" vertOverflow="ellipsis" vert="horz" wrap="square" lIns="38100" tIns="19050" rIns="38100" bIns="19050" anchor="ctr" anchorCtr="1">
                    <a:noAutofit/>
                  </a:bodyPr>
                  <a:lstStyle/>
                  <a:p>
                    <a:pPr>
                      <a:defRPr sz="1200" b="1" i="0" u="none" strike="noStrike" kern="1200" spc="0" baseline="0">
                        <a:solidFill>
                          <a:schemeClr val="tx1"/>
                        </a:solidFill>
                        <a:latin typeface="+mn-lt"/>
                        <a:ea typeface="+mn-ea"/>
                        <a:cs typeface="+mn-cs"/>
                      </a:defRPr>
                    </a:pPr>
                    <a:r>
                      <a:rPr lang="en-US" sz="1200" dirty="0"/>
                      <a:t>Quality housing for</a:t>
                    </a:r>
                    <a:r>
                      <a:rPr lang="en-US" sz="1200" baseline="0" dirty="0"/>
                      <a:t> all</a:t>
                    </a:r>
                    <a:endParaRPr lang="en-US" sz="1200" dirty="0"/>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tx1"/>
                      </a:solidFill>
                      <a:latin typeface="+mn-lt"/>
                      <a:ea typeface="+mn-ea"/>
                      <a:cs typeface="+mn-cs"/>
                    </a:defRPr>
                  </a:pPr>
                  <a:endParaRPr lang="en-US"/>
                </a:p>
              </c:txPr>
              <c:dLblPos val="inEnd"/>
              <c:showLegendKey val="0"/>
              <c:showVal val="0"/>
              <c:showCatName val="1"/>
              <c:showSerName val="0"/>
              <c:showPercent val="0"/>
              <c:showBubbleSize val="0"/>
              <c:extLst>
                <c:ext xmlns:c15="http://schemas.microsoft.com/office/drawing/2012/chart" uri="{CE6537A1-D6FC-4f65-9D91-7224C49458BB}">
                  <c15:layout>
                    <c:manualLayout>
                      <c:w val="0.16030515397767811"/>
                      <c:h val="0.13524405854710211"/>
                    </c:manualLayout>
                  </c15:layout>
                  <c15:showDataLabelsRange val="0"/>
                </c:ext>
                <c:ext xmlns:c16="http://schemas.microsoft.com/office/drawing/2014/chart" uri="{C3380CC4-5D6E-409C-BE32-E72D297353CC}">
                  <c16:uniqueId val="{00000005-CF30-4DA3-83E6-14209943FF81}"/>
                </c:ext>
              </c:extLst>
            </c:dLbl>
            <c:dLbl>
              <c:idx val="5"/>
              <c:layout>
                <c:manualLayout>
                  <c:x val="0.1532993025412209"/>
                  <c:y val="-0.1368176382408921"/>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5589717497540828"/>
                      <c:h val="0.20695710026780753"/>
                    </c:manualLayout>
                  </c15:layout>
                </c:ext>
                <c:ext xmlns:c16="http://schemas.microsoft.com/office/drawing/2014/chart" uri="{C3380CC4-5D6E-409C-BE32-E72D297353CC}">
                  <c16:uniqueId val="{00000006-CF30-4DA3-83E6-14209943FF81}"/>
                </c:ext>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9-CF30-4DA3-83E6-14209943FF81}"/>
                </c:ext>
              </c:extLst>
            </c:dLbl>
            <c:dLbl>
              <c:idx val="7"/>
              <c:layout>
                <c:manualLayout>
                  <c:x val="0.16620663826636392"/>
                  <c:y val="0.12441838186993645"/>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5191843737410857"/>
                      <c:h val="0.12460207845581174"/>
                    </c:manualLayout>
                  </c15:layout>
                </c:ext>
                <c:ext xmlns:c16="http://schemas.microsoft.com/office/drawing/2014/chart" uri="{C3380CC4-5D6E-409C-BE32-E72D297353CC}">
                  <c16:uniqueId val="{00000007-CF30-4DA3-83E6-14209943FF81}"/>
                </c:ext>
              </c:extLst>
            </c:dLbl>
            <c:dLbl>
              <c:idx val="8"/>
              <c:layout>
                <c:manualLayout>
                  <c:x val="0.1047020132617653"/>
                  <c:y val="7.4170365161442459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4207058408159173"/>
                      <c:h val="0.13583230870290205"/>
                    </c:manualLayout>
                  </c15:layout>
                </c:ext>
                <c:ext xmlns:c16="http://schemas.microsoft.com/office/drawing/2014/chart" uri="{C3380CC4-5D6E-409C-BE32-E72D297353CC}">
                  <c16:uniqueId val="{00000008-CF30-4DA3-83E6-14209943FF8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en-US"/>
              </a:p>
            </c:txPr>
            <c:dLblPos val="in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Local economy and business performance</c:v>
                </c:pt>
                <c:pt idx="1">
                  <c:v>Level of connectedness</c:v>
                </c:pt>
                <c:pt idx="2">
                  <c:v>Sustainability, environment and biodiversity resilience</c:v>
                </c:pt>
                <c:pt idx="3">
                  <c:v>Accessibility to open space</c:v>
                </c:pt>
                <c:pt idx="4">
                  <c:v>Housing supply and demand for all</c:v>
                </c:pt>
                <c:pt idx="5">
                  <c:v>Local identity and areas of economic and industrial specialism</c:v>
                </c:pt>
                <c:pt idx="6">
                  <c:v>A healthy community</c:v>
                </c:pt>
                <c:pt idx="7">
                  <c:v>Presence of new and innovative industries</c:v>
                </c:pt>
                <c:pt idx="8">
                  <c:v>Education and skills</c:v>
                </c:pt>
              </c:strCache>
            </c:strRef>
          </c:cat>
          <c:val>
            <c:numRef>
              <c:f>Sheet1!$B$2:$B$10</c:f>
              <c:numCache>
                <c:formatCode>General</c:formatCode>
                <c:ptCount val="9"/>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00-CF30-4DA3-83E6-14209943FF81}"/>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extLst>
      <a:ext uri="{91240B29-F687-4F45-9708-019B960494DF}">
        <a14:hiddenLine xmlns:a14="http://schemas.microsoft.com/office/drawing/2010/main">
          <a:noFill/>
        </a14:hiddenLine>
      </a:ext>
    </a:ex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Shares</c:v>
                </c:pt>
              </c:strCache>
            </c:strRef>
          </c:tx>
          <c:spPr>
            <a:solidFill>
              <a:schemeClr val="bg2">
                <a:lumMod val="95000"/>
              </a:schemeClr>
            </a:solidFill>
            <a:ln>
              <a:solidFill>
                <a:schemeClr val="tx1"/>
              </a:solidFill>
            </a:ln>
          </c:spPr>
          <c:dPt>
            <c:idx val="0"/>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1F4-46DD-8890-D9E9F2419535}"/>
              </c:ext>
            </c:extLst>
          </c:dPt>
          <c:dPt>
            <c:idx val="1"/>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1F4-46DD-8890-D9E9F2419535}"/>
              </c:ext>
            </c:extLst>
          </c:dPt>
          <c:dPt>
            <c:idx val="2"/>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1F4-46DD-8890-D9E9F2419535}"/>
              </c:ext>
            </c:extLst>
          </c:dPt>
          <c:dPt>
            <c:idx val="3"/>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91F4-46DD-8890-D9E9F2419535}"/>
              </c:ext>
            </c:extLst>
          </c:dPt>
          <c:dPt>
            <c:idx val="4"/>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91F4-46DD-8890-D9E9F2419535}"/>
              </c:ext>
            </c:extLst>
          </c:dPt>
          <c:dPt>
            <c:idx val="5"/>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91F4-46DD-8890-D9E9F2419535}"/>
              </c:ext>
            </c:extLst>
          </c:dPt>
          <c:dPt>
            <c:idx val="6"/>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91F4-46DD-8890-D9E9F2419535}"/>
              </c:ext>
            </c:extLst>
          </c:dPt>
          <c:dPt>
            <c:idx val="7"/>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91F4-46DD-8890-D9E9F2419535}"/>
              </c:ext>
            </c:extLst>
          </c:dPt>
          <c:dPt>
            <c:idx val="8"/>
            <c:bubble3D val="0"/>
            <c:spPr>
              <a:solidFill>
                <a:schemeClr val="accent1"/>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91F4-46DD-8890-D9E9F2419535}"/>
              </c:ext>
            </c:extLst>
          </c:dPt>
          <c:dLbls>
            <c:dLbl>
              <c:idx val="0"/>
              <c:tx>
                <c:rich>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fld id="{F430CF01-A22B-4D72-8F3A-BE91AE4885EC}" type="CATEGORYNAME">
                      <a:rPr lang="en-US" smtClean="0">
                        <a:solidFill>
                          <a:schemeClr val="tx1">
                            <a:lumMod val="50000"/>
                            <a:lumOff val="50000"/>
                          </a:schemeClr>
                        </a:solidFill>
                      </a:rPr>
                      <a:pPr>
                        <a:defRPr sz="1200">
                          <a:solidFill>
                            <a:schemeClr val="tx1">
                              <a:lumMod val="50000"/>
                              <a:lumOff val="50000"/>
                            </a:schemeClr>
                          </a:solidFill>
                        </a:defRPr>
                      </a:pPr>
                      <a:t>[CATEGORY NAME]</a:t>
                    </a:fld>
                    <a:endParaRPr lang="en-GB"/>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extLst>
                <c:ext xmlns:c15="http://schemas.microsoft.com/office/drawing/2012/chart" uri="{CE6537A1-D6FC-4f65-9D91-7224C49458BB}">
                  <c15:layout>
                    <c:manualLayout>
                      <c:w val="0.16194776280343773"/>
                      <c:h val="0.13067175051792962"/>
                    </c:manualLayout>
                  </c15:layout>
                  <c15:dlblFieldTable/>
                  <c15:showDataLabelsRange val="0"/>
                </c:ext>
                <c:ext xmlns:c16="http://schemas.microsoft.com/office/drawing/2014/chart" uri="{C3380CC4-5D6E-409C-BE32-E72D297353CC}">
                  <c16:uniqueId val="{00000001-91F4-46DD-8890-D9E9F2419535}"/>
                </c:ext>
              </c:extLst>
            </c:dLbl>
            <c:dLbl>
              <c:idx val="1"/>
              <c:tx>
                <c:rich>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r>
                      <a:rPr lang="en-US">
                        <a:solidFill>
                          <a:schemeClr val="tx1">
                            <a:lumMod val="50000"/>
                            <a:lumOff val="50000"/>
                          </a:schemeClr>
                        </a:solidFill>
                      </a:rPr>
                      <a:t>Quality</a:t>
                    </a:r>
                    <a:r>
                      <a:rPr lang="en-US" baseline="0">
                        <a:solidFill>
                          <a:schemeClr val="tx1">
                            <a:lumMod val="50000"/>
                            <a:lumOff val="50000"/>
                          </a:schemeClr>
                        </a:solidFill>
                      </a:rPr>
                      <a:t> of infrastructure</a:t>
                    </a:r>
                    <a:endParaRPr lang="en-US" dirty="0">
                      <a:solidFill>
                        <a:schemeClr val="tx1">
                          <a:lumMod val="50000"/>
                          <a:lumOff val="50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1F4-46DD-8890-D9E9F2419535}"/>
                </c:ext>
              </c:extLst>
            </c:dLbl>
            <c:dLbl>
              <c:idx val="2"/>
              <c:layout>
                <c:manualLayout>
                  <c:x val="-0.21268638429896833"/>
                  <c:y val="-5.781378956055986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1F4-46DD-8890-D9E9F2419535}"/>
                </c:ext>
              </c:extLst>
            </c:dLbl>
            <c:dLbl>
              <c:idx val="3"/>
              <c:layout>
                <c:manualLayout>
                  <c:x val="-0.12155240313437218"/>
                  <c:y val="-0.15504728739620352"/>
                </c:manualLayout>
              </c:layout>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chemeClr val="tx1">
                            <a:lumMod val="50000"/>
                            <a:lumOff val="50000"/>
                          </a:schemeClr>
                        </a:solidFill>
                        <a:latin typeface="+mn-lt"/>
                        <a:ea typeface="+mn-ea"/>
                        <a:cs typeface="+mn-cs"/>
                      </a:defRPr>
                    </a:pPr>
                    <a:r>
                      <a:rPr lang="en-US" sz="1200" b="1" i="0" u="none" strike="noStrike" kern="1200" spc="0" baseline="0" dirty="0">
                        <a:solidFill>
                          <a:schemeClr val="tx1">
                            <a:lumMod val="50000"/>
                            <a:lumOff val="50000"/>
                          </a:schemeClr>
                        </a:solidFill>
                      </a:rPr>
                      <a:t>Access to quality spaces</a:t>
                    </a:r>
                  </a:p>
                </c:rich>
              </c:tx>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4967317466134192"/>
                      <c:h val="0.11123275673308518"/>
                    </c:manualLayout>
                  </c15:layout>
                  <c15:showDataLabelsRange val="0"/>
                </c:ext>
                <c:ext xmlns:c16="http://schemas.microsoft.com/office/drawing/2014/chart" uri="{C3380CC4-5D6E-409C-BE32-E72D297353CC}">
                  <c16:uniqueId val="{00000007-91F4-46DD-8890-D9E9F2419535}"/>
                </c:ext>
              </c:extLst>
            </c:dLbl>
            <c:dLbl>
              <c:idx val="4"/>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chemeClr val="tx1">
                            <a:lumMod val="50000"/>
                            <a:lumOff val="50000"/>
                          </a:schemeClr>
                        </a:solidFill>
                        <a:latin typeface="+mn-lt"/>
                        <a:ea typeface="+mn-ea"/>
                        <a:cs typeface="+mn-cs"/>
                      </a:defRPr>
                    </a:pPr>
                    <a:r>
                      <a:rPr lang="en-US" sz="1200" b="1" i="0" u="none" strike="noStrike" kern="1200" spc="0" baseline="0" dirty="0">
                        <a:solidFill>
                          <a:schemeClr val="tx1">
                            <a:lumMod val="50000"/>
                            <a:lumOff val="50000"/>
                          </a:schemeClr>
                        </a:solidFill>
                      </a:rPr>
                      <a:t>Quality housing for all</a:t>
                    </a:r>
                  </a:p>
                  <a:p>
                    <a:pPr marL="0" marR="0" lvl="0" indent="0" algn="ctr" defTabSz="914400" rtl="0" eaLnBrk="1" fontAlgn="auto" latinLnBrk="0" hangingPunct="1">
                      <a:lnSpc>
                        <a:spcPct val="100000"/>
                      </a:lnSpc>
                      <a:spcBef>
                        <a:spcPts val="0"/>
                      </a:spcBef>
                      <a:spcAft>
                        <a:spcPts val="0"/>
                      </a:spcAft>
                      <a:buClrTx/>
                      <a:buSzTx/>
                      <a:buFontTx/>
                      <a:buNone/>
                      <a:tabLst/>
                      <a:defRPr sz="1200">
                        <a:solidFill>
                          <a:schemeClr val="tx1">
                            <a:lumMod val="50000"/>
                            <a:lumOff val="50000"/>
                          </a:schemeClr>
                        </a:solidFill>
                      </a:defRPr>
                    </a:pPr>
                    <a:endParaRPr lang="en-US" dirty="0">
                      <a:solidFill>
                        <a:schemeClr val="tx1">
                          <a:lumMod val="50000"/>
                          <a:lumOff val="50000"/>
                        </a:schemeClr>
                      </a:solidFill>
                    </a:endParaRPr>
                  </a:p>
                </c:rich>
              </c:tx>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extLst>
                <c:ext xmlns:c15="http://schemas.microsoft.com/office/drawing/2012/chart" uri="{CE6537A1-D6FC-4f65-9D91-7224C49458BB}">
                  <c15:layout>
                    <c:manualLayout>
                      <c:w val="0.14874865472079093"/>
                      <c:h val="0.13524405854710211"/>
                    </c:manualLayout>
                  </c15:layout>
                  <c15:showDataLabelsRange val="0"/>
                </c:ext>
                <c:ext xmlns:c16="http://schemas.microsoft.com/office/drawing/2014/chart" uri="{C3380CC4-5D6E-409C-BE32-E72D297353CC}">
                  <c16:uniqueId val="{00000009-91F4-46DD-8890-D9E9F2419535}"/>
                </c:ext>
              </c:extLst>
            </c:dLbl>
            <c:dLbl>
              <c:idx val="5"/>
              <c:layout>
                <c:manualLayout>
                  <c:x val="0.1532993025412209"/>
                  <c:y val="-0.1368176382408921"/>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5589717497540828"/>
                      <c:h val="0.20695710026780753"/>
                    </c:manualLayout>
                  </c15:layout>
                </c:ext>
                <c:ext xmlns:c16="http://schemas.microsoft.com/office/drawing/2014/chart" uri="{C3380CC4-5D6E-409C-BE32-E72D297353CC}">
                  <c16:uniqueId val="{0000000B-91F4-46DD-8890-D9E9F2419535}"/>
                </c:ext>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D-91F4-46DD-8890-D9E9F2419535}"/>
                </c:ext>
              </c:extLst>
            </c:dLbl>
            <c:dLbl>
              <c:idx val="7"/>
              <c:layout>
                <c:manualLayout>
                  <c:x val="0.16620663826636392"/>
                  <c:y val="0.12441838186993645"/>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5191843737410857"/>
                      <c:h val="0.12460207845581174"/>
                    </c:manualLayout>
                  </c15:layout>
                </c:ext>
                <c:ext xmlns:c16="http://schemas.microsoft.com/office/drawing/2014/chart" uri="{C3380CC4-5D6E-409C-BE32-E72D297353CC}">
                  <c16:uniqueId val="{0000000F-91F4-46DD-8890-D9E9F2419535}"/>
                </c:ext>
              </c:extLst>
            </c:dLbl>
            <c:dLbl>
              <c:idx val="8"/>
              <c:layout>
                <c:manualLayout>
                  <c:x val="0.1047020132617653"/>
                  <c:y val="7.4170365161442459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4207058408159173"/>
                      <c:h val="0.13583230870290205"/>
                    </c:manualLayout>
                  </c15:layout>
                </c:ext>
                <c:ext xmlns:c16="http://schemas.microsoft.com/office/drawing/2014/chart" uri="{C3380CC4-5D6E-409C-BE32-E72D297353CC}">
                  <c16:uniqueId val="{00000011-91F4-46DD-8890-D9E9F241953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Local economy and business performance</c:v>
                </c:pt>
                <c:pt idx="1">
                  <c:v>Level of connectedness</c:v>
                </c:pt>
                <c:pt idx="2">
                  <c:v>Sustainability, environment and biodiversity resilience</c:v>
                </c:pt>
                <c:pt idx="3">
                  <c:v>Accessibility to open space</c:v>
                </c:pt>
                <c:pt idx="4">
                  <c:v>Housing supply and demand for all</c:v>
                </c:pt>
                <c:pt idx="5">
                  <c:v>Local identity and areas of economic and industrial specialism</c:v>
                </c:pt>
                <c:pt idx="6">
                  <c:v>A healthy community</c:v>
                </c:pt>
                <c:pt idx="7">
                  <c:v>Presence of new and innovative industries</c:v>
                </c:pt>
                <c:pt idx="8">
                  <c:v>Education and skills</c:v>
                </c:pt>
              </c:strCache>
            </c:strRef>
          </c:cat>
          <c:val>
            <c:numRef>
              <c:f>Sheet1!$B$2:$B$10</c:f>
              <c:numCache>
                <c:formatCode>General</c:formatCode>
                <c:ptCount val="9"/>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12-91F4-46DD-8890-D9E9F2419535}"/>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Shares</c:v>
                </c:pt>
              </c:strCache>
            </c:strRef>
          </c:tx>
          <c:spPr>
            <a:solidFill>
              <a:schemeClr val="bg2">
                <a:lumMod val="95000"/>
              </a:schemeClr>
            </a:solidFill>
            <a:ln>
              <a:solidFill>
                <a:schemeClr val="tx1"/>
              </a:solidFill>
            </a:ln>
          </c:spPr>
          <c:dPt>
            <c:idx val="0"/>
            <c:bubble3D val="0"/>
            <c:spPr>
              <a:solidFill>
                <a:schemeClr val="accent1"/>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1F4-46DD-8890-D9E9F2419535}"/>
              </c:ext>
            </c:extLst>
          </c:dPt>
          <c:dPt>
            <c:idx val="1"/>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1F4-46DD-8890-D9E9F2419535}"/>
              </c:ext>
            </c:extLst>
          </c:dPt>
          <c:dPt>
            <c:idx val="2"/>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1F4-46DD-8890-D9E9F2419535}"/>
              </c:ext>
            </c:extLst>
          </c:dPt>
          <c:dPt>
            <c:idx val="3"/>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91F4-46DD-8890-D9E9F2419535}"/>
              </c:ext>
            </c:extLst>
          </c:dPt>
          <c:dPt>
            <c:idx val="4"/>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91F4-46DD-8890-D9E9F2419535}"/>
              </c:ext>
            </c:extLst>
          </c:dPt>
          <c:dPt>
            <c:idx val="5"/>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91F4-46DD-8890-D9E9F2419535}"/>
              </c:ext>
            </c:extLst>
          </c:dPt>
          <c:dPt>
            <c:idx val="6"/>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91F4-46DD-8890-D9E9F2419535}"/>
              </c:ext>
            </c:extLst>
          </c:dPt>
          <c:dPt>
            <c:idx val="7"/>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91F4-46DD-8890-D9E9F2419535}"/>
              </c:ext>
            </c:extLst>
          </c:dPt>
          <c:dPt>
            <c:idx val="8"/>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91F4-46DD-8890-D9E9F2419535}"/>
              </c:ext>
            </c:extLst>
          </c:dPt>
          <c:dLbls>
            <c:dLbl>
              <c:idx val="0"/>
              <c:tx>
                <c:rich>
                  <a:bodyPr rot="0" spcFirstLastPara="1" vertOverflow="ellipsis" vert="horz" wrap="square" lIns="38100" tIns="19050" rIns="38100" bIns="19050" anchor="ctr" anchorCtr="1">
                    <a:spAutoFit/>
                  </a:bodyPr>
                  <a:lstStyle/>
                  <a:p>
                    <a:pPr>
                      <a:defRPr sz="1200" b="1" i="0" u="none" strike="noStrike" kern="1200" spc="0" baseline="0">
                        <a:solidFill>
                          <a:schemeClr val="bg1"/>
                        </a:solidFill>
                        <a:latin typeface="+mn-lt"/>
                        <a:ea typeface="+mn-ea"/>
                        <a:cs typeface="+mn-cs"/>
                      </a:defRPr>
                    </a:pPr>
                    <a:fld id="{F430CF01-A22B-4D72-8F3A-BE91AE4885EC}" type="CATEGORYNAME">
                      <a:rPr lang="en-US" smtClean="0">
                        <a:solidFill>
                          <a:schemeClr val="bg1"/>
                        </a:solidFill>
                      </a:rPr>
                      <a:pPr>
                        <a:defRPr sz="1200">
                          <a:solidFill>
                            <a:schemeClr val="bg1"/>
                          </a:solidFill>
                        </a:defRPr>
                      </a:pPr>
                      <a:t>[CATEGORY NAME]</a:t>
                    </a:fld>
                    <a:endParaRPr lang="en-GB"/>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bg1"/>
                      </a:solidFill>
                      <a:latin typeface="+mn-lt"/>
                      <a:ea typeface="+mn-ea"/>
                      <a:cs typeface="+mn-cs"/>
                    </a:defRPr>
                  </a:pPr>
                  <a:endParaRPr lang="en-US"/>
                </a:p>
              </c:txPr>
              <c:dLblPos val="inEnd"/>
              <c:showLegendKey val="0"/>
              <c:showVal val="0"/>
              <c:showCatName val="1"/>
              <c:showSerName val="0"/>
              <c:showPercent val="0"/>
              <c:showBubbleSize val="0"/>
              <c:extLst>
                <c:ext xmlns:c15="http://schemas.microsoft.com/office/drawing/2012/chart" uri="{CE6537A1-D6FC-4f65-9D91-7224C49458BB}">
                  <c15:layout>
                    <c:manualLayout>
                      <c:w val="0.16194776280343773"/>
                      <c:h val="0.13067175051792962"/>
                    </c:manualLayout>
                  </c15:layout>
                  <c15:dlblFieldTable/>
                  <c15:showDataLabelsRange val="0"/>
                </c:ext>
                <c:ext xmlns:c16="http://schemas.microsoft.com/office/drawing/2014/chart" uri="{C3380CC4-5D6E-409C-BE32-E72D297353CC}">
                  <c16:uniqueId val="{00000001-91F4-46DD-8890-D9E9F2419535}"/>
                </c:ext>
              </c:extLst>
            </c:dLbl>
            <c:dLbl>
              <c:idx val="1"/>
              <c:tx>
                <c:rich>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r>
                      <a:rPr lang="en-US">
                        <a:solidFill>
                          <a:schemeClr val="tx1">
                            <a:lumMod val="50000"/>
                            <a:lumOff val="50000"/>
                          </a:schemeClr>
                        </a:solidFill>
                      </a:rPr>
                      <a:t>Quality</a:t>
                    </a:r>
                    <a:r>
                      <a:rPr lang="en-US" baseline="0">
                        <a:solidFill>
                          <a:schemeClr val="tx1">
                            <a:lumMod val="50000"/>
                            <a:lumOff val="50000"/>
                          </a:schemeClr>
                        </a:solidFill>
                      </a:rPr>
                      <a:t> of infrastructure</a:t>
                    </a:r>
                    <a:endParaRPr lang="en-US" dirty="0">
                      <a:solidFill>
                        <a:schemeClr val="tx1">
                          <a:lumMod val="50000"/>
                          <a:lumOff val="50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1F4-46DD-8890-D9E9F2419535}"/>
                </c:ext>
              </c:extLst>
            </c:dLbl>
            <c:dLbl>
              <c:idx val="2"/>
              <c:layout>
                <c:manualLayout>
                  <c:x val="-0.21268638429896833"/>
                  <c:y val="-5.781378956055986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1F4-46DD-8890-D9E9F2419535}"/>
                </c:ext>
              </c:extLst>
            </c:dLbl>
            <c:dLbl>
              <c:idx val="3"/>
              <c:layout>
                <c:manualLayout>
                  <c:x val="-0.12155240313437218"/>
                  <c:y val="-0.15504728739620352"/>
                </c:manualLayout>
              </c:layout>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chemeClr val="tx1">
                            <a:lumMod val="50000"/>
                            <a:lumOff val="50000"/>
                          </a:schemeClr>
                        </a:solidFill>
                        <a:latin typeface="+mn-lt"/>
                        <a:ea typeface="+mn-ea"/>
                        <a:cs typeface="+mn-cs"/>
                      </a:defRPr>
                    </a:pPr>
                    <a:r>
                      <a:rPr lang="en-US" sz="1200" b="1" i="0" u="none" strike="noStrike" kern="1200" spc="0" baseline="0" dirty="0">
                        <a:solidFill>
                          <a:schemeClr val="tx1">
                            <a:lumMod val="50000"/>
                            <a:lumOff val="50000"/>
                          </a:schemeClr>
                        </a:solidFill>
                      </a:rPr>
                      <a:t>Access to quality spaces</a:t>
                    </a:r>
                  </a:p>
                </c:rich>
              </c:tx>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4967317466134192"/>
                      <c:h val="0.11123275673308518"/>
                    </c:manualLayout>
                  </c15:layout>
                  <c15:showDataLabelsRange val="0"/>
                </c:ext>
                <c:ext xmlns:c16="http://schemas.microsoft.com/office/drawing/2014/chart" uri="{C3380CC4-5D6E-409C-BE32-E72D297353CC}">
                  <c16:uniqueId val="{00000007-91F4-46DD-8890-D9E9F2419535}"/>
                </c:ext>
              </c:extLst>
            </c:dLbl>
            <c:dLbl>
              <c:idx val="4"/>
              <c:tx>
                <c:rich>
                  <a:bodyPr rot="0" spcFirstLastPara="1" vertOverflow="ellipsis" vert="horz" wrap="square" lIns="38100" tIns="19050" rIns="38100" bIns="19050" anchor="ctr" anchorCtr="1">
                    <a:noAutofit/>
                  </a:bodyPr>
                  <a:lstStyle/>
                  <a:p>
                    <a:pPr>
                      <a:defRPr sz="1200" b="1" i="0" u="none" strike="noStrike" kern="1200" spc="0" baseline="0">
                        <a:solidFill>
                          <a:schemeClr val="tx1">
                            <a:lumMod val="50000"/>
                            <a:lumOff val="50000"/>
                          </a:schemeClr>
                        </a:solidFill>
                        <a:latin typeface="+mn-lt"/>
                        <a:ea typeface="+mn-ea"/>
                        <a:cs typeface="+mn-cs"/>
                      </a:defRPr>
                    </a:pPr>
                    <a:r>
                      <a:rPr lang="en-US" dirty="0">
                        <a:solidFill>
                          <a:schemeClr val="tx1">
                            <a:lumMod val="50000"/>
                            <a:lumOff val="50000"/>
                          </a:schemeClr>
                        </a:solidFill>
                      </a:rPr>
                      <a:t>Quality housing for all</a:t>
                    </a: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extLst>
                <c:ext xmlns:c15="http://schemas.microsoft.com/office/drawing/2012/chart" uri="{CE6537A1-D6FC-4f65-9D91-7224C49458BB}">
                  <c15:layout>
                    <c:manualLayout>
                      <c:w val="0.15535236858186935"/>
                      <c:h val="0.13524405854710211"/>
                    </c:manualLayout>
                  </c15:layout>
                  <c15:showDataLabelsRange val="0"/>
                </c:ext>
                <c:ext xmlns:c16="http://schemas.microsoft.com/office/drawing/2014/chart" uri="{C3380CC4-5D6E-409C-BE32-E72D297353CC}">
                  <c16:uniqueId val="{00000009-91F4-46DD-8890-D9E9F2419535}"/>
                </c:ext>
              </c:extLst>
            </c:dLbl>
            <c:dLbl>
              <c:idx val="5"/>
              <c:layout>
                <c:manualLayout>
                  <c:x val="0.1532993025412209"/>
                  <c:y val="-0.1368176382408921"/>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5589717497540828"/>
                      <c:h val="0.20695710026780753"/>
                    </c:manualLayout>
                  </c15:layout>
                </c:ext>
                <c:ext xmlns:c16="http://schemas.microsoft.com/office/drawing/2014/chart" uri="{C3380CC4-5D6E-409C-BE32-E72D297353CC}">
                  <c16:uniqueId val="{0000000B-91F4-46DD-8890-D9E9F2419535}"/>
                </c:ext>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D-91F4-46DD-8890-D9E9F2419535}"/>
                </c:ext>
              </c:extLst>
            </c:dLbl>
            <c:dLbl>
              <c:idx val="7"/>
              <c:layout>
                <c:manualLayout>
                  <c:x val="0.16620663826636392"/>
                  <c:y val="0.12441838186993645"/>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5191843737410857"/>
                      <c:h val="0.12460207845581174"/>
                    </c:manualLayout>
                  </c15:layout>
                </c:ext>
                <c:ext xmlns:c16="http://schemas.microsoft.com/office/drawing/2014/chart" uri="{C3380CC4-5D6E-409C-BE32-E72D297353CC}">
                  <c16:uniqueId val="{0000000F-91F4-46DD-8890-D9E9F2419535}"/>
                </c:ext>
              </c:extLst>
            </c:dLbl>
            <c:dLbl>
              <c:idx val="8"/>
              <c:layout>
                <c:manualLayout>
                  <c:x val="0.1047020132617653"/>
                  <c:y val="7.4170365161442459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4207058408159173"/>
                      <c:h val="0.13583230870290205"/>
                    </c:manualLayout>
                  </c15:layout>
                </c:ext>
                <c:ext xmlns:c16="http://schemas.microsoft.com/office/drawing/2014/chart" uri="{C3380CC4-5D6E-409C-BE32-E72D297353CC}">
                  <c16:uniqueId val="{00000011-91F4-46DD-8890-D9E9F241953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Local economy and business performance</c:v>
                </c:pt>
                <c:pt idx="1">
                  <c:v>Level of connectedness</c:v>
                </c:pt>
                <c:pt idx="2">
                  <c:v>Sustainability, environment and biodiversity resilience</c:v>
                </c:pt>
                <c:pt idx="3">
                  <c:v>Accessibility to open space</c:v>
                </c:pt>
                <c:pt idx="4">
                  <c:v>Housing supply and demand for all</c:v>
                </c:pt>
                <c:pt idx="5">
                  <c:v>Local identity and areas of economic and industrial specialism</c:v>
                </c:pt>
                <c:pt idx="6">
                  <c:v>A healthy community</c:v>
                </c:pt>
                <c:pt idx="7">
                  <c:v>Presence of new and innovative industries</c:v>
                </c:pt>
                <c:pt idx="8">
                  <c:v>Education and skills</c:v>
                </c:pt>
              </c:strCache>
            </c:strRef>
          </c:cat>
          <c:val>
            <c:numRef>
              <c:f>Sheet1!$B$2:$B$10</c:f>
              <c:numCache>
                <c:formatCode>General</c:formatCode>
                <c:ptCount val="9"/>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12-91F4-46DD-8890-D9E9F2419535}"/>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Shares</c:v>
                </c:pt>
              </c:strCache>
            </c:strRef>
          </c:tx>
          <c:spPr>
            <a:solidFill>
              <a:schemeClr val="bg2">
                <a:lumMod val="95000"/>
              </a:schemeClr>
            </a:solidFill>
            <a:ln>
              <a:solidFill>
                <a:schemeClr val="tx1"/>
              </a:solidFill>
            </a:ln>
          </c:spPr>
          <c:dPt>
            <c:idx val="0"/>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1F4-46DD-8890-D9E9F2419535}"/>
              </c:ext>
            </c:extLst>
          </c:dPt>
          <c:dPt>
            <c:idx val="1"/>
            <c:bubble3D val="0"/>
            <c:spPr>
              <a:solidFill>
                <a:schemeClr val="accent1"/>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1F4-46DD-8890-D9E9F2419535}"/>
              </c:ext>
            </c:extLst>
          </c:dPt>
          <c:dPt>
            <c:idx val="2"/>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1F4-46DD-8890-D9E9F2419535}"/>
              </c:ext>
            </c:extLst>
          </c:dPt>
          <c:dPt>
            <c:idx val="3"/>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91F4-46DD-8890-D9E9F2419535}"/>
              </c:ext>
            </c:extLst>
          </c:dPt>
          <c:dPt>
            <c:idx val="4"/>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91F4-46DD-8890-D9E9F2419535}"/>
              </c:ext>
            </c:extLst>
          </c:dPt>
          <c:dPt>
            <c:idx val="5"/>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91F4-46DD-8890-D9E9F2419535}"/>
              </c:ext>
            </c:extLst>
          </c:dPt>
          <c:dPt>
            <c:idx val="6"/>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91F4-46DD-8890-D9E9F2419535}"/>
              </c:ext>
            </c:extLst>
          </c:dPt>
          <c:dPt>
            <c:idx val="7"/>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91F4-46DD-8890-D9E9F2419535}"/>
              </c:ext>
            </c:extLst>
          </c:dPt>
          <c:dPt>
            <c:idx val="8"/>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91F4-46DD-8890-D9E9F2419535}"/>
              </c:ext>
            </c:extLst>
          </c:dPt>
          <c:dLbls>
            <c:dLbl>
              <c:idx val="0"/>
              <c:tx>
                <c:rich>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fld id="{F430CF01-A22B-4D72-8F3A-BE91AE4885EC}" type="CATEGORYNAME">
                      <a:rPr lang="en-US" smtClean="0">
                        <a:solidFill>
                          <a:schemeClr val="tx1">
                            <a:lumMod val="50000"/>
                            <a:lumOff val="50000"/>
                          </a:schemeClr>
                        </a:solidFill>
                      </a:rPr>
                      <a:pPr>
                        <a:defRPr sz="1200">
                          <a:solidFill>
                            <a:schemeClr val="tx1">
                              <a:lumMod val="50000"/>
                              <a:lumOff val="50000"/>
                            </a:schemeClr>
                          </a:solidFill>
                        </a:defRPr>
                      </a:pPr>
                      <a:t>[CATEGORY NAME]</a:t>
                    </a:fld>
                    <a:endParaRPr lang="en-GB"/>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extLst>
                <c:ext xmlns:c15="http://schemas.microsoft.com/office/drawing/2012/chart" uri="{CE6537A1-D6FC-4f65-9D91-7224C49458BB}">
                  <c15:layout>
                    <c:manualLayout>
                      <c:w val="0.16194776280343773"/>
                      <c:h val="0.13067175051792962"/>
                    </c:manualLayout>
                  </c15:layout>
                  <c15:dlblFieldTable/>
                  <c15:showDataLabelsRange val="0"/>
                </c:ext>
                <c:ext xmlns:c16="http://schemas.microsoft.com/office/drawing/2014/chart" uri="{C3380CC4-5D6E-409C-BE32-E72D297353CC}">
                  <c16:uniqueId val="{00000001-91F4-46DD-8890-D9E9F2419535}"/>
                </c:ext>
              </c:extLst>
            </c:dLbl>
            <c:dLbl>
              <c:idx val="1"/>
              <c:tx>
                <c:rich>
                  <a:bodyPr rot="0" spcFirstLastPara="1" vertOverflow="ellipsis" vert="horz" wrap="square" lIns="38100" tIns="19050" rIns="38100" bIns="19050" anchor="ctr" anchorCtr="1">
                    <a:spAutoFit/>
                  </a:bodyPr>
                  <a:lstStyle/>
                  <a:p>
                    <a:pPr>
                      <a:defRPr sz="1200" b="1" i="0" u="none" strike="noStrike" kern="1200" spc="0" baseline="0">
                        <a:solidFill>
                          <a:schemeClr val="bg1"/>
                        </a:solidFill>
                        <a:latin typeface="+mn-lt"/>
                        <a:ea typeface="+mn-ea"/>
                        <a:cs typeface="+mn-cs"/>
                      </a:defRPr>
                    </a:pPr>
                    <a:r>
                      <a:rPr lang="en-US">
                        <a:solidFill>
                          <a:schemeClr val="bg1"/>
                        </a:solidFill>
                      </a:rPr>
                      <a:t>Quality</a:t>
                    </a:r>
                    <a:r>
                      <a:rPr lang="en-US" baseline="0">
                        <a:solidFill>
                          <a:schemeClr val="bg1"/>
                        </a:solidFill>
                      </a:rPr>
                      <a:t> of infrastructure</a:t>
                    </a:r>
                    <a:endParaRPr lang="en-US"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bg1"/>
                      </a:solidFill>
                      <a:latin typeface="+mn-lt"/>
                      <a:ea typeface="+mn-ea"/>
                      <a:cs typeface="+mn-cs"/>
                    </a:defRPr>
                  </a:pPr>
                  <a:endParaRPr lang="en-US"/>
                </a:p>
              </c:txPr>
              <c:dLblPos val="in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1F4-46DD-8890-D9E9F2419535}"/>
                </c:ext>
              </c:extLst>
            </c:dLbl>
            <c:dLbl>
              <c:idx val="2"/>
              <c:layout>
                <c:manualLayout>
                  <c:x val="-0.21268638429896833"/>
                  <c:y val="-5.781378956055986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1F4-46DD-8890-D9E9F2419535}"/>
                </c:ext>
              </c:extLst>
            </c:dLbl>
            <c:dLbl>
              <c:idx val="3"/>
              <c:layout>
                <c:manualLayout>
                  <c:x val="-0.12155240313437218"/>
                  <c:y val="-0.15504728739620352"/>
                </c:manualLayout>
              </c:layout>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chemeClr val="tx1">
                            <a:lumMod val="50000"/>
                            <a:lumOff val="50000"/>
                          </a:schemeClr>
                        </a:solidFill>
                        <a:latin typeface="+mn-lt"/>
                        <a:ea typeface="+mn-ea"/>
                        <a:cs typeface="+mn-cs"/>
                      </a:defRPr>
                    </a:pPr>
                    <a:r>
                      <a:rPr lang="en-US" sz="1200" b="1" i="0" u="none" strike="noStrike" kern="1200" spc="0" baseline="0" dirty="0">
                        <a:solidFill>
                          <a:schemeClr val="tx1">
                            <a:lumMod val="50000"/>
                            <a:lumOff val="50000"/>
                          </a:schemeClr>
                        </a:solidFill>
                      </a:rPr>
                      <a:t>Access to quality spaces</a:t>
                    </a:r>
                  </a:p>
                </c:rich>
              </c:tx>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4967317466134192"/>
                      <c:h val="0.11123275673308518"/>
                    </c:manualLayout>
                  </c15:layout>
                  <c15:showDataLabelsRange val="0"/>
                </c:ext>
                <c:ext xmlns:c16="http://schemas.microsoft.com/office/drawing/2014/chart" uri="{C3380CC4-5D6E-409C-BE32-E72D297353CC}">
                  <c16:uniqueId val="{00000007-91F4-46DD-8890-D9E9F2419535}"/>
                </c:ext>
              </c:extLst>
            </c:dLbl>
            <c:dLbl>
              <c:idx val="4"/>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rgbClr val="000000">
                            <a:lumMod val="50000"/>
                            <a:lumOff val="50000"/>
                          </a:srgbClr>
                        </a:solidFill>
                        <a:latin typeface="+mn-lt"/>
                        <a:ea typeface="+mn-ea"/>
                        <a:cs typeface="+mn-cs"/>
                      </a:defRPr>
                    </a:pPr>
                    <a:r>
                      <a:rPr lang="en-US" sz="1200" b="1" i="0" u="none" strike="noStrike" kern="1200" spc="0" baseline="0" dirty="0">
                        <a:solidFill>
                          <a:schemeClr val="tx1">
                            <a:lumMod val="50000"/>
                            <a:lumOff val="50000"/>
                          </a:schemeClr>
                        </a:solidFill>
                      </a:rPr>
                      <a:t>Quality housing for all</a:t>
                    </a:r>
                  </a:p>
                </c:rich>
              </c:tx>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rgbClr val="000000">
                          <a:lumMod val="50000"/>
                          <a:lumOff val="50000"/>
                        </a:srgbClr>
                      </a:solidFill>
                      <a:latin typeface="+mn-lt"/>
                      <a:ea typeface="+mn-ea"/>
                      <a:cs typeface="+mn-cs"/>
                    </a:defRPr>
                  </a:pPr>
                  <a:endParaRPr lang="en-US"/>
                </a:p>
              </c:txPr>
              <c:dLblPos val="inEnd"/>
              <c:showLegendKey val="0"/>
              <c:showVal val="0"/>
              <c:showCatName val="1"/>
              <c:showSerName val="0"/>
              <c:showPercent val="0"/>
              <c:showBubbleSize val="0"/>
              <c:extLst>
                <c:ext xmlns:c15="http://schemas.microsoft.com/office/drawing/2012/chart" uri="{CE6537A1-D6FC-4f65-9D91-7224C49458BB}">
                  <c15:layout>
                    <c:manualLayout>
                      <c:w val="0.15535236858186935"/>
                      <c:h val="0.13524405854710211"/>
                    </c:manualLayout>
                  </c15:layout>
                  <c15:showDataLabelsRange val="0"/>
                </c:ext>
                <c:ext xmlns:c16="http://schemas.microsoft.com/office/drawing/2014/chart" uri="{C3380CC4-5D6E-409C-BE32-E72D297353CC}">
                  <c16:uniqueId val="{00000009-91F4-46DD-8890-D9E9F2419535}"/>
                </c:ext>
              </c:extLst>
            </c:dLbl>
            <c:dLbl>
              <c:idx val="5"/>
              <c:layout>
                <c:manualLayout>
                  <c:x val="0.1532993025412209"/>
                  <c:y val="-0.1368176382408921"/>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5589717497540828"/>
                      <c:h val="0.20695710026780753"/>
                    </c:manualLayout>
                  </c15:layout>
                </c:ext>
                <c:ext xmlns:c16="http://schemas.microsoft.com/office/drawing/2014/chart" uri="{C3380CC4-5D6E-409C-BE32-E72D297353CC}">
                  <c16:uniqueId val="{0000000B-91F4-46DD-8890-D9E9F2419535}"/>
                </c:ext>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D-91F4-46DD-8890-D9E9F2419535}"/>
                </c:ext>
              </c:extLst>
            </c:dLbl>
            <c:dLbl>
              <c:idx val="7"/>
              <c:layout>
                <c:manualLayout>
                  <c:x val="0.16620663826636392"/>
                  <c:y val="0.12441838186993645"/>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5191843737410857"/>
                      <c:h val="0.12460207845581174"/>
                    </c:manualLayout>
                  </c15:layout>
                </c:ext>
                <c:ext xmlns:c16="http://schemas.microsoft.com/office/drawing/2014/chart" uri="{C3380CC4-5D6E-409C-BE32-E72D297353CC}">
                  <c16:uniqueId val="{0000000F-91F4-46DD-8890-D9E9F2419535}"/>
                </c:ext>
              </c:extLst>
            </c:dLbl>
            <c:dLbl>
              <c:idx val="8"/>
              <c:layout>
                <c:manualLayout>
                  <c:x val="0.1047020132617653"/>
                  <c:y val="7.4170365161442459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4207058408159173"/>
                      <c:h val="0.13583230870290205"/>
                    </c:manualLayout>
                  </c15:layout>
                </c:ext>
                <c:ext xmlns:c16="http://schemas.microsoft.com/office/drawing/2014/chart" uri="{C3380CC4-5D6E-409C-BE32-E72D297353CC}">
                  <c16:uniqueId val="{00000011-91F4-46DD-8890-D9E9F241953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Local economy and business performance</c:v>
                </c:pt>
                <c:pt idx="1">
                  <c:v>Level of connectedness</c:v>
                </c:pt>
                <c:pt idx="2">
                  <c:v>Sustainability, environment and biodiversity resilience</c:v>
                </c:pt>
                <c:pt idx="3">
                  <c:v>Accessibility to open space</c:v>
                </c:pt>
                <c:pt idx="4">
                  <c:v>Housing supply and demand for all</c:v>
                </c:pt>
                <c:pt idx="5">
                  <c:v>Local identity and areas of economic and industrial specialism</c:v>
                </c:pt>
                <c:pt idx="6">
                  <c:v>A healthy community</c:v>
                </c:pt>
                <c:pt idx="7">
                  <c:v>Presence of new and innovative industries</c:v>
                </c:pt>
                <c:pt idx="8">
                  <c:v>Education and skills</c:v>
                </c:pt>
              </c:strCache>
            </c:strRef>
          </c:cat>
          <c:val>
            <c:numRef>
              <c:f>Sheet1!$B$2:$B$10</c:f>
              <c:numCache>
                <c:formatCode>General</c:formatCode>
                <c:ptCount val="9"/>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12-91F4-46DD-8890-D9E9F2419535}"/>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Shares</c:v>
                </c:pt>
              </c:strCache>
            </c:strRef>
          </c:tx>
          <c:spPr>
            <a:solidFill>
              <a:schemeClr val="bg2">
                <a:lumMod val="95000"/>
              </a:schemeClr>
            </a:solidFill>
            <a:ln>
              <a:solidFill>
                <a:schemeClr val="tx1"/>
              </a:solidFill>
            </a:ln>
          </c:spPr>
          <c:dPt>
            <c:idx val="0"/>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1F4-46DD-8890-D9E9F2419535}"/>
              </c:ext>
            </c:extLst>
          </c:dPt>
          <c:dPt>
            <c:idx val="1"/>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1F4-46DD-8890-D9E9F2419535}"/>
              </c:ext>
            </c:extLst>
          </c:dPt>
          <c:dPt>
            <c:idx val="2"/>
            <c:bubble3D val="0"/>
            <c:spPr>
              <a:solidFill>
                <a:schemeClr val="accent1"/>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1F4-46DD-8890-D9E9F2419535}"/>
              </c:ext>
            </c:extLst>
          </c:dPt>
          <c:dPt>
            <c:idx val="3"/>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91F4-46DD-8890-D9E9F2419535}"/>
              </c:ext>
            </c:extLst>
          </c:dPt>
          <c:dPt>
            <c:idx val="4"/>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91F4-46DD-8890-D9E9F2419535}"/>
              </c:ext>
            </c:extLst>
          </c:dPt>
          <c:dPt>
            <c:idx val="5"/>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91F4-46DD-8890-D9E9F2419535}"/>
              </c:ext>
            </c:extLst>
          </c:dPt>
          <c:dPt>
            <c:idx val="6"/>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91F4-46DD-8890-D9E9F2419535}"/>
              </c:ext>
            </c:extLst>
          </c:dPt>
          <c:dPt>
            <c:idx val="7"/>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91F4-46DD-8890-D9E9F2419535}"/>
              </c:ext>
            </c:extLst>
          </c:dPt>
          <c:dPt>
            <c:idx val="8"/>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91F4-46DD-8890-D9E9F2419535}"/>
              </c:ext>
            </c:extLst>
          </c:dPt>
          <c:dLbls>
            <c:dLbl>
              <c:idx val="0"/>
              <c:tx>
                <c:rich>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fld id="{F430CF01-A22B-4D72-8F3A-BE91AE4885EC}" type="CATEGORYNAME">
                      <a:rPr lang="en-US" smtClean="0">
                        <a:solidFill>
                          <a:schemeClr val="tx1">
                            <a:lumMod val="50000"/>
                            <a:lumOff val="50000"/>
                          </a:schemeClr>
                        </a:solidFill>
                      </a:rPr>
                      <a:pPr>
                        <a:defRPr sz="1200">
                          <a:solidFill>
                            <a:schemeClr val="tx1">
                              <a:lumMod val="50000"/>
                              <a:lumOff val="50000"/>
                            </a:schemeClr>
                          </a:solidFill>
                        </a:defRPr>
                      </a:pPr>
                      <a:t>[CATEGORY NAME]</a:t>
                    </a:fld>
                    <a:endParaRPr lang="en-GB"/>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extLst>
                <c:ext xmlns:c15="http://schemas.microsoft.com/office/drawing/2012/chart" uri="{CE6537A1-D6FC-4f65-9D91-7224C49458BB}">
                  <c15:layout>
                    <c:manualLayout>
                      <c:w val="0.16194776280343773"/>
                      <c:h val="0.13067175051792962"/>
                    </c:manualLayout>
                  </c15:layout>
                  <c15:dlblFieldTable/>
                  <c15:showDataLabelsRange val="0"/>
                </c:ext>
                <c:ext xmlns:c16="http://schemas.microsoft.com/office/drawing/2014/chart" uri="{C3380CC4-5D6E-409C-BE32-E72D297353CC}">
                  <c16:uniqueId val="{00000001-91F4-46DD-8890-D9E9F2419535}"/>
                </c:ext>
              </c:extLst>
            </c:dLbl>
            <c:dLbl>
              <c:idx val="1"/>
              <c:tx>
                <c:rich>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r>
                      <a:rPr lang="en-US">
                        <a:solidFill>
                          <a:schemeClr val="tx1">
                            <a:lumMod val="50000"/>
                            <a:lumOff val="50000"/>
                          </a:schemeClr>
                        </a:solidFill>
                      </a:rPr>
                      <a:t>Quality</a:t>
                    </a:r>
                    <a:r>
                      <a:rPr lang="en-US" baseline="0">
                        <a:solidFill>
                          <a:schemeClr val="tx1">
                            <a:lumMod val="50000"/>
                            <a:lumOff val="50000"/>
                          </a:schemeClr>
                        </a:solidFill>
                      </a:rPr>
                      <a:t> of infrastructure</a:t>
                    </a:r>
                    <a:endParaRPr lang="en-US" dirty="0">
                      <a:solidFill>
                        <a:schemeClr val="tx1">
                          <a:lumMod val="50000"/>
                          <a:lumOff val="50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1F4-46DD-8890-D9E9F2419535}"/>
                </c:ext>
              </c:extLst>
            </c:dLbl>
            <c:dLbl>
              <c:idx val="2"/>
              <c:layout>
                <c:manualLayout>
                  <c:x val="-0.21268638429896833"/>
                  <c:y val="-5.781378956055986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1F4-46DD-8890-D9E9F2419535}"/>
                </c:ext>
              </c:extLst>
            </c:dLbl>
            <c:dLbl>
              <c:idx val="3"/>
              <c:layout>
                <c:manualLayout>
                  <c:x val="-0.12155240313437218"/>
                  <c:y val="-0.15504728739620352"/>
                </c:manualLayout>
              </c:layout>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chemeClr val="tx1">
                            <a:lumMod val="50000"/>
                            <a:lumOff val="50000"/>
                          </a:schemeClr>
                        </a:solidFill>
                        <a:latin typeface="+mn-lt"/>
                        <a:ea typeface="+mn-ea"/>
                        <a:cs typeface="+mn-cs"/>
                      </a:defRPr>
                    </a:pPr>
                    <a:r>
                      <a:rPr lang="en-US" sz="1200" b="1" i="0" u="none" strike="noStrike" kern="1200" spc="0" baseline="0" dirty="0">
                        <a:solidFill>
                          <a:schemeClr val="tx1">
                            <a:lumMod val="50000"/>
                            <a:lumOff val="50000"/>
                          </a:schemeClr>
                        </a:solidFill>
                      </a:rPr>
                      <a:t>Access to quality spaces</a:t>
                    </a:r>
                  </a:p>
                </c:rich>
              </c:tx>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4967317466134192"/>
                      <c:h val="0.11123275673308518"/>
                    </c:manualLayout>
                  </c15:layout>
                  <c15:showDataLabelsRange val="0"/>
                </c:ext>
                <c:ext xmlns:c16="http://schemas.microsoft.com/office/drawing/2014/chart" uri="{C3380CC4-5D6E-409C-BE32-E72D297353CC}">
                  <c16:uniqueId val="{00000007-91F4-46DD-8890-D9E9F2419535}"/>
                </c:ext>
              </c:extLst>
            </c:dLbl>
            <c:dLbl>
              <c:idx val="4"/>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rgbClr val="000000">
                            <a:lumMod val="50000"/>
                            <a:lumOff val="50000"/>
                          </a:srgbClr>
                        </a:solidFill>
                        <a:latin typeface="+mn-lt"/>
                        <a:ea typeface="+mn-ea"/>
                        <a:cs typeface="+mn-cs"/>
                      </a:defRPr>
                    </a:pPr>
                    <a:r>
                      <a:rPr lang="en-US" sz="1200" b="1" i="0" u="none" strike="noStrike" kern="1200" spc="0" baseline="0" dirty="0">
                        <a:solidFill>
                          <a:schemeClr val="tx1">
                            <a:lumMod val="50000"/>
                            <a:lumOff val="50000"/>
                          </a:schemeClr>
                        </a:solidFill>
                      </a:rPr>
                      <a:t>Quality housing for all</a:t>
                    </a:r>
                  </a:p>
                </c:rich>
              </c:tx>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rgbClr val="000000">
                          <a:lumMod val="50000"/>
                          <a:lumOff val="50000"/>
                        </a:srgbClr>
                      </a:solidFill>
                      <a:latin typeface="+mn-lt"/>
                      <a:ea typeface="+mn-ea"/>
                      <a:cs typeface="+mn-cs"/>
                    </a:defRPr>
                  </a:pPr>
                  <a:endParaRPr lang="en-US"/>
                </a:p>
              </c:txPr>
              <c:dLblPos val="inEnd"/>
              <c:showLegendKey val="0"/>
              <c:showVal val="0"/>
              <c:showCatName val="1"/>
              <c:showSerName val="0"/>
              <c:showPercent val="0"/>
              <c:showBubbleSize val="0"/>
              <c:extLst>
                <c:ext xmlns:c15="http://schemas.microsoft.com/office/drawing/2012/chart" uri="{CE6537A1-D6FC-4f65-9D91-7224C49458BB}">
                  <c15:layout>
                    <c:manualLayout>
                      <c:w val="0.15535236858186935"/>
                      <c:h val="0.13524405854710211"/>
                    </c:manualLayout>
                  </c15:layout>
                  <c15:showDataLabelsRange val="0"/>
                </c:ext>
                <c:ext xmlns:c16="http://schemas.microsoft.com/office/drawing/2014/chart" uri="{C3380CC4-5D6E-409C-BE32-E72D297353CC}">
                  <c16:uniqueId val="{00000009-91F4-46DD-8890-D9E9F2419535}"/>
                </c:ext>
              </c:extLst>
            </c:dLbl>
            <c:dLbl>
              <c:idx val="5"/>
              <c:layout>
                <c:manualLayout>
                  <c:x val="0.1532993025412209"/>
                  <c:y val="-0.1368176382408921"/>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5589717497540828"/>
                      <c:h val="0.20695710026780753"/>
                    </c:manualLayout>
                  </c15:layout>
                </c:ext>
                <c:ext xmlns:c16="http://schemas.microsoft.com/office/drawing/2014/chart" uri="{C3380CC4-5D6E-409C-BE32-E72D297353CC}">
                  <c16:uniqueId val="{0000000B-91F4-46DD-8890-D9E9F2419535}"/>
                </c:ext>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D-91F4-46DD-8890-D9E9F2419535}"/>
                </c:ext>
              </c:extLst>
            </c:dLbl>
            <c:dLbl>
              <c:idx val="7"/>
              <c:layout>
                <c:manualLayout>
                  <c:x val="0.16620663826636392"/>
                  <c:y val="0.12441838186993645"/>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5191843737410857"/>
                      <c:h val="0.12460207845581174"/>
                    </c:manualLayout>
                  </c15:layout>
                </c:ext>
                <c:ext xmlns:c16="http://schemas.microsoft.com/office/drawing/2014/chart" uri="{C3380CC4-5D6E-409C-BE32-E72D297353CC}">
                  <c16:uniqueId val="{0000000F-91F4-46DD-8890-D9E9F2419535}"/>
                </c:ext>
              </c:extLst>
            </c:dLbl>
            <c:dLbl>
              <c:idx val="8"/>
              <c:layout>
                <c:manualLayout>
                  <c:x val="0.1047020132617653"/>
                  <c:y val="7.4170365161442459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4207058408159173"/>
                      <c:h val="0.13583230870290205"/>
                    </c:manualLayout>
                  </c15:layout>
                </c:ext>
                <c:ext xmlns:c16="http://schemas.microsoft.com/office/drawing/2014/chart" uri="{C3380CC4-5D6E-409C-BE32-E72D297353CC}">
                  <c16:uniqueId val="{00000011-91F4-46DD-8890-D9E9F241953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Local economy and business performance</c:v>
                </c:pt>
                <c:pt idx="1">
                  <c:v>Level of connectedness</c:v>
                </c:pt>
                <c:pt idx="2">
                  <c:v>Sustainability, environment and biodiversity resilience</c:v>
                </c:pt>
                <c:pt idx="3">
                  <c:v>Accessibility to open space</c:v>
                </c:pt>
                <c:pt idx="4">
                  <c:v>Housing supply and demand for all</c:v>
                </c:pt>
                <c:pt idx="5">
                  <c:v>Local identity and areas of economic and industrial specialism</c:v>
                </c:pt>
                <c:pt idx="6">
                  <c:v>A healthy community</c:v>
                </c:pt>
                <c:pt idx="7">
                  <c:v>Presence of new and innovative industries</c:v>
                </c:pt>
                <c:pt idx="8">
                  <c:v>Education and skills</c:v>
                </c:pt>
              </c:strCache>
            </c:strRef>
          </c:cat>
          <c:val>
            <c:numRef>
              <c:f>Sheet1!$B$2:$B$10</c:f>
              <c:numCache>
                <c:formatCode>General</c:formatCode>
                <c:ptCount val="9"/>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12-91F4-46DD-8890-D9E9F2419535}"/>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Shares</c:v>
                </c:pt>
              </c:strCache>
            </c:strRef>
          </c:tx>
          <c:spPr>
            <a:solidFill>
              <a:schemeClr val="bg2">
                <a:lumMod val="95000"/>
              </a:schemeClr>
            </a:solidFill>
            <a:ln>
              <a:solidFill>
                <a:schemeClr val="tx1"/>
              </a:solidFill>
            </a:ln>
          </c:spPr>
          <c:dPt>
            <c:idx val="0"/>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1F4-46DD-8890-D9E9F2419535}"/>
              </c:ext>
            </c:extLst>
          </c:dPt>
          <c:dPt>
            <c:idx val="1"/>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1F4-46DD-8890-D9E9F2419535}"/>
              </c:ext>
            </c:extLst>
          </c:dPt>
          <c:dPt>
            <c:idx val="2"/>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1F4-46DD-8890-D9E9F2419535}"/>
              </c:ext>
            </c:extLst>
          </c:dPt>
          <c:dPt>
            <c:idx val="3"/>
            <c:bubble3D val="0"/>
            <c:spPr>
              <a:solidFill>
                <a:schemeClr val="accent1"/>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91F4-46DD-8890-D9E9F2419535}"/>
              </c:ext>
            </c:extLst>
          </c:dPt>
          <c:dPt>
            <c:idx val="4"/>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91F4-46DD-8890-D9E9F2419535}"/>
              </c:ext>
            </c:extLst>
          </c:dPt>
          <c:dPt>
            <c:idx val="5"/>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91F4-46DD-8890-D9E9F2419535}"/>
              </c:ext>
            </c:extLst>
          </c:dPt>
          <c:dPt>
            <c:idx val="6"/>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91F4-46DD-8890-D9E9F2419535}"/>
              </c:ext>
            </c:extLst>
          </c:dPt>
          <c:dPt>
            <c:idx val="7"/>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91F4-46DD-8890-D9E9F2419535}"/>
              </c:ext>
            </c:extLst>
          </c:dPt>
          <c:dPt>
            <c:idx val="8"/>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91F4-46DD-8890-D9E9F2419535}"/>
              </c:ext>
            </c:extLst>
          </c:dPt>
          <c:dLbls>
            <c:dLbl>
              <c:idx val="0"/>
              <c:tx>
                <c:rich>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fld id="{F430CF01-A22B-4D72-8F3A-BE91AE4885EC}" type="CATEGORYNAME">
                      <a:rPr lang="en-US" smtClean="0">
                        <a:solidFill>
                          <a:schemeClr val="tx1">
                            <a:lumMod val="50000"/>
                            <a:lumOff val="50000"/>
                          </a:schemeClr>
                        </a:solidFill>
                      </a:rPr>
                      <a:pPr>
                        <a:defRPr sz="1200">
                          <a:solidFill>
                            <a:schemeClr val="tx1">
                              <a:lumMod val="50000"/>
                              <a:lumOff val="50000"/>
                            </a:schemeClr>
                          </a:solidFill>
                        </a:defRPr>
                      </a:pPr>
                      <a:t>[CATEGORY NAME]</a:t>
                    </a:fld>
                    <a:endParaRPr lang="en-GB"/>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extLst>
                <c:ext xmlns:c15="http://schemas.microsoft.com/office/drawing/2012/chart" uri="{CE6537A1-D6FC-4f65-9D91-7224C49458BB}">
                  <c15:layout>
                    <c:manualLayout>
                      <c:w val="0.16194776280343773"/>
                      <c:h val="0.13067175051792962"/>
                    </c:manualLayout>
                  </c15:layout>
                  <c15:dlblFieldTable/>
                  <c15:showDataLabelsRange val="0"/>
                </c:ext>
                <c:ext xmlns:c16="http://schemas.microsoft.com/office/drawing/2014/chart" uri="{C3380CC4-5D6E-409C-BE32-E72D297353CC}">
                  <c16:uniqueId val="{00000001-91F4-46DD-8890-D9E9F2419535}"/>
                </c:ext>
              </c:extLst>
            </c:dLbl>
            <c:dLbl>
              <c:idx val="1"/>
              <c:tx>
                <c:rich>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r>
                      <a:rPr lang="en-US">
                        <a:solidFill>
                          <a:schemeClr val="tx1">
                            <a:lumMod val="50000"/>
                            <a:lumOff val="50000"/>
                          </a:schemeClr>
                        </a:solidFill>
                      </a:rPr>
                      <a:t>Quality</a:t>
                    </a:r>
                    <a:r>
                      <a:rPr lang="en-US" baseline="0">
                        <a:solidFill>
                          <a:schemeClr val="tx1">
                            <a:lumMod val="50000"/>
                            <a:lumOff val="50000"/>
                          </a:schemeClr>
                        </a:solidFill>
                      </a:rPr>
                      <a:t> of infrastructure</a:t>
                    </a:r>
                    <a:endParaRPr lang="en-US" dirty="0">
                      <a:solidFill>
                        <a:schemeClr val="tx1">
                          <a:lumMod val="50000"/>
                          <a:lumOff val="50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1F4-46DD-8890-D9E9F2419535}"/>
                </c:ext>
              </c:extLst>
            </c:dLbl>
            <c:dLbl>
              <c:idx val="2"/>
              <c:layout>
                <c:manualLayout>
                  <c:x val="-0.21268638429896833"/>
                  <c:y val="-5.781378956055986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1F4-46DD-8890-D9E9F2419535}"/>
                </c:ext>
              </c:extLst>
            </c:dLbl>
            <c:dLbl>
              <c:idx val="3"/>
              <c:layout>
                <c:manualLayout>
                  <c:x val="-0.12155240313437218"/>
                  <c:y val="-0.15504728739620352"/>
                </c:manualLayout>
              </c:layout>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chemeClr val="bg1"/>
                        </a:solidFill>
                        <a:latin typeface="+mn-lt"/>
                        <a:ea typeface="+mn-ea"/>
                        <a:cs typeface="+mn-cs"/>
                      </a:defRPr>
                    </a:pPr>
                    <a:r>
                      <a:rPr lang="en-US" sz="1200" b="1" i="0" u="none" strike="noStrike" kern="1200" spc="0" baseline="0" dirty="0">
                        <a:solidFill>
                          <a:schemeClr val="bg1"/>
                        </a:solidFill>
                      </a:rPr>
                      <a:t>Access to quality spaces</a:t>
                    </a:r>
                  </a:p>
                </c:rich>
              </c:tx>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4967317466134192"/>
                      <c:h val="0.11123275673308518"/>
                    </c:manualLayout>
                  </c15:layout>
                  <c15:showDataLabelsRange val="0"/>
                </c:ext>
                <c:ext xmlns:c16="http://schemas.microsoft.com/office/drawing/2014/chart" uri="{C3380CC4-5D6E-409C-BE32-E72D297353CC}">
                  <c16:uniqueId val="{00000007-91F4-46DD-8890-D9E9F2419535}"/>
                </c:ext>
              </c:extLst>
            </c:dLbl>
            <c:dLbl>
              <c:idx val="4"/>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rgbClr val="000000">
                            <a:lumMod val="50000"/>
                            <a:lumOff val="50000"/>
                          </a:srgbClr>
                        </a:solidFill>
                        <a:latin typeface="+mn-lt"/>
                        <a:ea typeface="+mn-ea"/>
                        <a:cs typeface="+mn-cs"/>
                      </a:defRPr>
                    </a:pPr>
                    <a:r>
                      <a:rPr lang="en-US" sz="1200" b="1" i="0" u="none" strike="noStrike" kern="1200" spc="0" baseline="0" dirty="0">
                        <a:solidFill>
                          <a:schemeClr val="tx1">
                            <a:lumMod val="50000"/>
                            <a:lumOff val="50000"/>
                          </a:schemeClr>
                        </a:solidFill>
                      </a:rPr>
                      <a:t>Quality housing for all</a:t>
                    </a:r>
                  </a:p>
                </c:rich>
              </c:tx>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rgbClr val="000000">
                          <a:lumMod val="50000"/>
                          <a:lumOff val="50000"/>
                        </a:srgbClr>
                      </a:solidFill>
                      <a:latin typeface="+mn-lt"/>
                      <a:ea typeface="+mn-ea"/>
                      <a:cs typeface="+mn-cs"/>
                    </a:defRPr>
                  </a:pPr>
                  <a:endParaRPr lang="en-US"/>
                </a:p>
              </c:txPr>
              <c:dLblPos val="inEnd"/>
              <c:showLegendKey val="0"/>
              <c:showVal val="0"/>
              <c:showCatName val="1"/>
              <c:showSerName val="0"/>
              <c:showPercent val="0"/>
              <c:showBubbleSize val="0"/>
              <c:extLst>
                <c:ext xmlns:c15="http://schemas.microsoft.com/office/drawing/2012/chart" uri="{CE6537A1-D6FC-4f65-9D91-7224C49458BB}">
                  <c15:layout>
                    <c:manualLayout>
                      <c:w val="0.15535236858186935"/>
                      <c:h val="0.13524405854710211"/>
                    </c:manualLayout>
                  </c15:layout>
                  <c15:showDataLabelsRange val="0"/>
                </c:ext>
                <c:ext xmlns:c16="http://schemas.microsoft.com/office/drawing/2014/chart" uri="{C3380CC4-5D6E-409C-BE32-E72D297353CC}">
                  <c16:uniqueId val="{00000009-91F4-46DD-8890-D9E9F2419535}"/>
                </c:ext>
              </c:extLst>
            </c:dLbl>
            <c:dLbl>
              <c:idx val="5"/>
              <c:layout>
                <c:manualLayout>
                  <c:x val="0.1532993025412209"/>
                  <c:y val="-0.1368176382408921"/>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5589717497540828"/>
                      <c:h val="0.20695710026780753"/>
                    </c:manualLayout>
                  </c15:layout>
                </c:ext>
                <c:ext xmlns:c16="http://schemas.microsoft.com/office/drawing/2014/chart" uri="{C3380CC4-5D6E-409C-BE32-E72D297353CC}">
                  <c16:uniqueId val="{0000000B-91F4-46DD-8890-D9E9F2419535}"/>
                </c:ext>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D-91F4-46DD-8890-D9E9F2419535}"/>
                </c:ext>
              </c:extLst>
            </c:dLbl>
            <c:dLbl>
              <c:idx val="7"/>
              <c:layout>
                <c:manualLayout>
                  <c:x val="0.16620663826636392"/>
                  <c:y val="0.12441838186993645"/>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5191843737410857"/>
                      <c:h val="0.12460207845581174"/>
                    </c:manualLayout>
                  </c15:layout>
                </c:ext>
                <c:ext xmlns:c16="http://schemas.microsoft.com/office/drawing/2014/chart" uri="{C3380CC4-5D6E-409C-BE32-E72D297353CC}">
                  <c16:uniqueId val="{0000000F-91F4-46DD-8890-D9E9F2419535}"/>
                </c:ext>
              </c:extLst>
            </c:dLbl>
            <c:dLbl>
              <c:idx val="8"/>
              <c:layout>
                <c:manualLayout>
                  <c:x val="0.1047020132617653"/>
                  <c:y val="7.4170365161442459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4207058408159173"/>
                      <c:h val="0.13583230870290205"/>
                    </c:manualLayout>
                  </c15:layout>
                </c:ext>
                <c:ext xmlns:c16="http://schemas.microsoft.com/office/drawing/2014/chart" uri="{C3380CC4-5D6E-409C-BE32-E72D297353CC}">
                  <c16:uniqueId val="{00000011-91F4-46DD-8890-D9E9F241953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Local economy and business performance</c:v>
                </c:pt>
                <c:pt idx="1">
                  <c:v>Level of connectedness</c:v>
                </c:pt>
                <c:pt idx="2">
                  <c:v>Sustainability, environment and biodiversity resilience</c:v>
                </c:pt>
                <c:pt idx="3">
                  <c:v>Accessibility to open space</c:v>
                </c:pt>
                <c:pt idx="4">
                  <c:v>Housing supply and demand for all</c:v>
                </c:pt>
                <c:pt idx="5">
                  <c:v>Local identity and areas of economic and industrial specialism</c:v>
                </c:pt>
                <c:pt idx="6">
                  <c:v>A healthy community</c:v>
                </c:pt>
                <c:pt idx="7">
                  <c:v>Presence of new and innovative industries</c:v>
                </c:pt>
                <c:pt idx="8">
                  <c:v>Education and skills</c:v>
                </c:pt>
              </c:strCache>
            </c:strRef>
          </c:cat>
          <c:val>
            <c:numRef>
              <c:f>Sheet1!$B$2:$B$10</c:f>
              <c:numCache>
                <c:formatCode>General</c:formatCode>
                <c:ptCount val="9"/>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12-91F4-46DD-8890-D9E9F2419535}"/>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Shares</c:v>
                </c:pt>
              </c:strCache>
            </c:strRef>
          </c:tx>
          <c:spPr>
            <a:solidFill>
              <a:schemeClr val="bg2">
                <a:lumMod val="95000"/>
              </a:schemeClr>
            </a:solidFill>
            <a:ln>
              <a:solidFill>
                <a:schemeClr val="tx1"/>
              </a:solidFill>
            </a:ln>
          </c:spPr>
          <c:dPt>
            <c:idx val="0"/>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1F4-46DD-8890-D9E9F2419535}"/>
              </c:ext>
            </c:extLst>
          </c:dPt>
          <c:dPt>
            <c:idx val="1"/>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1F4-46DD-8890-D9E9F2419535}"/>
              </c:ext>
            </c:extLst>
          </c:dPt>
          <c:dPt>
            <c:idx val="2"/>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1F4-46DD-8890-D9E9F2419535}"/>
              </c:ext>
            </c:extLst>
          </c:dPt>
          <c:dPt>
            <c:idx val="3"/>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91F4-46DD-8890-D9E9F2419535}"/>
              </c:ext>
            </c:extLst>
          </c:dPt>
          <c:dPt>
            <c:idx val="4"/>
            <c:bubble3D val="0"/>
            <c:spPr>
              <a:solidFill>
                <a:schemeClr val="accent1"/>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91F4-46DD-8890-D9E9F2419535}"/>
              </c:ext>
            </c:extLst>
          </c:dPt>
          <c:dPt>
            <c:idx val="5"/>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91F4-46DD-8890-D9E9F2419535}"/>
              </c:ext>
            </c:extLst>
          </c:dPt>
          <c:dPt>
            <c:idx val="6"/>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91F4-46DD-8890-D9E9F2419535}"/>
              </c:ext>
            </c:extLst>
          </c:dPt>
          <c:dPt>
            <c:idx val="7"/>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91F4-46DD-8890-D9E9F2419535}"/>
              </c:ext>
            </c:extLst>
          </c:dPt>
          <c:dPt>
            <c:idx val="8"/>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91F4-46DD-8890-D9E9F2419535}"/>
              </c:ext>
            </c:extLst>
          </c:dPt>
          <c:dLbls>
            <c:dLbl>
              <c:idx val="0"/>
              <c:tx>
                <c:rich>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fld id="{F430CF01-A22B-4D72-8F3A-BE91AE4885EC}" type="CATEGORYNAME">
                      <a:rPr lang="en-US" smtClean="0">
                        <a:solidFill>
                          <a:schemeClr val="tx1">
                            <a:lumMod val="50000"/>
                            <a:lumOff val="50000"/>
                          </a:schemeClr>
                        </a:solidFill>
                      </a:rPr>
                      <a:pPr>
                        <a:defRPr sz="1200">
                          <a:solidFill>
                            <a:schemeClr val="tx1">
                              <a:lumMod val="50000"/>
                              <a:lumOff val="50000"/>
                            </a:schemeClr>
                          </a:solidFill>
                        </a:defRPr>
                      </a:pPr>
                      <a:t>[CATEGORY NAME]</a:t>
                    </a:fld>
                    <a:endParaRPr lang="en-GB"/>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extLst>
                <c:ext xmlns:c15="http://schemas.microsoft.com/office/drawing/2012/chart" uri="{CE6537A1-D6FC-4f65-9D91-7224C49458BB}">
                  <c15:layout>
                    <c:manualLayout>
                      <c:w val="0.16194776280343773"/>
                      <c:h val="0.13067175051792962"/>
                    </c:manualLayout>
                  </c15:layout>
                  <c15:dlblFieldTable/>
                  <c15:showDataLabelsRange val="0"/>
                </c:ext>
                <c:ext xmlns:c16="http://schemas.microsoft.com/office/drawing/2014/chart" uri="{C3380CC4-5D6E-409C-BE32-E72D297353CC}">
                  <c16:uniqueId val="{00000001-91F4-46DD-8890-D9E9F2419535}"/>
                </c:ext>
              </c:extLst>
            </c:dLbl>
            <c:dLbl>
              <c:idx val="1"/>
              <c:tx>
                <c:rich>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r>
                      <a:rPr lang="en-US">
                        <a:solidFill>
                          <a:schemeClr val="tx1">
                            <a:lumMod val="50000"/>
                            <a:lumOff val="50000"/>
                          </a:schemeClr>
                        </a:solidFill>
                      </a:rPr>
                      <a:t>Quality</a:t>
                    </a:r>
                    <a:r>
                      <a:rPr lang="en-US" baseline="0">
                        <a:solidFill>
                          <a:schemeClr val="tx1">
                            <a:lumMod val="50000"/>
                            <a:lumOff val="50000"/>
                          </a:schemeClr>
                        </a:solidFill>
                      </a:rPr>
                      <a:t> of infrastructure</a:t>
                    </a:r>
                    <a:endParaRPr lang="en-US" dirty="0">
                      <a:solidFill>
                        <a:schemeClr val="tx1">
                          <a:lumMod val="50000"/>
                          <a:lumOff val="50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1F4-46DD-8890-D9E9F2419535}"/>
                </c:ext>
              </c:extLst>
            </c:dLbl>
            <c:dLbl>
              <c:idx val="2"/>
              <c:layout>
                <c:manualLayout>
                  <c:x val="-0.21268638429896833"/>
                  <c:y val="-5.781378956055986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1F4-46DD-8890-D9E9F2419535}"/>
                </c:ext>
              </c:extLst>
            </c:dLbl>
            <c:dLbl>
              <c:idx val="3"/>
              <c:layout>
                <c:manualLayout>
                  <c:x val="-0.12155240313437218"/>
                  <c:y val="-0.15504728739620352"/>
                </c:manualLayout>
              </c:layout>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chemeClr val="tx1">
                            <a:lumMod val="50000"/>
                            <a:lumOff val="50000"/>
                          </a:schemeClr>
                        </a:solidFill>
                        <a:latin typeface="+mn-lt"/>
                        <a:ea typeface="+mn-ea"/>
                        <a:cs typeface="+mn-cs"/>
                      </a:defRPr>
                    </a:pPr>
                    <a:r>
                      <a:rPr lang="en-US" sz="1200" b="1" i="0" u="none" strike="noStrike" kern="1200" spc="0" baseline="0" dirty="0">
                        <a:solidFill>
                          <a:schemeClr val="tx1">
                            <a:lumMod val="50000"/>
                            <a:lumOff val="50000"/>
                          </a:schemeClr>
                        </a:solidFill>
                      </a:rPr>
                      <a:t>Access to quality spaces</a:t>
                    </a:r>
                  </a:p>
                </c:rich>
              </c:tx>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4967317466134192"/>
                      <c:h val="0.11123275673308518"/>
                    </c:manualLayout>
                  </c15:layout>
                  <c15:showDataLabelsRange val="0"/>
                </c:ext>
                <c:ext xmlns:c16="http://schemas.microsoft.com/office/drawing/2014/chart" uri="{C3380CC4-5D6E-409C-BE32-E72D297353CC}">
                  <c16:uniqueId val="{00000007-91F4-46DD-8890-D9E9F2419535}"/>
                </c:ext>
              </c:extLst>
            </c:dLbl>
            <c:dLbl>
              <c:idx val="4"/>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chemeClr val="bg1"/>
                        </a:solidFill>
                        <a:latin typeface="+mn-lt"/>
                        <a:ea typeface="+mn-ea"/>
                        <a:cs typeface="+mn-cs"/>
                      </a:defRPr>
                    </a:pPr>
                    <a:r>
                      <a:rPr lang="en-US" sz="1200" b="1" i="0" u="none" strike="noStrike" kern="1200" spc="0" baseline="0" dirty="0">
                        <a:solidFill>
                          <a:schemeClr val="bg1"/>
                        </a:solidFill>
                      </a:rPr>
                      <a:t>Quality housing for all</a:t>
                    </a:r>
                  </a:p>
                  <a:p>
                    <a:pPr marL="0" marR="0" lvl="0" indent="0" algn="ctr" defTabSz="914400" rtl="0" eaLnBrk="1" fontAlgn="auto" latinLnBrk="0" hangingPunct="1">
                      <a:lnSpc>
                        <a:spcPct val="100000"/>
                      </a:lnSpc>
                      <a:spcBef>
                        <a:spcPts val="0"/>
                      </a:spcBef>
                      <a:spcAft>
                        <a:spcPts val="0"/>
                      </a:spcAft>
                      <a:buClrTx/>
                      <a:buSzTx/>
                      <a:buFontTx/>
                      <a:buNone/>
                      <a:tabLst/>
                      <a:defRPr sz="1200">
                        <a:solidFill>
                          <a:schemeClr val="bg1"/>
                        </a:solidFill>
                      </a:defRPr>
                    </a:pPr>
                    <a:endParaRPr lang="en-US" dirty="0">
                      <a:solidFill>
                        <a:schemeClr val="bg1"/>
                      </a:solidFill>
                    </a:endParaRPr>
                  </a:p>
                </c:rich>
              </c:tx>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chemeClr val="bg1"/>
                      </a:solidFill>
                      <a:latin typeface="+mn-lt"/>
                      <a:ea typeface="+mn-ea"/>
                      <a:cs typeface="+mn-cs"/>
                    </a:defRPr>
                  </a:pPr>
                  <a:endParaRPr lang="en-US"/>
                </a:p>
              </c:txPr>
              <c:dLblPos val="inEnd"/>
              <c:showLegendKey val="0"/>
              <c:showVal val="0"/>
              <c:showCatName val="1"/>
              <c:showSerName val="0"/>
              <c:showPercent val="0"/>
              <c:showBubbleSize val="0"/>
              <c:extLst>
                <c:ext xmlns:c15="http://schemas.microsoft.com/office/drawing/2012/chart" uri="{CE6537A1-D6FC-4f65-9D91-7224C49458BB}">
                  <c15:layout>
                    <c:manualLayout>
                      <c:w val="0.14874865472079093"/>
                      <c:h val="0.13524405854710211"/>
                    </c:manualLayout>
                  </c15:layout>
                  <c15:showDataLabelsRange val="0"/>
                </c:ext>
                <c:ext xmlns:c16="http://schemas.microsoft.com/office/drawing/2014/chart" uri="{C3380CC4-5D6E-409C-BE32-E72D297353CC}">
                  <c16:uniqueId val="{00000009-91F4-46DD-8890-D9E9F2419535}"/>
                </c:ext>
              </c:extLst>
            </c:dLbl>
            <c:dLbl>
              <c:idx val="5"/>
              <c:layout>
                <c:manualLayout>
                  <c:x val="0.1532993025412209"/>
                  <c:y val="-0.1368176382408921"/>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5589717497540828"/>
                      <c:h val="0.20695710026780753"/>
                    </c:manualLayout>
                  </c15:layout>
                </c:ext>
                <c:ext xmlns:c16="http://schemas.microsoft.com/office/drawing/2014/chart" uri="{C3380CC4-5D6E-409C-BE32-E72D297353CC}">
                  <c16:uniqueId val="{0000000B-91F4-46DD-8890-D9E9F2419535}"/>
                </c:ext>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D-91F4-46DD-8890-D9E9F2419535}"/>
                </c:ext>
              </c:extLst>
            </c:dLbl>
            <c:dLbl>
              <c:idx val="7"/>
              <c:layout>
                <c:manualLayout>
                  <c:x val="0.16620663826636392"/>
                  <c:y val="0.12441838186993645"/>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5191843737410857"/>
                      <c:h val="0.12460207845581174"/>
                    </c:manualLayout>
                  </c15:layout>
                </c:ext>
                <c:ext xmlns:c16="http://schemas.microsoft.com/office/drawing/2014/chart" uri="{C3380CC4-5D6E-409C-BE32-E72D297353CC}">
                  <c16:uniqueId val="{0000000F-91F4-46DD-8890-D9E9F2419535}"/>
                </c:ext>
              </c:extLst>
            </c:dLbl>
            <c:dLbl>
              <c:idx val="8"/>
              <c:layout>
                <c:manualLayout>
                  <c:x val="0.1047020132617653"/>
                  <c:y val="7.4170365161442459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4207058408159173"/>
                      <c:h val="0.13583230870290205"/>
                    </c:manualLayout>
                  </c15:layout>
                </c:ext>
                <c:ext xmlns:c16="http://schemas.microsoft.com/office/drawing/2014/chart" uri="{C3380CC4-5D6E-409C-BE32-E72D297353CC}">
                  <c16:uniqueId val="{00000011-91F4-46DD-8890-D9E9F241953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Local economy and business performance</c:v>
                </c:pt>
                <c:pt idx="1">
                  <c:v>Level of connectedness</c:v>
                </c:pt>
                <c:pt idx="2">
                  <c:v>Sustainability, environment and biodiversity resilience</c:v>
                </c:pt>
                <c:pt idx="3">
                  <c:v>Accessibility to open space</c:v>
                </c:pt>
                <c:pt idx="4">
                  <c:v>Housing supply and demand for all</c:v>
                </c:pt>
                <c:pt idx="5">
                  <c:v>Local identity and areas of economic and industrial specialism</c:v>
                </c:pt>
                <c:pt idx="6">
                  <c:v>A healthy community</c:v>
                </c:pt>
                <c:pt idx="7">
                  <c:v>Presence of new and innovative industries</c:v>
                </c:pt>
                <c:pt idx="8">
                  <c:v>Education and skills</c:v>
                </c:pt>
              </c:strCache>
            </c:strRef>
          </c:cat>
          <c:val>
            <c:numRef>
              <c:f>Sheet1!$B$2:$B$10</c:f>
              <c:numCache>
                <c:formatCode>General</c:formatCode>
                <c:ptCount val="9"/>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12-91F4-46DD-8890-D9E9F2419535}"/>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Shares</c:v>
                </c:pt>
              </c:strCache>
            </c:strRef>
          </c:tx>
          <c:spPr>
            <a:solidFill>
              <a:schemeClr val="bg2">
                <a:lumMod val="95000"/>
              </a:schemeClr>
            </a:solidFill>
            <a:ln>
              <a:solidFill>
                <a:schemeClr val="tx1"/>
              </a:solidFill>
            </a:ln>
          </c:spPr>
          <c:dPt>
            <c:idx val="0"/>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1F4-46DD-8890-D9E9F2419535}"/>
              </c:ext>
            </c:extLst>
          </c:dPt>
          <c:dPt>
            <c:idx val="1"/>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1F4-46DD-8890-D9E9F2419535}"/>
              </c:ext>
            </c:extLst>
          </c:dPt>
          <c:dPt>
            <c:idx val="2"/>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1F4-46DD-8890-D9E9F2419535}"/>
              </c:ext>
            </c:extLst>
          </c:dPt>
          <c:dPt>
            <c:idx val="3"/>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91F4-46DD-8890-D9E9F2419535}"/>
              </c:ext>
            </c:extLst>
          </c:dPt>
          <c:dPt>
            <c:idx val="4"/>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91F4-46DD-8890-D9E9F2419535}"/>
              </c:ext>
            </c:extLst>
          </c:dPt>
          <c:dPt>
            <c:idx val="5"/>
            <c:bubble3D val="0"/>
            <c:spPr>
              <a:solidFill>
                <a:schemeClr val="accent1"/>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91F4-46DD-8890-D9E9F2419535}"/>
              </c:ext>
            </c:extLst>
          </c:dPt>
          <c:dPt>
            <c:idx val="6"/>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91F4-46DD-8890-D9E9F2419535}"/>
              </c:ext>
            </c:extLst>
          </c:dPt>
          <c:dPt>
            <c:idx val="7"/>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91F4-46DD-8890-D9E9F2419535}"/>
              </c:ext>
            </c:extLst>
          </c:dPt>
          <c:dPt>
            <c:idx val="8"/>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91F4-46DD-8890-D9E9F2419535}"/>
              </c:ext>
            </c:extLst>
          </c:dPt>
          <c:dLbls>
            <c:dLbl>
              <c:idx val="0"/>
              <c:tx>
                <c:rich>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fld id="{F430CF01-A22B-4D72-8F3A-BE91AE4885EC}" type="CATEGORYNAME">
                      <a:rPr lang="en-US" smtClean="0">
                        <a:solidFill>
                          <a:schemeClr val="tx1">
                            <a:lumMod val="50000"/>
                            <a:lumOff val="50000"/>
                          </a:schemeClr>
                        </a:solidFill>
                      </a:rPr>
                      <a:pPr>
                        <a:defRPr sz="1200">
                          <a:solidFill>
                            <a:schemeClr val="tx1">
                              <a:lumMod val="50000"/>
                              <a:lumOff val="50000"/>
                            </a:schemeClr>
                          </a:solidFill>
                        </a:defRPr>
                      </a:pPr>
                      <a:t>[CATEGORY NAME]</a:t>
                    </a:fld>
                    <a:endParaRPr lang="en-GB"/>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extLst>
                <c:ext xmlns:c15="http://schemas.microsoft.com/office/drawing/2012/chart" uri="{CE6537A1-D6FC-4f65-9D91-7224C49458BB}">
                  <c15:layout>
                    <c:manualLayout>
                      <c:w val="0.16194776280343773"/>
                      <c:h val="0.13067175051792962"/>
                    </c:manualLayout>
                  </c15:layout>
                  <c15:dlblFieldTable/>
                  <c15:showDataLabelsRange val="0"/>
                </c:ext>
                <c:ext xmlns:c16="http://schemas.microsoft.com/office/drawing/2014/chart" uri="{C3380CC4-5D6E-409C-BE32-E72D297353CC}">
                  <c16:uniqueId val="{00000001-91F4-46DD-8890-D9E9F2419535}"/>
                </c:ext>
              </c:extLst>
            </c:dLbl>
            <c:dLbl>
              <c:idx val="1"/>
              <c:tx>
                <c:rich>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r>
                      <a:rPr lang="en-US">
                        <a:solidFill>
                          <a:schemeClr val="tx1">
                            <a:lumMod val="50000"/>
                            <a:lumOff val="50000"/>
                          </a:schemeClr>
                        </a:solidFill>
                      </a:rPr>
                      <a:t>Quality</a:t>
                    </a:r>
                    <a:r>
                      <a:rPr lang="en-US" baseline="0">
                        <a:solidFill>
                          <a:schemeClr val="tx1">
                            <a:lumMod val="50000"/>
                            <a:lumOff val="50000"/>
                          </a:schemeClr>
                        </a:solidFill>
                      </a:rPr>
                      <a:t> of infrastructure</a:t>
                    </a:r>
                    <a:endParaRPr lang="en-US" dirty="0">
                      <a:solidFill>
                        <a:schemeClr val="tx1">
                          <a:lumMod val="50000"/>
                          <a:lumOff val="50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1F4-46DD-8890-D9E9F2419535}"/>
                </c:ext>
              </c:extLst>
            </c:dLbl>
            <c:dLbl>
              <c:idx val="2"/>
              <c:layout>
                <c:manualLayout>
                  <c:x val="-0.21268638429896833"/>
                  <c:y val="-5.781378956055986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1F4-46DD-8890-D9E9F2419535}"/>
                </c:ext>
              </c:extLst>
            </c:dLbl>
            <c:dLbl>
              <c:idx val="3"/>
              <c:layout>
                <c:manualLayout>
                  <c:x val="-0.12155240313437218"/>
                  <c:y val="-0.15504728739620352"/>
                </c:manualLayout>
              </c:layout>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chemeClr val="tx1">
                            <a:lumMod val="50000"/>
                            <a:lumOff val="50000"/>
                          </a:schemeClr>
                        </a:solidFill>
                        <a:latin typeface="+mn-lt"/>
                        <a:ea typeface="+mn-ea"/>
                        <a:cs typeface="+mn-cs"/>
                      </a:defRPr>
                    </a:pPr>
                    <a:r>
                      <a:rPr lang="en-US" sz="1200" b="1" i="0" u="none" strike="noStrike" kern="1200" spc="0" baseline="0" dirty="0">
                        <a:solidFill>
                          <a:schemeClr val="tx1">
                            <a:lumMod val="50000"/>
                            <a:lumOff val="50000"/>
                          </a:schemeClr>
                        </a:solidFill>
                      </a:rPr>
                      <a:t>Access to quality spaces</a:t>
                    </a:r>
                  </a:p>
                </c:rich>
              </c:tx>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4967317466134192"/>
                      <c:h val="0.11123275673308518"/>
                    </c:manualLayout>
                  </c15:layout>
                  <c15:showDataLabelsRange val="0"/>
                </c:ext>
                <c:ext xmlns:c16="http://schemas.microsoft.com/office/drawing/2014/chart" uri="{C3380CC4-5D6E-409C-BE32-E72D297353CC}">
                  <c16:uniqueId val="{00000007-91F4-46DD-8890-D9E9F2419535}"/>
                </c:ext>
              </c:extLst>
            </c:dLbl>
            <c:dLbl>
              <c:idx val="4"/>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chemeClr val="tx1">
                            <a:lumMod val="50000"/>
                            <a:lumOff val="50000"/>
                          </a:schemeClr>
                        </a:solidFill>
                        <a:latin typeface="+mn-lt"/>
                        <a:ea typeface="+mn-ea"/>
                        <a:cs typeface="+mn-cs"/>
                      </a:defRPr>
                    </a:pPr>
                    <a:r>
                      <a:rPr lang="en-US" sz="1200" b="1" i="0" u="none" strike="noStrike" kern="1200" spc="0" baseline="0" dirty="0">
                        <a:solidFill>
                          <a:schemeClr val="tx1">
                            <a:lumMod val="50000"/>
                            <a:lumOff val="50000"/>
                          </a:schemeClr>
                        </a:solidFill>
                      </a:rPr>
                      <a:t>Quality housing for all</a:t>
                    </a:r>
                  </a:p>
                  <a:p>
                    <a:pPr marL="0" marR="0" lvl="0" indent="0" algn="ctr" defTabSz="914400" rtl="0" eaLnBrk="1" fontAlgn="auto" latinLnBrk="0" hangingPunct="1">
                      <a:lnSpc>
                        <a:spcPct val="100000"/>
                      </a:lnSpc>
                      <a:spcBef>
                        <a:spcPts val="0"/>
                      </a:spcBef>
                      <a:spcAft>
                        <a:spcPts val="0"/>
                      </a:spcAft>
                      <a:buClrTx/>
                      <a:buSzTx/>
                      <a:buFontTx/>
                      <a:buNone/>
                      <a:tabLst/>
                      <a:defRPr sz="1200">
                        <a:solidFill>
                          <a:schemeClr val="tx1">
                            <a:lumMod val="50000"/>
                            <a:lumOff val="50000"/>
                          </a:schemeClr>
                        </a:solidFill>
                      </a:defRPr>
                    </a:pPr>
                    <a:endParaRPr lang="en-US" dirty="0">
                      <a:solidFill>
                        <a:schemeClr val="tx1">
                          <a:lumMod val="50000"/>
                          <a:lumOff val="50000"/>
                        </a:schemeClr>
                      </a:solidFill>
                    </a:endParaRPr>
                  </a:p>
                </c:rich>
              </c:tx>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extLst>
                <c:ext xmlns:c15="http://schemas.microsoft.com/office/drawing/2012/chart" uri="{CE6537A1-D6FC-4f65-9D91-7224C49458BB}">
                  <c15:layout>
                    <c:manualLayout>
                      <c:w val="0.14874865472079093"/>
                      <c:h val="0.13524405854710211"/>
                    </c:manualLayout>
                  </c15:layout>
                  <c15:showDataLabelsRange val="0"/>
                </c:ext>
                <c:ext xmlns:c16="http://schemas.microsoft.com/office/drawing/2014/chart" uri="{C3380CC4-5D6E-409C-BE32-E72D297353CC}">
                  <c16:uniqueId val="{00000009-91F4-46DD-8890-D9E9F2419535}"/>
                </c:ext>
              </c:extLst>
            </c:dLbl>
            <c:dLbl>
              <c:idx val="5"/>
              <c:layout>
                <c:manualLayout>
                  <c:x val="0.1532993025412209"/>
                  <c:y val="-0.1368176382408921"/>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5589717497540828"/>
                      <c:h val="0.20695710026780753"/>
                    </c:manualLayout>
                  </c15:layout>
                </c:ext>
                <c:ext xmlns:c16="http://schemas.microsoft.com/office/drawing/2014/chart" uri="{C3380CC4-5D6E-409C-BE32-E72D297353CC}">
                  <c16:uniqueId val="{0000000B-91F4-46DD-8890-D9E9F2419535}"/>
                </c:ext>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D-91F4-46DD-8890-D9E9F2419535}"/>
                </c:ext>
              </c:extLst>
            </c:dLbl>
            <c:dLbl>
              <c:idx val="7"/>
              <c:layout>
                <c:manualLayout>
                  <c:x val="0.16620663826636392"/>
                  <c:y val="0.12441838186993645"/>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5191843737410857"/>
                      <c:h val="0.12460207845581174"/>
                    </c:manualLayout>
                  </c15:layout>
                </c:ext>
                <c:ext xmlns:c16="http://schemas.microsoft.com/office/drawing/2014/chart" uri="{C3380CC4-5D6E-409C-BE32-E72D297353CC}">
                  <c16:uniqueId val="{0000000F-91F4-46DD-8890-D9E9F2419535}"/>
                </c:ext>
              </c:extLst>
            </c:dLbl>
            <c:dLbl>
              <c:idx val="8"/>
              <c:layout>
                <c:manualLayout>
                  <c:x val="0.1047020132617653"/>
                  <c:y val="7.4170365161442459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4207058408159173"/>
                      <c:h val="0.13583230870290205"/>
                    </c:manualLayout>
                  </c15:layout>
                </c:ext>
                <c:ext xmlns:c16="http://schemas.microsoft.com/office/drawing/2014/chart" uri="{C3380CC4-5D6E-409C-BE32-E72D297353CC}">
                  <c16:uniqueId val="{00000011-91F4-46DD-8890-D9E9F241953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Local economy and business performance</c:v>
                </c:pt>
                <c:pt idx="1">
                  <c:v>Level of connectedness</c:v>
                </c:pt>
                <c:pt idx="2">
                  <c:v>Sustainability, environment and biodiversity resilience</c:v>
                </c:pt>
                <c:pt idx="3">
                  <c:v>Accessibility to open space</c:v>
                </c:pt>
                <c:pt idx="4">
                  <c:v>Housing supply and demand for all</c:v>
                </c:pt>
                <c:pt idx="5">
                  <c:v>Local identity and areas of economic and industrial specialism</c:v>
                </c:pt>
                <c:pt idx="6">
                  <c:v>A healthy community</c:v>
                </c:pt>
                <c:pt idx="7">
                  <c:v>Presence of new and innovative industries</c:v>
                </c:pt>
                <c:pt idx="8">
                  <c:v>Education and skills</c:v>
                </c:pt>
              </c:strCache>
            </c:strRef>
          </c:cat>
          <c:val>
            <c:numRef>
              <c:f>Sheet1!$B$2:$B$10</c:f>
              <c:numCache>
                <c:formatCode>General</c:formatCode>
                <c:ptCount val="9"/>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12-91F4-46DD-8890-D9E9F2419535}"/>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Shares</c:v>
                </c:pt>
              </c:strCache>
            </c:strRef>
          </c:tx>
          <c:spPr>
            <a:solidFill>
              <a:schemeClr val="bg2">
                <a:lumMod val="95000"/>
              </a:schemeClr>
            </a:solidFill>
            <a:ln>
              <a:solidFill>
                <a:schemeClr val="tx1"/>
              </a:solidFill>
            </a:ln>
          </c:spPr>
          <c:dPt>
            <c:idx val="0"/>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1F4-46DD-8890-D9E9F2419535}"/>
              </c:ext>
            </c:extLst>
          </c:dPt>
          <c:dPt>
            <c:idx val="1"/>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1F4-46DD-8890-D9E9F2419535}"/>
              </c:ext>
            </c:extLst>
          </c:dPt>
          <c:dPt>
            <c:idx val="2"/>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1F4-46DD-8890-D9E9F2419535}"/>
              </c:ext>
            </c:extLst>
          </c:dPt>
          <c:dPt>
            <c:idx val="3"/>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91F4-46DD-8890-D9E9F2419535}"/>
              </c:ext>
            </c:extLst>
          </c:dPt>
          <c:dPt>
            <c:idx val="4"/>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91F4-46DD-8890-D9E9F2419535}"/>
              </c:ext>
            </c:extLst>
          </c:dPt>
          <c:dPt>
            <c:idx val="5"/>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91F4-46DD-8890-D9E9F2419535}"/>
              </c:ext>
            </c:extLst>
          </c:dPt>
          <c:dPt>
            <c:idx val="6"/>
            <c:bubble3D val="0"/>
            <c:spPr>
              <a:solidFill>
                <a:schemeClr val="accent1"/>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91F4-46DD-8890-D9E9F2419535}"/>
              </c:ext>
            </c:extLst>
          </c:dPt>
          <c:dPt>
            <c:idx val="7"/>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91F4-46DD-8890-D9E9F2419535}"/>
              </c:ext>
            </c:extLst>
          </c:dPt>
          <c:dPt>
            <c:idx val="8"/>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91F4-46DD-8890-D9E9F2419535}"/>
              </c:ext>
            </c:extLst>
          </c:dPt>
          <c:dLbls>
            <c:dLbl>
              <c:idx val="0"/>
              <c:tx>
                <c:rich>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fld id="{F430CF01-A22B-4D72-8F3A-BE91AE4885EC}" type="CATEGORYNAME">
                      <a:rPr lang="en-US" smtClean="0">
                        <a:solidFill>
                          <a:schemeClr val="tx1">
                            <a:lumMod val="50000"/>
                            <a:lumOff val="50000"/>
                          </a:schemeClr>
                        </a:solidFill>
                      </a:rPr>
                      <a:pPr>
                        <a:defRPr sz="1200">
                          <a:solidFill>
                            <a:schemeClr val="tx1">
                              <a:lumMod val="50000"/>
                              <a:lumOff val="50000"/>
                            </a:schemeClr>
                          </a:solidFill>
                        </a:defRPr>
                      </a:pPr>
                      <a:t>[CATEGORY NAME]</a:t>
                    </a:fld>
                    <a:endParaRPr lang="en-GB"/>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extLst>
                <c:ext xmlns:c15="http://schemas.microsoft.com/office/drawing/2012/chart" uri="{CE6537A1-D6FC-4f65-9D91-7224C49458BB}">
                  <c15:layout>
                    <c:manualLayout>
                      <c:w val="0.16194776280343773"/>
                      <c:h val="0.13067175051792962"/>
                    </c:manualLayout>
                  </c15:layout>
                  <c15:dlblFieldTable/>
                  <c15:showDataLabelsRange val="0"/>
                </c:ext>
                <c:ext xmlns:c16="http://schemas.microsoft.com/office/drawing/2014/chart" uri="{C3380CC4-5D6E-409C-BE32-E72D297353CC}">
                  <c16:uniqueId val="{00000001-91F4-46DD-8890-D9E9F2419535}"/>
                </c:ext>
              </c:extLst>
            </c:dLbl>
            <c:dLbl>
              <c:idx val="1"/>
              <c:tx>
                <c:rich>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r>
                      <a:rPr lang="en-US">
                        <a:solidFill>
                          <a:schemeClr val="tx1">
                            <a:lumMod val="50000"/>
                            <a:lumOff val="50000"/>
                          </a:schemeClr>
                        </a:solidFill>
                      </a:rPr>
                      <a:t>Quality</a:t>
                    </a:r>
                    <a:r>
                      <a:rPr lang="en-US" baseline="0">
                        <a:solidFill>
                          <a:schemeClr val="tx1">
                            <a:lumMod val="50000"/>
                            <a:lumOff val="50000"/>
                          </a:schemeClr>
                        </a:solidFill>
                      </a:rPr>
                      <a:t> of infrastructure</a:t>
                    </a:r>
                    <a:endParaRPr lang="en-US" dirty="0">
                      <a:solidFill>
                        <a:schemeClr val="tx1">
                          <a:lumMod val="50000"/>
                          <a:lumOff val="50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1F4-46DD-8890-D9E9F2419535}"/>
                </c:ext>
              </c:extLst>
            </c:dLbl>
            <c:dLbl>
              <c:idx val="2"/>
              <c:layout>
                <c:manualLayout>
                  <c:x val="-0.21268638429896833"/>
                  <c:y val="-5.781378956055986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1F4-46DD-8890-D9E9F2419535}"/>
                </c:ext>
              </c:extLst>
            </c:dLbl>
            <c:dLbl>
              <c:idx val="3"/>
              <c:layout>
                <c:manualLayout>
                  <c:x val="-0.12155240313437218"/>
                  <c:y val="-0.15504728739620352"/>
                </c:manualLayout>
              </c:layout>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chemeClr val="tx1">
                            <a:lumMod val="50000"/>
                            <a:lumOff val="50000"/>
                          </a:schemeClr>
                        </a:solidFill>
                        <a:latin typeface="+mn-lt"/>
                        <a:ea typeface="+mn-ea"/>
                        <a:cs typeface="+mn-cs"/>
                      </a:defRPr>
                    </a:pPr>
                    <a:r>
                      <a:rPr lang="en-US" sz="1200" b="1" i="0" u="none" strike="noStrike" kern="1200" spc="0" baseline="0" dirty="0">
                        <a:solidFill>
                          <a:schemeClr val="tx1">
                            <a:lumMod val="50000"/>
                            <a:lumOff val="50000"/>
                          </a:schemeClr>
                        </a:solidFill>
                      </a:rPr>
                      <a:t>Access to quality spaces</a:t>
                    </a:r>
                  </a:p>
                </c:rich>
              </c:tx>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4967317466134192"/>
                      <c:h val="0.11123275673308518"/>
                    </c:manualLayout>
                  </c15:layout>
                  <c15:showDataLabelsRange val="0"/>
                </c:ext>
                <c:ext xmlns:c16="http://schemas.microsoft.com/office/drawing/2014/chart" uri="{C3380CC4-5D6E-409C-BE32-E72D297353CC}">
                  <c16:uniqueId val="{00000007-91F4-46DD-8890-D9E9F2419535}"/>
                </c:ext>
              </c:extLst>
            </c:dLbl>
            <c:dLbl>
              <c:idx val="4"/>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chemeClr val="tx1">
                            <a:lumMod val="50000"/>
                            <a:lumOff val="50000"/>
                          </a:schemeClr>
                        </a:solidFill>
                        <a:latin typeface="+mn-lt"/>
                        <a:ea typeface="+mn-ea"/>
                        <a:cs typeface="+mn-cs"/>
                      </a:defRPr>
                    </a:pPr>
                    <a:r>
                      <a:rPr lang="en-US" sz="1200" b="1" i="0" u="none" strike="noStrike" kern="1200" spc="0" baseline="0" dirty="0">
                        <a:solidFill>
                          <a:schemeClr val="tx1">
                            <a:lumMod val="50000"/>
                            <a:lumOff val="50000"/>
                          </a:schemeClr>
                        </a:solidFill>
                      </a:rPr>
                      <a:t>Quality housing for all</a:t>
                    </a:r>
                  </a:p>
                  <a:p>
                    <a:pPr marL="0" marR="0" lvl="0" indent="0" algn="ctr" defTabSz="914400" rtl="0" eaLnBrk="1" fontAlgn="auto" latinLnBrk="0" hangingPunct="1">
                      <a:lnSpc>
                        <a:spcPct val="100000"/>
                      </a:lnSpc>
                      <a:spcBef>
                        <a:spcPts val="0"/>
                      </a:spcBef>
                      <a:spcAft>
                        <a:spcPts val="0"/>
                      </a:spcAft>
                      <a:buClrTx/>
                      <a:buSzTx/>
                      <a:buFontTx/>
                      <a:buNone/>
                      <a:tabLst/>
                      <a:defRPr sz="1200">
                        <a:solidFill>
                          <a:schemeClr val="tx1">
                            <a:lumMod val="50000"/>
                            <a:lumOff val="50000"/>
                          </a:schemeClr>
                        </a:solidFill>
                      </a:defRPr>
                    </a:pPr>
                    <a:endParaRPr lang="en-US" dirty="0">
                      <a:solidFill>
                        <a:schemeClr val="tx1">
                          <a:lumMod val="50000"/>
                          <a:lumOff val="50000"/>
                        </a:schemeClr>
                      </a:solidFill>
                    </a:endParaRPr>
                  </a:p>
                </c:rich>
              </c:tx>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extLst>
                <c:ext xmlns:c15="http://schemas.microsoft.com/office/drawing/2012/chart" uri="{CE6537A1-D6FC-4f65-9D91-7224C49458BB}">
                  <c15:layout>
                    <c:manualLayout>
                      <c:w val="0.14874865472079093"/>
                      <c:h val="0.13524405854710211"/>
                    </c:manualLayout>
                  </c15:layout>
                  <c15:showDataLabelsRange val="0"/>
                </c:ext>
                <c:ext xmlns:c16="http://schemas.microsoft.com/office/drawing/2014/chart" uri="{C3380CC4-5D6E-409C-BE32-E72D297353CC}">
                  <c16:uniqueId val="{00000009-91F4-46DD-8890-D9E9F2419535}"/>
                </c:ext>
              </c:extLst>
            </c:dLbl>
            <c:dLbl>
              <c:idx val="5"/>
              <c:layout>
                <c:manualLayout>
                  <c:x val="0.1532993025412209"/>
                  <c:y val="-0.1368176382408921"/>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5589717497540828"/>
                      <c:h val="0.20695710026780753"/>
                    </c:manualLayout>
                  </c15:layout>
                </c:ext>
                <c:ext xmlns:c16="http://schemas.microsoft.com/office/drawing/2014/chart" uri="{C3380CC4-5D6E-409C-BE32-E72D297353CC}">
                  <c16:uniqueId val="{0000000B-91F4-46DD-8890-D9E9F2419535}"/>
                </c:ext>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bg1"/>
                      </a:solidFill>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D-91F4-46DD-8890-D9E9F2419535}"/>
                </c:ext>
              </c:extLst>
            </c:dLbl>
            <c:dLbl>
              <c:idx val="7"/>
              <c:layout>
                <c:manualLayout>
                  <c:x val="0.16620663826636392"/>
                  <c:y val="0.12441838186993645"/>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5191843737410857"/>
                      <c:h val="0.12460207845581174"/>
                    </c:manualLayout>
                  </c15:layout>
                </c:ext>
                <c:ext xmlns:c16="http://schemas.microsoft.com/office/drawing/2014/chart" uri="{C3380CC4-5D6E-409C-BE32-E72D297353CC}">
                  <c16:uniqueId val="{0000000F-91F4-46DD-8890-D9E9F2419535}"/>
                </c:ext>
              </c:extLst>
            </c:dLbl>
            <c:dLbl>
              <c:idx val="8"/>
              <c:layout>
                <c:manualLayout>
                  <c:x val="0.1047020132617653"/>
                  <c:y val="7.4170365161442459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4207058408159173"/>
                      <c:h val="0.13583230870290205"/>
                    </c:manualLayout>
                  </c15:layout>
                </c:ext>
                <c:ext xmlns:c16="http://schemas.microsoft.com/office/drawing/2014/chart" uri="{C3380CC4-5D6E-409C-BE32-E72D297353CC}">
                  <c16:uniqueId val="{00000011-91F4-46DD-8890-D9E9F241953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Local economy and business performance</c:v>
                </c:pt>
                <c:pt idx="1">
                  <c:v>Level of connectedness</c:v>
                </c:pt>
                <c:pt idx="2">
                  <c:v>Sustainability, environment and biodiversity resilience</c:v>
                </c:pt>
                <c:pt idx="3">
                  <c:v>Accessibility to open space</c:v>
                </c:pt>
                <c:pt idx="4">
                  <c:v>Housing supply and demand for all</c:v>
                </c:pt>
                <c:pt idx="5">
                  <c:v>Local identity and areas of economic and industrial specialism</c:v>
                </c:pt>
                <c:pt idx="6">
                  <c:v>A healthy community</c:v>
                </c:pt>
                <c:pt idx="7">
                  <c:v>Presence of new and innovative industries</c:v>
                </c:pt>
                <c:pt idx="8">
                  <c:v>Education and skills</c:v>
                </c:pt>
              </c:strCache>
            </c:strRef>
          </c:cat>
          <c:val>
            <c:numRef>
              <c:f>Sheet1!$B$2:$B$10</c:f>
              <c:numCache>
                <c:formatCode>General</c:formatCode>
                <c:ptCount val="9"/>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12-91F4-46DD-8890-D9E9F2419535}"/>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Shares</c:v>
                </c:pt>
              </c:strCache>
            </c:strRef>
          </c:tx>
          <c:spPr>
            <a:solidFill>
              <a:schemeClr val="bg2">
                <a:lumMod val="95000"/>
              </a:schemeClr>
            </a:solidFill>
            <a:ln>
              <a:solidFill>
                <a:schemeClr val="tx1"/>
              </a:solidFill>
            </a:ln>
          </c:spPr>
          <c:dPt>
            <c:idx val="0"/>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1F4-46DD-8890-D9E9F2419535}"/>
              </c:ext>
            </c:extLst>
          </c:dPt>
          <c:dPt>
            <c:idx val="1"/>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1F4-46DD-8890-D9E9F2419535}"/>
              </c:ext>
            </c:extLst>
          </c:dPt>
          <c:dPt>
            <c:idx val="2"/>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1F4-46DD-8890-D9E9F2419535}"/>
              </c:ext>
            </c:extLst>
          </c:dPt>
          <c:dPt>
            <c:idx val="3"/>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91F4-46DD-8890-D9E9F2419535}"/>
              </c:ext>
            </c:extLst>
          </c:dPt>
          <c:dPt>
            <c:idx val="4"/>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91F4-46DD-8890-D9E9F2419535}"/>
              </c:ext>
            </c:extLst>
          </c:dPt>
          <c:dPt>
            <c:idx val="5"/>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91F4-46DD-8890-D9E9F2419535}"/>
              </c:ext>
            </c:extLst>
          </c:dPt>
          <c:dPt>
            <c:idx val="6"/>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91F4-46DD-8890-D9E9F2419535}"/>
              </c:ext>
            </c:extLst>
          </c:dPt>
          <c:dPt>
            <c:idx val="7"/>
            <c:bubble3D val="0"/>
            <c:spPr>
              <a:solidFill>
                <a:schemeClr val="accent1"/>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91F4-46DD-8890-D9E9F2419535}"/>
              </c:ext>
            </c:extLst>
          </c:dPt>
          <c:dPt>
            <c:idx val="8"/>
            <c:bubble3D val="0"/>
            <c:spPr>
              <a:solidFill>
                <a:schemeClr val="bg2">
                  <a:lumMod val="95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91F4-46DD-8890-D9E9F2419535}"/>
              </c:ext>
            </c:extLst>
          </c:dPt>
          <c:dLbls>
            <c:dLbl>
              <c:idx val="0"/>
              <c:tx>
                <c:rich>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fld id="{F430CF01-A22B-4D72-8F3A-BE91AE4885EC}" type="CATEGORYNAME">
                      <a:rPr lang="en-US" smtClean="0">
                        <a:solidFill>
                          <a:schemeClr val="tx1">
                            <a:lumMod val="50000"/>
                            <a:lumOff val="50000"/>
                          </a:schemeClr>
                        </a:solidFill>
                      </a:rPr>
                      <a:pPr>
                        <a:defRPr sz="1200">
                          <a:solidFill>
                            <a:schemeClr val="tx1">
                              <a:lumMod val="50000"/>
                              <a:lumOff val="50000"/>
                            </a:schemeClr>
                          </a:solidFill>
                        </a:defRPr>
                      </a:pPr>
                      <a:t>[CATEGORY NAME]</a:t>
                    </a:fld>
                    <a:endParaRPr lang="en-GB"/>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extLst>
                <c:ext xmlns:c15="http://schemas.microsoft.com/office/drawing/2012/chart" uri="{CE6537A1-D6FC-4f65-9D91-7224C49458BB}">
                  <c15:layout>
                    <c:manualLayout>
                      <c:w val="0.16194776280343773"/>
                      <c:h val="0.13067175051792962"/>
                    </c:manualLayout>
                  </c15:layout>
                  <c15:dlblFieldTable/>
                  <c15:showDataLabelsRange val="0"/>
                </c:ext>
                <c:ext xmlns:c16="http://schemas.microsoft.com/office/drawing/2014/chart" uri="{C3380CC4-5D6E-409C-BE32-E72D297353CC}">
                  <c16:uniqueId val="{00000001-91F4-46DD-8890-D9E9F2419535}"/>
                </c:ext>
              </c:extLst>
            </c:dLbl>
            <c:dLbl>
              <c:idx val="1"/>
              <c:tx>
                <c:rich>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r>
                      <a:rPr lang="en-US">
                        <a:solidFill>
                          <a:schemeClr val="tx1">
                            <a:lumMod val="50000"/>
                            <a:lumOff val="50000"/>
                          </a:schemeClr>
                        </a:solidFill>
                      </a:rPr>
                      <a:t>Quality</a:t>
                    </a:r>
                    <a:r>
                      <a:rPr lang="en-US" baseline="0">
                        <a:solidFill>
                          <a:schemeClr val="tx1">
                            <a:lumMod val="50000"/>
                            <a:lumOff val="50000"/>
                          </a:schemeClr>
                        </a:solidFill>
                      </a:rPr>
                      <a:t> of infrastructure</a:t>
                    </a:r>
                    <a:endParaRPr lang="en-US" dirty="0">
                      <a:solidFill>
                        <a:schemeClr val="tx1">
                          <a:lumMod val="50000"/>
                          <a:lumOff val="50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1F4-46DD-8890-D9E9F2419535}"/>
                </c:ext>
              </c:extLst>
            </c:dLbl>
            <c:dLbl>
              <c:idx val="2"/>
              <c:layout>
                <c:manualLayout>
                  <c:x val="-0.21268638429896833"/>
                  <c:y val="-5.781378956055986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1F4-46DD-8890-D9E9F2419535}"/>
                </c:ext>
              </c:extLst>
            </c:dLbl>
            <c:dLbl>
              <c:idx val="3"/>
              <c:layout>
                <c:manualLayout>
                  <c:x val="-0.12155240313437218"/>
                  <c:y val="-0.15504728739620352"/>
                </c:manualLayout>
              </c:layout>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chemeClr val="tx1">
                            <a:lumMod val="50000"/>
                            <a:lumOff val="50000"/>
                          </a:schemeClr>
                        </a:solidFill>
                        <a:latin typeface="+mn-lt"/>
                        <a:ea typeface="+mn-ea"/>
                        <a:cs typeface="+mn-cs"/>
                      </a:defRPr>
                    </a:pPr>
                    <a:r>
                      <a:rPr lang="en-US" sz="1200" b="1" i="0" u="none" strike="noStrike" kern="1200" spc="0" baseline="0" dirty="0">
                        <a:solidFill>
                          <a:schemeClr val="tx1">
                            <a:lumMod val="50000"/>
                            <a:lumOff val="50000"/>
                          </a:schemeClr>
                        </a:solidFill>
                      </a:rPr>
                      <a:t>Access to quality spaces</a:t>
                    </a:r>
                  </a:p>
                </c:rich>
              </c:tx>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4967317466134192"/>
                      <c:h val="0.11123275673308518"/>
                    </c:manualLayout>
                  </c15:layout>
                  <c15:showDataLabelsRange val="0"/>
                </c:ext>
                <c:ext xmlns:c16="http://schemas.microsoft.com/office/drawing/2014/chart" uri="{C3380CC4-5D6E-409C-BE32-E72D297353CC}">
                  <c16:uniqueId val="{00000007-91F4-46DD-8890-D9E9F2419535}"/>
                </c:ext>
              </c:extLst>
            </c:dLbl>
            <c:dLbl>
              <c:idx val="4"/>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chemeClr val="tx1">
                            <a:lumMod val="50000"/>
                            <a:lumOff val="50000"/>
                          </a:schemeClr>
                        </a:solidFill>
                        <a:latin typeface="+mn-lt"/>
                        <a:ea typeface="+mn-ea"/>
                        <a:cs typeface="+mn-cs"/>
                      </a:defRPr>
                    </a:pPr>
                    <a:r>
                      <a:rPr lang="en-US" sz="1200" b="1" i="0" u="none" strike="noStrike" kern="1200" spc="0" baseline="0" dirty="0">
                        <a:solidFill>
                          <a:schemeClr val="tx1">
                            <a:lumMod val="50000"/>
                            <a:lumOff val="50000"/>
                          </a:schemeClr>
                        </a:solidFill>
                      </a:rPr>
                      <a:t>Quality housing for all</a:t>
                    </a:r>
                  </a:p>
                  <a:p>
                    <a:pPr marL="0" marR="0" lvl="0" indent="0" algn="ctr" defTabSz="914400" rtl="0" eaLnBrk="1" fontAlgn="auto" latinLnBrk="0" hangingPunct="1">
                      <a:lnSpc>
                        <a:spcPct val="100000"/>
                      </a:lnSpc>
                      <a:spcBef>
                        <a:spcPts val="0"/>
                      </a:spcBef>
                      <a:spcAft>
                        <a:spcPts val="0"/>
                      </a:spcAft>
                      <a:buClrTx/>
                      <a:buSzTx/>
                      <a:buFontTx/>
                      <a:buNone/>
                      <a:tabLst/>
                      <a:defRPr sz="1200">
                        <a:solidFill>
                          <a:schemeClr val="tx1">
                            <a:lumMod val="50000"/>
                            <a:lumOff val="50000"/>
                          </a:schemeClr>
                        </a:solidFill>
                      </a:defRPr>
                    </a:pPr>
                    <a:endParaRPr lang="en-US" dirty="0">
                      <a:solidFill>
                        <a:schemeClr val="tx1">
                          <a:lumMod val="50000"/>
                          <a:lumOff val="50000"/>
                        </a:schemeClr>
                      </a:solidFill>
                    </a:endParaRPr>
                  </a:p>
                </c:rich>
              </c:tx>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extLst>
                <c:ext xmlns:c15="http://schemas.microsoft.com/office/drawing/2012/chart" uri="{CE6537A1-D6FC-4f65-9D91-7224C49458BB}">
                  <c15:layout>
                    <c:manualLayout>
                      <c:w val="0.14874865472079093"/>
                      <c:h val="0.13524405854710211"/>
                    </c:manualLayout>
                  </c15:layout>
                  <c15:showDataLabelsRange val="0"/>
                </c:ext>
                <c:ext xmlns:c16="http://schemas.microsoft.com/office/drawing/2014/chart" uri="{C3380CC4-5D6E-409C-BE32-E72D297353CC}">
                  <c16:uniqueId val="{00000009-91F4-46DD-8890-D9E9F2419535}"/>
                </c:ext>
              </c:extLst>
            </c:dLbl>
            <c:dLbl>
              <c:idx val="5"/>
              <c:layout>
                <c:manualLayout>
                  <c:x val="0.1532993025412209"/>
                  <c:y val="-0.1368176382408921"/>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5589717497540828"/>
                      <c:h val="0.20695710026780753"/>
                    </c:manualLayout>
                  </c15:layout>
                </c:ext>
                <c:ext xmlns:c16="http://schemas.microsoft.com/office/drawing/2014/chart" uri="{C3380CC4-5D6E-409C-BE32-E72D297353CC}">
                  <c16:uniqueId val="{0000000B-91F4-46DD-8890-D9E9F2419535}"/>
                </c:ext>
              </c:extLst>
            </c:dLbl>
            <c:dLbl>
              <c:idx val="6"/>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D-91F4-46DD-8890-D9E9F2419535}"/>
                </c:ext>
              </c:extLst>
            </c:dLbl>
            <c:dLbl>
              <c:idx val="7"/>
              <c:layout>
                <c:manualLayout>
                  <c:x val="0.16620663826636392"/>
                  <c:y val="0.12441838186993645"/>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5191843737410857"/>
                      <c:h val="0.12460207845581174"/>
                    </c:manualLayout>
                  </c15:layout>
                </c:ext>
                <c:ext xmlns:c16="http://schemas.microsoft.com/office/drawing/2014/chart" uri="{C3380CC4-5D6E-409C-BE32-E72D297353CC}">
                  <c16:uniqueId val="{0000000F-91F4-46DD-8890-D9E9F2419535}"/>
                </c:ext>
              </c:extLst>
            </c:dLbl>
            <c:dLbl>
              <c:idx val="8"/>
              <c:layout>
                <c:manualLayout>
                  <c:x val="0.1047020132617653"/>
                  <c:y val="7.4170365161442459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4207058408159173"/>
                      <c:h val="0.13583230870290205"/>
                    </c:manualLayout>
                  </c15:layout>
                </c:ext>
                <c:ext xmlns:c16="http://schemas.microsoft.com/office/drawing/2014/chart" uri="{C3380CC4-5D6E-409C-BE32-E72D297353CC}">
                  <c16:uniqueId val="{00000011-91F4-46DD-8890-D9E9F241953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lumMod val="50000"/>
                        <a:lumOff val="50000"/>
                      </a:schemeClr>
                    </a:solidFill>
                    <a:latin typeface="+mn-lt"/>
                    <a:ea typeface="+mn-ea"/>
                    <a:cs typeface="+mn-cs"/>
                  </a:defRPr>
                </a:pPr>
                <a:endParaRPr lang="en-US"/>
              </a:p>
            </c:txPr>
            <c:dLblPos val="in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Local economy and business performance</c:v>
                </c:pt>
                <c:pt idx="1">
                  <c:v>Level of connectedness</c:v>
                </c:pt>
                <c:pt idx="2">
                  <c:v>Sustainability, environment and biodiversity resilience</c:v>
                </c:pt>
                <c:pt idx="3">
                  <c:v>Accessibility to open space</c:v>
                </c:pt>
                <c:pt idx="4">
                  <c:v>Housing supply and demand for all</c:v>
                </c:pt>
                <c:pt idx="5">
                  <c:v>Local identity and areas of economic and industrial specialism</c:v>
                </c:pt>
                <c:pt idx="6">
                  <c:v>A healthy community</c:v>
                </c:pt>
                <c:pt idx="7">
                  <c:v>Presence of new and innovative industries</c:v>
                </c:pt>
                <c:pt idx="8">
                  <c:v>Education and skills</c:v>
                </c:pt>
              </c:strCache>
            </c:strRef>
          </c:cat>
          <c:val>
            <c:numRef>
              <c:f>Sheet1!$B$2:$B$10</c:f>
              <c:numCache>
                <c:formatCode>General</c:formatCode>
                <c:ptCount val="9"/>
                <c:pt idx="0">
                  <c:v>1</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12-91F4-46DD-8890-D9E9F2419535}"/>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F99CCA-40E6-431B-8A92-39168E1B6F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C655A9DA-E7A2-4041-A43D-791D4F82AC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4BC724-08D5-4755-BFD4-882F76444BB5}" type="datetimeFigureOut">
              <a:rPr lang="en-AU" smtClean="0"/>
              <a:t>15/12/2023</a:t>
            </a:fld>
            <a:endParaRPr lang="en-AU"/>
          </a:p>
        </p:txBody>
      </p:sp>
      <p:sp>
        <p:nvSpPr>
          <p:cNvPr id="4" name="Footer Placeholder 3">
            <a:extLst>
              <a:ext uri="{FF2B5EF4-FFF2-40B4-BE49-F238E27FC236}">
                <a16:creationId xmlns:a16="http://schemas.microsoft.com/office/drawing/2014/main" id="{5D4CC105-5CA8-4EEA-9108-0E6522E6A3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Tree>
    <p:extLst>
      <p:ext uri="{BB962C8B-B14F-4D97-AF65-F5344CB8AC3E}">
        <p14:creationId xmlns:p14="http://schemas.microsoft.com/office/powerpoint/2010/main" val="2925590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768A60-4B59-40F1-B726-D956429C5C9E}" type="datetimeFigureOut">
              <a:rPr lang="en-AU" smtClean="0"/>
              <a:t>15/12/2023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E745C1-A773-4D9E-8475-6026C7DD6504}" type="slidenum">
              <a:rPr lang="en-AU" smtClean="0"/>
              <a:t>‹#›</a:t>
            </a:fld>
            <a:endParaRPr lang="en-AU"/>
          </a:p>
        </p:txBody>
      </p:sp>
    </p:spTree>
    <p:extLst>
      <p:ext uri="{BB962C8B-B14F-4D97-AF65-F5344CB8AC3E}">
        <p14:creationId xmlns:p14="http://schemas.microsoft.com/office/powerpoint/2010/main" val="936041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1DBA67-30CE-4624-801A-8583EFA459C8}"/>
              </a:ext>
            </a:extLst>
          </p:cNvPr>
          <p:cNvSpPr>
            <a:spLocks noGrp="1"/>
          </p:cNvSpPr>
          <p:nvPr>
            <p:ph type="title" hasCustomPrompt="1"/>
          </p:nvPr>
        </p:nvSpPr>
        <p:spPr>
          <a:xfrm>
            <a:off x="658811" y="2411999"/>
            <a:ext cx="9021764" cy="615553"/>
          </a:xfrm>
        </p:spPr>
        <p:txBody>
          <a:bodyPr anchor="b"/>
          <a:lstStyle>
            <a:lvl1pPr>
              <a:lnSpc>
                <a:spcPct val="100000"/>
              </a:lnSpc>
              <a:defRPr/>
            </a:lvl1pPr>
          </a:lstStyle>
          <a:p>
            <a:r>
              <a:rPr lang="en-GB" dirty="0"/>
              <a:t>Cover title</a:t>
            </a:r>
          </a:p>
        </p:txBody>
      </p:sp>
      <p:sp>
        <p:nvSpPr>
          <p:cNvPr id="8" name="Subtitle 2">
            <a:extLst>
              <a:ext uri="{FF2B5EF4-FFF2-40B4-BE49-F238E27FC236}">
                <a16:creationId xmlns:a16="http://schemas.microsoft.com/office/drawing/2014/main" id="{B555C0D5-EC80-4CCA-8270-4CE47862E64B}"/>
              </a:ext>
            </a:extLst>
          </p:cNvPr>
          <p:cNvSpPr>
            <a:spLocks noGrp="1"/>
          </p:cNvSpPr>
          <p:nvPr>
            <p:ph type="subTitle" idx="1" hasCustomPrompt="1"/>
          </p:nvPr>
        </p:nvSpPr>
        <p:spPr>
          <a:xfrm>
            <a:off x="658814" y="3132000"/>
            <a:ext cx="9021762" cy="387798"/>
          </a:xfrm>
        </p:spPr>
        <p:txBody>
          <a:bodyPr lIns="0" tIns="0" rIns="0" bIns="0">
            <a:noAutofit/>
          </a:bodyPr>
          <a:lstStyle>
            <a:lvl1pPr marL="0" indent="0" algn="l">
              <a:buNone/>
              <a:defRPr lang="en-GB" sz="2800" kern="1200" dirty="0">
                <a:solidFill>
                  <a:schemeClr val="accent1"/>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1000"/>
              </a:spcBef>
              <a:buFontTx/>
              <a:buNone/>
            </a:pPr>
            <a:r>
              <a:rPr lang="en-GB" dirty="0"/>
              <a:t>Cover subtitle</a:t>
            </a:r>
          </a:p>
        </p:txBody>
      </p:sp>
      <p:sp>
        <p:nvSpPr>
          <p:cNvPr id="6" name="Text Placeholder 2">
            <a:extLst>
              <a:ext uri="{FF2B5EF4-FFF2-40B4-BE49-F238E27FC236}">
                <a16:creationId xmlns:a16="http://schemas.microsoft.com/office/drawing/2014/main" id="{ADAADD92-7453-4A83-91C6-B5F6E01A28D7}"/>
              </a:ext>
            </a:extLst>
          </p:cNvPr>
          <p:cNvSpPr>
            <a:spLocks noGrp="1"/>
          </p:cNvSpPr>
          <p:nvPr>
            <p:ph type="body" sz="quarter" idx="22" hasCustomPrompt="1"/>
          </p:nvPr>
        </p:nvSpPr>
        <p:spPr>
          <a:xfrm>
            <a:off x="658813" y="6026150"/>
            <a:ext cx="5329237" cy="174625"/>
          </a:xfrm>
          <a:prstGeom prst="rect">
            <a:avLst/>
          </a:prstGeom>
        </p:spPr>
        <p:txBody>
          <a:bodyPr lIns="0" tIns="0" rIns="0" bIns="0"/>
          <a:lstStyle>
            <a:lvl1pPr marL="0" indent="0">
              <a:buFontTx/>
              <a:buNone/>
              <a:defRPr sz="1200" b="1">
                <a:solidFill>
                  <a:schemeClr val="accent1"/>
                </a:solidFill>
                <a:latin typeface="Arial" panose="020B0604020202020204" pitchFamily="34" charset="0"/>
                <a:cs typeface="Arial" panose="020B0604020202020204" pitchFamily="34" charset="0"/>
              </a:defRPr>
            </a:lvl1pPr>
            <a:lvl2pPr marL="2520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err="1"/>
              <a:t>Firstname</a:t>
            </a:r>
            <a:r>
              <a:rPr lang="en-GB" dirty="0"/>
              <a:t> </a:t>
            </a:r>
            <a:r>
              <a:rPr lang="en-GB" dirty="0" err="1"/>
              <a:t>Lastname</a:t>
            </a:r>
            <a:endParaRPr lang="en-GB" dirty="0"/>
          </a:p>
        </p:txBody>
      </p:sp>
      <p:sp>
        <p:nvSpPr>
          <p:cNvPr id="5" name="Text Placeholder 4">
            <a:extLst>
              <a:ext uri="{FF2B5EF4-FFF2-40B4-BE49-F238E27FC236}">
                <a16:creationId xmlns:a16="http://schemas.microsoft.com/office/drawing/2014/main" id="{600A7456-7A16-4CC1-9A50-E0FF881EE5E2}"/>
              </a:ext>
            </a:extLst>
          </p:cNvPr>
          <p:cNvSpPr>
            <a:spLocks noGrp="1"/>
          </p:cNvSpPr>
          <p:nvPr>
            <p:ph type="body" sz="quarter" idx="23" hasCustomPrompt="1"/>
          </p:nvPr>
        </p:nvSpPr>
        <p:spPr>
          <a:xfrm>
            <a:off x="658813" y="6268670"/>
            <a:ext cx="5319712" cy="174624"/>
          </a:xfrm>
        </p:spPr>
        <p:txBody>
          <a:bodyPr>
            <a:noAutofit/>
          </a:bodyPr>
          <a:lstStyle>
            <a:lvl1pPr marL="0" indent="0">
              <a:buNone/>
              <a:defRPr sz="1200"/>
            </a:lvl1pPr>
          </a:lstStyle>
          <a:p>
            <a:pPr lvl="0"/>
            <a:r>
              <a:rPr lang="en-GB" dirty="0"/>
              <a:t>DDDD MMMM</a:t>
            </a:r>
          </a:p>
        </p:txBody>
      </p:sp>
    </p:spTree>
    <p:extLst>
      <p:ext uri="{BB962C8B-B14F-4D97-AF65-F5344CB8AC3E}">
        <p14:creationId xmlns:p14="http://schemas.microsoft.com/office/powerpoint/2010/main" val="115499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699F18F3-83CE-4B8C-A573-BB143024441D}"/>
              </a:ext>
            </a:extLst>
          </p:cNvPr>
          <p:cNvSpPr>
            <a:spLocks noGrp="1"/>
          </p:cNvSpPr>
          <p:nvPr>
            <p:ph type="title" hasCustomPrompt="1"/>
          </p:nvPr>
        </p:nvSpPr>
        <p:spPr>
          <a:xfrm>
            <a:off x="658811" y="2411999"/>
            <a:ext cx="5102416" cy="615553"/>
          </a:xfrm>
        </p:spPr>
        <p:txBody>
          <a:bodyPr anchor="b" anchorCtr="0"/>
          <a:lstStyle>
            <a:lvl1pPr>
              <a:lnSpc>
                <a:spcPct val="100000"/>
              </a:lnSpc>
              <a:defRPr/>
            </a:lvl1pPr>
          </a:lstStyle>
          <a:p>
            <a:r>
              <a:rPr lang="en-GB" dirty="0"/>
              <a:t>Cover title</a:t>
            </a:r>
          </a:p>
        </p:txBody>
      </p:sp>
      <p:sp>
        <p:nvSpPr>
          <p:cNvPr id="15" name="Subtitle 2">
            <a:extLst>
              <a:ext uri="{FF2B5EF4-FFF2-40B4-BE49-F238E27FC236}">
                <a16:creationId xmlns:a16="http://schemas.microsoft.com/office/drawing/2014/main" id="{F3997B08-B5A4-41AD-83CF-D0095C2EAC27}"/>
              </a:ext>
            </a:extLst>
          </p:cNvPr>
          <p:cNvSpPr>
            <a:spLocks noGrp="1"/>
          </p:cNvSpPr>
          <p:nvPr>
            <p:ph type="subTitle" idx="1" hasCustomPrompt="1"/>
          </p:nvPr>
        </p:nvSpPr>
        <p:spPr>
          <a:xfrm>
            <a:off x="658814" y="3132000"/>
            <a:ext cx="5102415" cy="387798"/>
          </a:xfrm>
        </p:spPr>
        <p:txBody>
          <a:bodyPr lIns="0" tIns="0" rIns="0" bIns="0">
            <a:noAutofit/>
          </a:bodyPr>
          <a:lstStyle>
            <a:lvl1pPr marL="0" indent="0" algn="l">
              <a:buNone/>
              <a:defRPr lang="en-GB" sz="2800" kern="1200" dirty="0">
                <a:solidFill>
                  <a:schemeClr val="accent1"/>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1000"/>
              </a:spcBef>
              <a:buFontTx/>
              <a:buNone/>
            </a:pPr>
            <a:r>
              <a:rPr lang="en-GB" dirty="0"/>
              <a:t>Cover subtitle</a:t>
            </a:r>
          </a:p>
        </p:txBody>
      </p:sp>
      <p:sp>
        <p:nvSpPr>
          <p:cNvPr id="16" name="Text Placeholder 2">
            <a:extLst>
              <a:ext uri="{FF2B5EF4-FFF2-40B4-BE49-F238E27FC236}">
                <a16:creationId xmlns:a16="http://schemas.microsoft.com/office/drawing/2014/main" id="{F5CFC4F1-DD06-4AC9-9EED-47E7BC6CE4F2}"/>
              </a:ext>
            </a:extLst>
          </p:cNvPr>
          <p:cNvSpPr>
            <a:spLocks noGrp="1"/>
          </p:cNvSpPr>
          <p:nvPr>
            <p:ph type="body" sz="quarter" idx="22" hasCustomPrompt="1"/>
          </p:nvPr>
        </p:nvSpPr>
        <p:spPr>
          <a:xfrm>
            <a:off x="658814" y="6026150"/>
            <a:ext cx="5102414" cy="174625"/>
          </a:xfrm>
          <a:prstGeom prst="rect">
            <a:avLst/>
          </a:prstGeom>
        </p:spPr>
        <p:txBody>
          <a:bodyPr lIns="0" tIns="0" rIns="0" bIns="0"/>
          <a:lstStyle>
            <a:lvl1pPr marL="0" indent="0">
              <a:buFontTx/>
              <a:buNone/>
              <a:defRPr sz="1200" b="1">
                <a:solidFill>
                  <a:schemeClr val="accent1"/>
                </a:solidFill>
                <a:latin typeface="Arial" panose="020B0604020202020204" pitchFamily="34" charset="0"/>
                <a:cs typeface="Arial" panose="020B0604020202020204" pitchFamily="34" charset="0"/>
              </a:defRPr>
            </a:lvl1pPr>
            <a:lvl2pPr marL="2520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err="1"/>
              <a:t>Firstname</a:t>
            </a:r>
            <a:r>
              <a:rPr lang="en-GB" dirty="0"/>
              <a:t> </a:t>
            </a:r>
            <a:r>
              <a:rPr lang="en-GB" dirty="0" err="1"/>
              <a:t>Lastname</a:t>
            </a:r>
            <a:endParaRPr lang="en-GB" dirty="0"/>
          </a:p>
        </p:txBody>
      </p:sp>
      <p:sp>
        <p:nvSpPr>
          <p:cNvPr id="19" name="Text Placeholder 4">
            <a:extLst>
              <a:ext uri="{FF2B5EF4-FFF2-40B4-BE49-F238E27FC236}">
                <a16:creationId xmlns:a16="http://schemas.microsoft.com/office/drawing/2014/main" id="{3676BDDC-3D34-4941-A1E0-6D688809C9A3}"/>
              </a:ext>
            </a:extLst>
          </p:cNvPr>
          <p:cNvSpPr>
            <a:spLocks noGrp="1"/>
          </p:cNvSpPr>
          <p:nvPr>
            <p:ph type="body" sz="quarter" idx="23" hasCustomPrompt="1"/>
          </p:nvPr>
        </p:nvSpPr>
        <p:spPr>
          <a:xfrm>
            <a:off x="658813" y="6268670"/>
            <a:ext cx="5093294" cy="174624"/>
          </a:xfrm>
        </p:spPr>
        <p:txBody>
          <a:bodyPr>
            <a:noAutofit/>
          </a:bodyPr>
          <a:lstStyle>
            <a:lvl1pPr marL="0" indent="0">
              <a:buNone/>
              <a:defRPr sz="1200"/>
            </a:lvl1pPr>
          </a:lstStyle>
          <a:p>
            <a:pPr lvl="0"/>
            <a:r>
              <a:rPr lang="en-GB" dirty="0"/>
              <a:t>DDDD MMMM</a:t>
            </a:r>
          </a:p>
        </p:txBody>
      </p:sp>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5983477" y="0"/>
            <a:ext cx="6203951"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3" name="Picture Placeholder 14">
            <a:extLst>
              <a:ext uri="{FF2B5EF4-FFF2-40B4-BE49-F238E27FC236}">
                <a16:creationId xmlns:a16="http://schemas.microsoft.com/office/drawing/2014/main" id="{76FBC2FC-02EA-48E9-BF11-1F9E021020EF}"/>
              </a:ext>
            </a:extLst>
          </p:cNvPr>
          <p:cNvSpPr>
            <a:spLocks noGrp="1"/>
          </p:cNvSpPr>
          <p:nvPr>
            <p:ph type="pic" sz="quarter" idx="25" hasCustomPrompt="1"/>
          </p:nvPr>
        </p:nvSpPr>
        <p:spPr>
          <a:xfrm>
            <a:off x="10375384" y="357878"/>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00">
                <a:noFill/>
              </a:defRPr>
            </a:lvl1pPr>
          </a:lstStyle>
          <a:p>
            <a:endParaRPr/>
          </a:p>
        </p:txBody>
      </p:sp>
      <p:sp>
        <p:nvSpPr>
          <p:cNvPr id="9" name="Copyright">
            <a:extLst>
              <a:ext uri="{FF2B5EF4-FFF2-40B4-BE49-F238E27FC236}">
                <a16:creationId xmlns:a16="http://schemas.microsoft.com/office/drawing/2014/main" id="{D3B89D64-B650-4E0A-8B77-69ECF95B5A07}"/>
              </a:ext>
            </a:extLst>
          </p:cNvPr>
          <p:cNvSpPr>
            <a:spLocks noGrp="1"/>
          </p:cNvSpPr>
          <p:nvPr>
            <p:ph type="body" sz="quarter" idx="28" hasCustomPrompt="1"/>
          </p:nvPr>
        </p:nvSpPr>
        <p:spPr>
          <a:xfrm rot="16200000">
            <a:off x="9818902" y="4438063"/>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Tree>
    <p:extLst>
      <p:ext uri="{BB962C8B-B14F-4D97-AF65-F5344CB8AC3E}">
        <p14:creationId xmlns:p14="http://schemas.microsoft.com/office/powerpoint/2010/main" val="1001342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05C0-3CE2-46F9-86BA-958E3224BE26}"/>
              </a:ext>
            </a:extLst>
          </p:cNvPr>
          <p:cNvSpPr>
            <a:spLocks noGrp="1"/>
          </p:cNvSpPr>
          <p:nvPr>
            <p:ph type="title" hasCustomPrompt="1"/>
          </p:nvPr>
        </p:nvSpPr>
        <p:spPr/>
        <p:txBody>
          <a:bodyPr/>
          <a:lstStyle>
            <a:lvl1pPr>
              <a:defRPr>
                <a:solidFill>
                  <a:schemeClr val="bg1"/>
                </a:solidFill>
              </a:defRPr>
            </a:lvl1pPr>
          </a:lstStyle>
          <a:p>
            <a:r>
              <a:rPr lang="en-GB" dirty="0"/>
              <a:t>Divider title</a:t>
            </a:r>
          </a:p>
        </p:txBody>
      </p:sp>
      <p:sp>
        <p:nvSpPr>
          <p:cNvPr id="4" name="Text Placeholder 11">
            <a:extLst>
              <a:ext uri="{FF2B5EF4-FFF2-40B4-BE49-F238E27FC236}">
                <a16:creationId xmlns:a16="http://schemas.microsoft.com/office/drawing/2014/main" id="{35899579-6E1C-4071-BD34-4EA272180050}"/>
              </a:ext>
            </a:extLst>
          </p:cNvPr>
          <p:cNvSpPr>
            <a:spLocks noGrp="1"/>
          </p:cNvSpPr>
          <p:nvPr>
            <p:ph type="body" sz="quarter" idx="11" hasCustomPrompt="1"/>
          </p:nvPr>
        </p:nvSpPr>
        <p:spPr>
          <a:xfrm>
            <a:off x="658812" y="1811338"/>
            <a:ext cx="9021763" cy="3077766"/>
          </a:xfrm>
          <a:prstGeom prst="rect">
            <a:avLst/>
          </a:prstGeom>
        </p:spPr>
        <p:txBody>
          <a:bodyPr lIns="0" tIns="0" rIns="0" bIns="0">
            <a:noAutofit/>
          </a:bodyPr>
          <a:lstStyle>
            <a:lvl1pPr marL="0" indent="0">
              <a:lnSpc>
                <a:spcPct val="100000"/>
              </a:lnSpc>
              <a:spcBef>
                <a:spcPts val="0"/>
              </a:spcBef>
              <a:buFontTx/>
              <a:buNone/>
              <a:defRPr sz="4000">
                <a:solidFill>
                  <a:schemeClr val="bg1"/>
                </a:solidFill>
                <a:latin typeface="Times New Roman" panose="02020603050405020304" pitchFamily="18" charset="0"/>
                <a:cs typeface="Times New Roman" panose="02020603050405020304" pitchFamily="18" charset="0"/>
              </a:defRPr>
            </a:lvl1pPr>
          </a:lstStyle>
          <a:p>
            <a:pPr lvl="0"/>
            <a:r>
              <a:rPr lang="en-GB" dirty="0"/>
              <a:t>Optional 40pt value statement, 25 words</a:t>
            </a:r>
          </a:p>
        </p:txBody>
      </p:sp>
      <p:sp>
        <p:nvSpPr>
          <p:cNvPr id="5" name="Footer Placeholder 4">
            <a:extLst>
              <a:ext uri="{FF2B5EF4-FFF2-40B4-BE49-F238E27FC236}">
                <a16:creationId xmlns:a16="http://schemas.microsoft.com/office/drawing/2014/main" id="{337C615C-6A84-4A9F-BB12-FFA78DB88F6B}"/>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08074A84-2123-44DE-A4DD-AB014615DA3A}"/>
              </a:ext>
            </a:extLst>
          </p:cNvPr>
          <p:cNvSpPr>
            <a:spLocks noGrp="1"/>
          </p:cNvSpPr>
          <p:nvPr>
            <p:ph type="sldNum" sz="quarter" idx="13"/>
          </p:nvPr>
        </p:nvSpPr>
        <p:spPr/>
        <p:txBody>
          <a:bodyPr/>
          <a:lstStyle>
            <a:lvl1pPr>
              <a:defRPr>
                <a:solidFill>
                  <a:schemeClr val="bg1"/>
                </a:solidFill>
              </a:defRPr>
            </a:lvl1pPr>
          </a:lstStyle>
          <a:p>
            <a:fld id="{1BE232AB-0B06-425F-9ADD-32A9A3D01189}" type="slidenum">
              <a:rPr lang="en-GB" smtClean="0"/>
              <a:pPr/>
              <a:t>‹#›</a:t>
            </a:fld>
            <a:endParaRPr lang="en-GB" dirty="0"/>
          </a:p>
        </p:txBody>
      </p:sp>
      <p:pic>
        <p:nvPicPr>
          <p:cNvPr id="7" name="Graphic 6">
            <a:extLst>
              <a:ext uri="{FF2B5EF4-FFF2-40B4-BE49-F238E27FC236}">
                <a16:creationId xmlns:a16="http://schemas.microsoft.com/office/drawing/2014/main" id="{AA209F59-9D5C-4BB8-9163-D04E4093FC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8067" y="357164"/>
            <a:ext cx="1156709" cy="306413"/>
          </a:xfrm>
          <a:prstGeom prst="rect">
            <a:avLst/>
          </a:prstGeom>
        </p:spPr>
      </p:pic>
    </p:spTree>
    <p:extLst>
      <p:ext uri="{BB962C8B-B14F-4D97-AF65-F5344CB8AC3E}">
        <p14:creationId xmlns:p14="http://schemas.microsoft.com/office/powerpoint/2010/main" val="3684007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3E8BFB-1373-49BE-87CA-3CE4F6C6253A}"/>
              </a:ext>
            </a:extLst>
          </p:cNvPr>
          <p:cNvSpPr>
            <a:spLocks noGrp="1"/>
          </p:cNvSpPr>
          <p:nvPr>
            <p:ph type="pic" sz="quarter" idx="11" hasCustomPrompt="1"/>
          </p:nvPr>
        </p:nvSpPr>
        <p:spPr>
          <a:xfrm>
            <a:off x="0" y="0"/>
            <a:ext cx="12192000" cy="6858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651C5713-6C88-4AC1-AB4A-39C8057C13B9}"/>
              </a:ext>
            </a:extLst>
          </p:cNvPr>
          <p:cNvSpPr>
            <a:spLocks noGrp="1"/>
          </p:cNvSpPr>
          <p:nvPr>
            <p:ph type="title" hasCustomPrompt="1"/>
          </p:nvPr>
        </p:nvSpPr>
        <p:spPr/>
        <p:txBody>
          <a:bodyPr/>
          <a:lstStyle>
            <a:lvl1pPr>
              <a:defRPr>
                <a:solidFill>
                  <a:schemeClr val="bg1"/>
                </a:solidFill>
              </a:defRPr>
            </a:lvl1pPr>
          </a:lstStyle>
          <a:p>
            <a:r>
              <a:rPr lang="en-GB" dirty="0"/>
              <a:t>Divider title</a:t>
            </a:r>
          </a:p>
        </p:txBody>
      </p:sp>
      <p:sp>
        <p:nvSpPr>
          <p:cNvPr id="4" name="Footer Placeholder 3">
            <a:extLst>
              <a:ext uri="{FF2B5EF4-FFF2-40B4-BE49-F238E27FC236}">
                <a16:creationId xmlns:a16="http://schemas.microsoft.com/office/drawing/2014/main" id="{DA75E4C5-1346-42A7-B2F6-C7B0E648634A}"/>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7F091808-9673-43ED-84F6-15C685FF0790}"/>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8" name="Picture Placeholder 14">
            <a:extLst>
              <a:ext uri="{FF2B5EF4-FFF2-40B4-BE49-F238E27FC236}">
                <a16:creationId xmlns:a16="http://schemas.microsoft.com/office/drawing/2014/main" id="{6EB7FA8C-D99A-4E16-A545-60A796085B14}"/>
              </a:ext>
            </a:extLst>
          </p:cNvPr>
          <p:cNvSpPr>
            <a:spLocks noGrp="1"/>
          </p:cNvSpPr>
          <p:nvPr>
            <p:ph type="pic" sz="quarter" idx="25" hasCustomPrompt="1"/>
          </p:nvPr>
        </p:nvSpPr>
        <p:spPr>
          <a:xfrm>
            <a:off x="10375384" y="357878"/>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00">
                <a:noFill/>
              </a:defRPr>
            </a:lvl1pPr>
          </a:lstStyle>
          <a:p>
            <a:endParaRPr/>
          </a:p>
        </p:txBody>
      </p:sp>
      <p:sp>
        <p:nvSpPr>
          <p:cNvPr id="9" name="Copyright">
            <a:extLst>
              <a:ext uri="{FF2B5EF4-FFF2-40B4-BE49-F238E27FC236}">
                <a16:creationId xmlns:a16="http://schemas.microsoft.com/office/drawing/2014/main" id="{F48DFA86-33C4-4DBB-A0EA-DB28DC4C2F9E}"/>
              </a:ext>
            </a:extLst>
          </p:cNvPr>
          <p:cNvSpPr>
            <a:spLocks noGrp="1"/>
          </p:cNvSpPr>
          <p:nvPr>
            <p:ph type="body" sz="quarter" idx="28" hasCustomPrompt="1"/>
          </p:nvPr>
        </p:nvSpPr>
        <p:spPr>
          <a:xfrm rot="16200000">
            <a:off x="9291598" y="3932095"/>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Tree>
    <p:extLst>
      <p:ext uri="{BB962C8B-B14F-4D97-AF65-F5344CB8AC3E}">
        <p14:creationId xmlns:p14="http://schemas.microsoft.com/office/powerpoint/2010/main" val="4294277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3E8BFB-1373-49BE-87CA-3CE4F6C6253A}"/>
              </a:ext>
            </a:extLst>
          </p:cNvPr>
          <p:cNvSpPr>
            <a:spLocks noGrp="1"/>
          </p:cNvSpPr>
          <p:nvPr>
            <p:ph type="pic" sz="quarter" idx="11" hasCustomPrompt="1"/>
          </p:nvPr>
        </p:nvSpPr>
        <p:spPr>
          <a:xfrm>
            <a:off x="0" y="0"/>
            <a:ext cx="12192000" cy="6858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309D11F9-6DFD-4DD5-AFB1-67F1FD525964}"/>
              </a:ext>
            </a:extLst>
          </p:cNvPr>
          <p:cNvSpPr>
            <a:spLocks noGrp="1"/>
          </p:cNvSpPr>
          <p:nvPr>
            <p:ph type="title" hasCustomPrompt="1"/>
          </p:nvPr>
        </p:nvSpPr>
        <p:spPr/>
        <p:txBody>
          <a:bodyPr/>
          <a:lstStyle>
            <a:lvl1pPr>
              <a:defRPr/>
            </a:lvl1pPr>
          </a:lstStyle>
          <a:p>
            <a:r>
              <a:rPr lang="en-GB" dirty="0"/>
              <a:t>Divider title</a:t>
            </a:r>
          </a:p>
        </p:txBody>
      </p:sp>
      <p:sp>
        <p:nvSpPr>
          <p:cNvPr id="4" name="Footer Placeholder 3">
            <a:extLst>
              <a:ext uri="{FF2B5EF4-FFF2-40B4-BE49-F238E27FC236}">
                <a16:creationId xmlns:a16="http://schemas.microsoft.com/office/drawing/2014/main" id="{07248852-0866-4A32-8068-D7E54A90AE62}"/>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0513BAC3-D3BA-4C01-95C0-A58BB0B69447}"/>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8" name="Picture Placeholder 14">
            <a:extLst>
              <a:ext uri="{FF2B5EF4-FFF2-40B4-BE49-F238E27FC236}">
                <a16:creationId xmlns:a16="http://schemas.microsoft.com/office/drawing/2014/main" id="{423205B8-0B97-426F-8EAB-1F01749E652D}"/>
              </a:ext>
            </a:extLst>
          </p:cNvPr>
          <p:cNvSpPr>
            <a:spLocks noGrp="1"/>
          </p:cNvSpPr>
          <p:nvPr>
            <p:ph type="pic" sz="quarter" idx="25" hasCustomPrompt="1"/>
          </p:nvPr>
        </p:nvSpPr>
        <p:spPr>
          <a:xfrm>
            <a:off x="10375384" y="357878"/>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00">
                <a:noFill/>
              </a:defRPr>
            </a:lvl1pPr>
          </a:lstStyle>
          <a:p>
            <a:endParaRPr/>
          </a:p>
        </p:txBody>
      </p:sp>
      <p:sp>
        <p:nvSpPr>
          <p:cNvPr id="9" name="Copyright">
            <a:extLst>
              <a:ext uri="{FF2B5EF4-FFF2-40B4-BE49-F238E27FC236}">
                <a16:creationId xmlns:a16="http://schemas.microsoft.com/office/drawing/2014/main" id="{17385FF2-54BC-4585-AC9A-665DB93EBA17}"/>
              </a:ext>
            </a:extLst>
          </p:cNvPr>
          <p:cNvSpPr>
            <a:spLocks noGrp="1"/>
          </p:cNvSpPr>
          <p:nvPr>
            <p:ph type="body" sz="quarter" idx="28" hasCustomPrompt="1"/>
          </p:nvPr>
        </p:nvSpPr>
        <p:spPr>
          <a:xfrm rot="16200000">
            <a:off x="9291598" y="3932095"/>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Tree>
    <p:extLst>
      <p:ext uri="{BB962C8B-B14F-4D97-AF65-F5344CB8AC3E}">
        <p14:creationId xmlns:p14="http://schemas.microsoft.com/office/powerpoint/2010/main" val="1615413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50726" y="2804400"/>
            <a:ext cx="4668956" cy="820800"/>
          </a:xfrm>
        </p:spPr>
        <p:txBody>
          <a:bodyPr/>
          <a:lstStyle>
            <a:lvl1pPr marL="0" indent="0">
              <a:buNone/>
              <a:tabLst/>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6404382" y="2804400"/>
            <a:ext cx="4668133" cy="8208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cxnSp>
        <p:nvCxnSpPr>
          <p:cNvPr id="15" name="Straight Connector 14">
            <a:extLst>
              <a:ext uri="{FF2B5EF4-FFF2-40B4-BE49-F238E27FC236}">
                <a16:creationId xmlns:a16="http://schemas.microsoft.com/office/drawing/2014/main" id="{3F97DC46-E3B8-409B-8346-E2C364D67289}"/>
              </a:ext>
            </a:extLst>
          </p:cNvPr>
          <p:cNvCxnSpPr>
            <a:cxnSpLocks/>
          </p:cNvCxnSpPr>
          <p:nvPr userDrawn="1"/>
        </p:nvCxnSpPr>
        <p:spPr>
          <a:xfrm>
            <a:off x="658813" y="2801257"/>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14BB3-9A04-4043-BE06-23577F9374DC}"/>
              </a:ext>
            </a:extLst>
          </p:cNvPr>
          <p:cNvCxnSpPr>
            <a:cxnSpLocks/>
          </p:cNvCxnSpPr>
          <p:nvPr userDrawn="1"/>
        </p:nvCxnSpPr>
        <p:spPr>
          <a:xfrm>
            <a:off x="6211892" y="2801257"/>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611558ED-EF23-4024-8F74-2D73A4DB537E}"/>
              </a:ext>
            </a:extLst>
          </p:cNvPr>
          <p:cNvSpPr>
            <a:spLocks noGrp="1"/>
          </p:cNvSpPr>
          <p:nvPr userDrawn="1">
            <p:ph type="body" sz="quarter" idx="13" hasCustomPrompt="1"/>
          </p:nvPr>
        </p:nvSpPr>
        <p:spPr>
          <a:xfrm>
            <a:off x="851288" y="3747600"/>
            <a:ext cx="4668149" cy="925657"/>
          </a:xfrm>
        </p:spPr>
        <p:txBody>
          <a:bodyPr/>
          <a:lstStyle>
            <a:lvl1pPr marL="0" indent="0">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userDrawn="1">
            <p:ph type="body" sz="quarter" idx="14" hasCustomPrompt="1"/>
          </p:nvPr>
        </p:nvSpPr>
        <p:spPr>
          <a:xfrm>
            <a:off x="6404382" y="3747600"/>
            <a:ext cx="4668133" cy="925657"/>
          </a:xfrm>
        </p:spPr>
        <p:txBody>
          <a:bodyPr/>
          <a:lstStyle>
            <a:lvl1pPr marL="0" indent="0">
              <a:buNone/>
              <a:tabLst/>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3" name="Footer Placeholder 2">
            <a:extLst>
              <a:ext uri="{FF2B5EF4-FFF2-40B4-BE49-F238E27FC236}">
                <a16:creationId xmlns:a16="http://schemas.microsoft.com/office/drawing/2014/main" id="{7925FEAC-FB2A-4E04-A1F0-34E6995C213B}"/>
              </a:ext>
            </a:extLst>
          </p:cNvPr>
          <p:cNvSpPr>
            <a:spLocks noGrp="1"/>
          </p:cNvSpPr>
          <p:nvPr>
            <p:ph type="ftr" sz="quarter" idx="15"/>
          </p:nvPr>
        </p:nvSpPr>
        <p:spPr/>
        <p:txBody>
          <a:bodyPr/>
          <a:lstStyle/>
          <a:p>
            <a:endParaRPr lang="en-GB" dirty="0"/>
          </a:p>
        </p:txBody>
      </p:sp>
      <p:sp>
        <p:nvSpPr>
          <p:cNvPr id="5" name="Slide Number Placeholder 4">
            <a:extLst>
              <a:ext uri="{FF2B5EF4-FFF2-40B4-BE49-F238E27FC236}">
                <a16:creationId xmlns:a16="http://schemas.microsoft.com/office/drawing/2014/main" id="{9DF5D933-4575-418D-9DE4-A56E4CA0F5B0}"/>
              </a:ext>
            </a:extLst>
          </p:cNvPr>
          <p:cNvSpPr>
            <a:spLocks noGrp="1"/>
          </p:cNvSpPr>
          <p:nvPr>
            <p:ph type="sldNum" sz="quarter" idx="16"/>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791932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05842-F2AC-440D-8EA3-6B4A10536451}"/>
              </a:ext>
            </a:extLst>
          </p:cNvPr>
          <p:cNvSpPr>
            <a:spLocks noGrp="1"/>
          </p:cNvSpPr>
          <p:nvPr>
            <p:ph type="title" hasCustomPrompt="1"/>
          </p:nvPr>
        </p:nvSpPr>
        <p:spPr>
          <a:xfrm>
            <a:off x="6613301" y="1815550"/>
            <a:ext cx="4919886" cy="215445"/>
          </a:xfrm>
        </p:spPr>
        <p:txBody>
          <a:bodyPr anchor="b"/>
          <a:lstStyle>
            <a:lvl1pPr>
              <a:defRPr sz="1600" b="1">
                <a:solidFill>
                  <a:schemeClr val="accent1"/>
                </a:solidFill>
                <a:latin typeface="Arial" panose="020B0604020202020204" pitchFamily="34" charset="0"/>
                <a:cs typeface="Arial" panose="020B0604020202020204" pitchFamily="34" charset="0"/>
              </a:defRPr>
            </a:lvl1pPr>
          </a:lstStyle>
          <a:p>
            <a:r>
              <a:rPr lang="en-GB" dirty="0"/>
              <a:t>Project or service title</a:t>
            </a:r>
          </a:p>
        </p:txBody>
      </p:sp>
      <p:sp>
        <p:nvSpPr>
          <p:cNvPr id="3" name="Text Placeholder 2">
            <a:extLst>
              <a:ext uri="{FF2B5EF4-FFF2-40B4-BE49-F238E27FC236}">
                <a16:creationId xmlns:a16="http://schemas.microsoft.com/office/drawing/2014/main" id="{74CDF39B-77D8-4B38-9BD8-B41B19EE50CB}"/>
              </a:ext>
            </a:extLst>
          </p:cNvPr>
          <p:cNvSpPr>
            <a:spLocks noGrp="1"/>
          </p:cNvSpPr>
          <p:nvPr>
            <p:ph type="body" sz="quarter" idx="23" hasCustomPrompt="1"/>
          </p:nvPr>
        </p:nvSpPr>
        <p:spPr>
          <a:xfrm>
            <a:off x="6635750" y="2195704"/>
            <a:ext cx="4897436" cy="2542517"/>
          </a:xfrm>
          <a:prstGeom prst="rect">
            <a:avLst/>
          </a:prstGeom>
        </p:spPr>
        <p:txBody>
          <a:bodyPr lIns="0" tIns="0" rIns="0" bIns="0"/>
          <a:lstStyle>
            <a:lvl1pPr marL="0" indent="0">
              <a:buNone/>
              <a:defRPr sz="4000"/>
            </a:lvl1pPr>
            <a:lvl2pPr>
              <a:defRPr sz="4000"/>
            </a:lvl2pPr>
            <a:lvl3pPr>
              <a:defRPr sz="4000"/>
            </a:lvl3pPr>
            <a:lvl4pPr>
              <a:defRPr sz="4000"/>
            </a:lvl4pPr>
            <a:lvl5pPr>
              <a:defRPr sz="4000"/>
            </a:lvl5pPr>
          </a:lstStyle>
          <a:p>
            <a:pPr lvl="0"/>
            <a:r>
              <a:rPr lang="en-GB" dirty="0"/>
              <a:t>Value statement</a:t>
            </a:r>
          </a:p>
        </p:txBody>
      </p:sp>
      <p:sp>
        <p:nvSpPr>
          <p:cNvPr id="14" name="Text Placeholder 17">
            <a:extLst>
              <a:ext uri="{FF2B5EF4-FFF2-40B4-BE49-F238E27FC236}">
                <a16:creationId xmlns:a16="http://schemas.microsoft.com/office/drawing/2014/main" id="{7CC72B0B-AE2C-4947-B262-3AD4F0B3E0EA}"/>
              </a:ext>
            </a:extLst>
          </p:cNvPr>
          <p:cNvSpPr>
            <a:spLocks noGrp="1"/>
          </p:cNvSpPr>
          <p:nvPr>
            <p:ph type="body" sz="quarter" idx="22" hasCustomPrompt="1"/>
          </p:nvPr>
        </p:nvSpPr>
        <p:spPr>
          <a:xfrm>
            <a:off x="6635750" y="4798909"/>
            <a:ext cx="4897436" cy="651861"/>
          </a:xfrm>
          <a:prstGeom prst="rect">
            <a:avLst/>
          </a:prstGeom>
        </p:spPr>
        <p:txBody>
          <a:bodyPr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5" name="Text Placeholder 4">
            <a:extLst>
              <a:ext uri="{FF2B5EF4-FFF2-40B4-BE49-F238E27FC236}">
                <a16:creationId xmlns:a16="http://schemas.microsoft.com/office/drawing/2014/main" id="{444511A1-0BCD-484A-B3F4-35C2F6F2284A}"/>
              </a:ext>
            </a:extLst>
          </p:cNvPr>
          <p:cNvSpPr>
            <a:spLocks noGrp="1"/>
          </p:cNvSpPr>
          <p:nvPr>
            <p:ph type="body" sz="quarter" idx="25" hasCustomPrompt="1"/>
          </p:nvPr>
        </p:nvSpPr>
        <p:spPr>
          <a:xfrm>
            <a:off x="6613525" y="6168154"/>
            <a:ext cx="4919663" cy="236538"/>
          </a:xfrm>
        </p:spPr>
        <p:txBody>
          <a:bodyPr anchor="b">
            <a:noAutofit/>
          </a:bodyPr>
          <a:lstStyle>
            <a:lvl1pPr marL="0" indent="0">
              <a:buNone/>
              <a:defRPr sz="1200"/>
            </a:lvl1pPr>
          </a:lstStyle>
          <a:p>
            <a:pPr lvl="0"/>
            <a:r>
              <a:rPr lang="en-GB" dirty="0"/>
              <a:t>Image caption</a:t>
            </a:r>
          </a:p>
        </p:txBody>
      </p:sp>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407988" y="438150"/>
            <a:ext cx="5802312" cy="5999163"/>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6" name="Footer Placeholder 5">
            <a:extLst>
              <a:ext uri="{FF2B5EF4-FFF2-40B4-BE49-F238E27FC236}">
                <a16:creationId xmlns:a16="http://schemas.microsoft.com/office/drawing/2014/main" id="{9B43173B-B80B-4919-82C0-407E51C4FFF0}"/>
              </a:ext>
            </a:extLst>
          </p:cNvPr>
          <p:cNvSpPr>
            <a:spLocks noGrp="1"/>
          </p:cNvSpPr>
          <p:nvPr>
            <p:ph type="ftr" sz="quarter" idx="26"/>
          </p:nvPr>
        </p:nvSpPr>
        <p:spPr/>
        <p:txBody>
          <a:bodyPr/>
          <a:lstStyle/>
          <a:p>
            <a:endParaRPr lang="en-GB" dirty="0"/>
          </a:p>
        </p:txBody>
      </p:sp>
      <p:sp>
        <p:nvSpPr>
          <p:cNvPr id="7" name="Slide Number Placeholder 6">
            <a:extLst>
              <a:ext uri="{FF2B5EF4-FFF2-40B4-BE49-F238E27FC236}">
                <a16:creationId xmlns:a16="http://schemas.microsoft.com/office/drawing/2014/main" id="{7DF70242-E67D-4CC0-B6E0-04FF3307AE6D}"/>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10" name="Copyright">
            <a:extLst>
              <a:ext uri="{FF2B5EF4-FFF2-40B4-BE49-F238E27FC236}">
                <a16:creationId xmlns:a16="http://schemas.microsoft.com/office/drawing/2014/main" id="{E4065B15-25FC-46BC-A06F-AA8614ED848E}"/>
              </a:ext>
            </a:extLst>
          </p:cNvPr>
          <p:cNvSpPr>
            <a:spLocks noGrp="1"/>
          </p:cNvSpPr>
          <p:nvPr>
            <p:ph type="body" sz="quarter" idx="28" hasCustomPrompt="1"/>
          </p:nvPr>
        </p:nvSpPr>
        <p:spPr>
          <a:xfrm rot="16200000">
            <a:off x="-1449554" y="3932095"/>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Tree>
    <p:extLst>
      <p:ext uri="{BB962C8B-B14F-4D97-AF65-F5344CB8AC3E}">
        <p14:creationId xmlns:p14="http://schemas.microsoft.com/office/powerpoint/2010/main" val="2745870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6210302" y="0"/>
            <a:ext cx="5981697"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93605842-F2AC-440D-8EA3-6B4A10536451}"/>
              </a:ext>
            </a:extLst>
          </p:cNvPr>
          <p:cNvSpPr>
            <a:spLocks noGrp="1"/>
          </p:cNvSpPr>
          <p:nvPr>
            <p:ph type="title" hasCustomPrompt="1"/>
          </p:nvPr>
        </p:nvSpPr>
        <p:spPr>
          <a:xfrm>
            <a:off x="661155" y="1815550"/>
            <a:ext cx="4896000" cy="215445"/>
          </a:xfrm>
        </p:spPr>
        <p:txBody>
          <a:bodyPr anchor="b"/>
          <a:lstStyle>
            <a:lvl1pPr>
              <a:defRPr sz="1600" b="1">
                <a:solidFill>
                  <a:schemeClr val="accent1"/>
                </a:solidFill>
                <a:latin typeface="Arial" panose="020B0604020202020204" pitchFamily="34" charset="0"/>
                <a:cs typeface="Arial" panose="020B0604020202020204" pitchFamily="34" charset="0"/>
              </a:defRPr>
            </a:lvl1pPr>
          </a:lstStyle>
          <a:p>
            <a:r>
              <a:rPr lang="en-GB" dirty="0"/>
              <a:t>Project or service title</a:t>
            </a:r>
          </a:p>
        </p:txBody>
      </p:sp>
      <p:sp>
        <p:nvSpPr>
          <p:cNvPr id="3" name="Text Placeholder 2">
            <a:extLst>
              <a:ext uri="{FF2B5EF4-FFF2-40B4-BE49-F238E27FC236}">
                <a16:creationId xmlns:a16="http://schemas.microsoft.com/office/drawing/2014/main" id="{74CDF39B-77D8-4B38-9BD8-B41B19EE50CB}"/>
              </a:ext>
            </a:extLst>
          </p:cNvPr>
          <p:cNvSpPr>
            <a:spLocks noGrp="1"/>
          </p:cNvSpPr>
          <p:nvPr>
            <p:ph type="body" sz="quarter" idx="23" hasCustomPrompt="1"/>
          </p:nvPr>
        </p:nvSpPr>
        <p:spPr>
          <a:xfrm>
            <a:off x="661155" y="2195704"/>
            <a:ext cx="4897436" cy="2542517"/>
          </a:xfrm>
          <a:prstGeom prst="rect">
            <a:avLst/>
          </a:prstGeom>
        </p:spPr>
        <p:txBody>
          <a:bodyPr lIns="0" tIns="0" rIns="0" bIns="0"/>
          <a:lstStyle>
            <a:lvl1pPr marL="0" indent="0">
              <a:buNone/>
              <a:defRPr sz="4000"/>
            </a:lvl1pPr>
            <a:lvl2pPr>
              <a:defRPr sz="4000"/>
            </a:lvl2pPr>
            <a:lvl3pPr>
              <a:defRPr sz="4000"/>
            </a:lvl3pPr>
            <a:lvl4pPr>
              <a:defRPr sz="4000"/>
            </a:lvl4pPr>
            <a:lvl5pPr>
              <a:defRPr sz="4000"/>
            </a:lvl5pPr>
          </a:lstStyle>
          <a:p>
            <a:pPr lvl="0"/>
            <a:r>
              <a:rPr lang="en-GB" dirty="0"/>
              <a:t>Value statement</a:t>
            </a:r>
          </a:p>
        </p:txBody>
      </p:sp>
      <p:sp>
        <p:nvSpPr>
          <p:cNvPr id="14" name="Text Placeholder 17">
            <a:extLst>
              <a:ext uri="{FF2B5EF4-FFF2-40B4-BE49-F238E27FC236}">
                <a16:creationId xmlns:a16="http://schemas.microsoft.com/office/drawing/2014/main" id="{7CC72B0B-AE2C-4947-B262-3AD4F0B3E0EA}"/>
              </a:ext>
            </a:extLst>
          </p:cNvPr>
          <p:cNvSpPr>
            <a:spLocks noGrp="1"/>
          </p:cNvSpPr>
          <p:nvPr>
            <p:ph type="body" sz="quarter" idx="22" hasCustomPrompt="1"/>
          </p:nvPr>
        </p:nvSpPr>
        <p:spPr>
          <a:xfrm>
            <a:off x="661155" y="4798909"/>
            <a:ext cx="4896000" cy="651861"/>
          </a:xfrm>
          <a:prstGeom prst="rect">
            <a:avLst/>
          </a:prstGeom>
        </p:spPr>
        <p:txBody>
          <a:bodyPr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5" name="Text Placeholder 4">
            <a:extLst>
              <a:ext uri="{FF2B5EF4-FFF2-40B4-BE49-F238E27FC236}">
                <a16:creationId xmlns:a16="http://schemas.microsoft.com/office/drawing/2014/main" id="{444511A1-0BCD-484A-B3F4-35C2F6F2284A}"/>
              </a:ext>
            </a:extLst>
          </p:cNvPr>
          <p:cNvSpPr>
            <a:spLocks noGrp="1"/>
          </p:cNvSpPr>
          <p:nvPr>
            <p:ph type="body" sz="quarter" idx="25" hasCustomPrompt="1"/>
          </p:nvPr>
        </p:nvSpPr>
        <p:spPr>
          <a:xfrm>
            <a:off x="661155" y="6172200"/>
            <a:ext cx="4896000" cy="236538"/>
          </a:xfrm>
        </p:spPr>
        <p:txBody>
          <a:bodyPr anchor="b">
            <a:noAutofit/>
          </a:bodyPr>
          <a:lstStyle>
            <a:lvl1pPr marL="0" indent="0">
              <a:buNone/>
              <a:defRPr sz="1200"/>
            </a:lvl1pPr>
          </a:lstStyle>
          <a:p>
            <a:pPr lvl="0"/>
            <a:r>
              <a:rPr lang="en-GB" dirty="0"/>
              <a:t>Image caption</a:t>
            </a:r>
          </a:p>
        </p:txBody>
      </p:sp>
      <p:sp>
        <p:nvSpPr>
          <p:cNvPr id="6" name="Footer Placeholder 5">
            <a:extLst>
              <a:ext uri="{FF2B5EF4-FFF2-40B4-BE49-F238E27FC236}">
                <a16:creationId xmlns:a16="http://schemas.microsoft.com/office/drawing/2014/main" id="{9B43173B-B80B-4919-82C0-407E51C4FFF0}"/>
              </a:ext>
            </a:extLst>
          </p:cNvPr>
          <p:cNvSpPr>
            <a:spLocks noGrp="1"/>
          </p:cNvSpPr>
          <p:nvPr>
            <p:ph type="ftr" sz="quarter" idx="26"/>
          </p:nvPr>
        </p:nvSpPr>
        <p:spPr/>
        <p:txBody>
          <a:bodyPr/>
          <a:lstStyle/>
          <a:p>
            <a:endParaRPr lang="en-GB" dirty="0"/>
          </a:p>
        </p:txBody>
      </p:sp>
      <p:sp>
        <p:nvSpPr>
          <p:cNvPr id="7" name="Slide Number Placeholder 6">
            <a:extLst>
              <a:ext uri="{FF2B5EF4-FFF2-40B4-BE49-F238E27FC236}">
                <a16:creationId xmlns:a16="http://schemas.microsoft.com/office/drawing/2014/main" id="{7DF70242-E67D-4CC0-B6E0-04FF3307AE6D}"/>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10" name="Copyright">
            <a:extLst>
              <a:ext uri="{FF2B5EF4-FFF2-40B4-BE49-F238E27FC236}">
                <a16:creationId xmlns:a16="http://schemas.microsoft.com/office/drawing/2014/main" id="{58A093A2-8ED3-43CD-B950-888106990D8D}"/>
              </a:ext>
            </a:extLst>
          </p:cNvPr>
          <p:cNvSpPr>
            <a:spLocks noGrp="1"/>
          </p:cNvSpPr>
          <p:nvPr>
            <p:ph type="body" sz="quarter" idx="28" hasCustomPrompt="1"/>
          </p:nvPr>
        </p:nvSpPr>
        <p:spPr>
          <a:xfrm rot="16200000">
            <a:off x="9291598" y="3932095"/>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Tree>
    <p:extLst>
      <p:ext uri="{BB962C8B-B14F-4D97-AF65-F5344CB8AC3E}">
        <p14:creationId xmlns:p14="http://schemas.microsoft.com/office/powerpoint/2010/main" val="3170934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se Study 3">
    <p:bg>
      <p:bgPr>
        <a:solidFill>
          <a:srgbClr val="E61E28"/>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6210300" y="0"/>
            <a:ext cx="5981700"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93605842-F2AC-440D-8EA3-6B4A10536451}"/>
              </a:ext>
            </a:extLst>
          </p:cNvPr>
          <p:cNvSpPr>
            <a:spLocks noGrp="1"/>
          </p:cNvSpPr>
          <p:nvPr>
            <p:ph type="title" hasCustomPrompt="1"/>
          </p:nvPr>
        </p:nvSpPr>
        <p:spPr>
          <a:xfrm>
            <a:off x="660437" y="1815550"/>
            <a:ext cx="4896000" cy="215445"/>
          </a:xfrm>
        </p:spPr>
        <p:txBody>
          <a:bodyPr anchor="b"/>
          <a:lstStyle>
            <a:lvl1pPr>
              <a:defRPr sz="1600" b="1">
                <a:solidFill>
                  <a:schemeClr val="bg1"/>
                </a:solidFill>
                <a:latin typeface="Arial" panose="020B0604020202020204" pitchFamily="34" charset="0"/>
                <a:cs typeface="Arial" panose="020B0604020202020204" pitchFamily="34" charset="0"/>
              </a:defRPr>
            </a:lvl1pPr>
          </a:lstStyle>
          <a:p>
            <a:r>
              <a:rPr lang="en-GB" dirty="0"/>
              <a:t>Project or service title</a:t>
            </a:r>
          </a:p>
        </p:txBody>
      </p:sp>
      <p:sp>
        <p:nvSpPr>
          <p:cNvPr id="3" name="Text Placeholder 2">
            <a:extLst>
              <a:ext uri="{FF2B5EF4-FFF2-40B4-BE49-F238E27FC236}">
                <a16:creationId xmlns:a16="http://schemas.microsoft.com/office/drawing/2014/main" id="{74CDF39B-77D8-4B38-9BD8-B41B19EE50CB}"/>
              </a:ext>
            </a:extLst>
          </p:cNvPr>
          <p:cNvSpPr>
            <a:spLocks noGrp="1"/>
          </p:cNvSpPr>
          <p:nvPr>
            <p:ph type="body" sz="quarter" idx="23" hasCustomPrompt="1"/>
          </p:nvPr>
        </p:nvSpPr>
        <p:spPr>
          <a:xfrm>
            <a:off x="660437" y="2195704"/>
            <a:ext cx="4897436" cy="2542517"/>
          </a:xfrm>
          <a:prstGeom prst="rect">
            <a:avLst/>
          </a:prstGeom>
        </p:spPr>
        <p:txBody>
          <a:bodyPr lIns="0" tIns="0" rIns="0" bIns="0"/>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Value statement</a:t>
            </a:r>
          </a:p>
        </p:txBody>
      </p:sp>
      <p:sp>
        <p:nvSpPr>
          <p:cNvPr id="14" name="Text Placeholder 17">
            <a:extLst>
              <a:ext uri="{FF2B5EF4-FFF2-40B4-BE49-F238E27FC236}">
                <a16:creationId xmlns:a16="http://schemas.microsoft.com/office/drawing/2014/main" id="{7CC72B0B-AE2C-4947-B262-3AD4F0B3E0EA}"/>
              </a:ext>
            </a:extLst>
          </p:cNvPr>
          <p:cNvSpPr>
            <a:spLocks noGrp="1"/>
          </p:cNvSpPr>
          <p:nvPr>
            <p:ph type="body" sz="quarter" idx="22" hasCustomPrompt="1"/>
          </p:nvPr>
        </p:nvSpPr>
        <p:spPr>
          <a:xfrm>
            <a:off x="660437" y="4798909"/>
            <a:ext cx="4896000" cy="651861"/>
          </a:xfrm>
          <a:prstGeom prst="rect">
            <a:avLst/>
          </a:prstGeom>
        </p:spPr>
        <p:txBody>
          <a:bodyPr lIns="0" tIns="0" rIns="0" bIns="0">
            <a:noAutofit/>
          </a:bodyPr>
          <a:lstStyle>
            <a:lvl1pPr marL="0" indent="0">
              <a:lnSpc>
                <a:spcPct val="100000"/>
              </a:lnSpc>
              <a:spcBef>
                <a:spcPts val="0"/>
              </a:spcBef>
              <a:buFontTx/>
              <a:buNone/>
              <a:defRPr sz="1600">
                <a:solidFill>
                  <a:schemeClr val="bg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5" name="Text Placeholder 4">
            <a:extLst>
              <a:ext uri="{FF2B5EF4-FFF2-40B4-BE49-F238E27FC236}">
                <a16:creationId xmlns:a16="http://schemas.microsoft.com/office/drawing/2014/main" id="{444511A1-0BCD-484A-B3F4-35C2F6F2284A}"/>
              </a:ext>
            </a:extLst>
          </p:cNvPr>
          <p:cNvSpPr>
            <a:spLocks noGrp="1"/>
          </p:cNvSpPr>
          <p:nvPr>
            <p:ph type="body" sz="quarter" idx="25" hasCustomPrompt="1"/>
          </p:nvPr>
        </p:nvSpPr>
        <p:spPr>
          <a:xfrm>
            <a:off x="660437" y="6172200"/>
            <a:ext cx="4896000" cy="236538"/>
          </a:xfrm>
        </p:spPr>
        <p:txBody>
          <a:bodyPr anchor="b">
            <a:noAutofit/>
          </a:bodyPr>
          <a:lstStyle>
            <a:lvl1pPr marL="0" indent="0">
              <a:buNone/>
              <a:defRPr sz="1200">
                <a:solidFill>
                  <a:schemeClr val="bg1"/>
                </a:solidFill>
              </a:defRPr>
            </a:lvl1pPr>
          </a:lstStyle>
          <a:p>
            <a:pPr lvl="0"/>
            <a:r>
              <a:rPr lang="en-GB" dirty="0"/>
              <a:t>Image caption</a:t>
            </a:r>
          </a:p>
        </p:txBody>
      </p:sp>
      <p:sp>
        <p:nvSpPr>
          <p:cNvPr id="6" name="Footer Placeholder 5">
            <a:extLst>
              <a:ext uri="{FF2B5EF4-FFF2-40B4-BE49-F238E27FC236}">
                <a16:creationId xmlns:a16="http://schemas.microsoft.com/office/drawing/2014/main" id="{9B43173B-B80B-4919-82C0-407E51C4FFF0}"/>
              </a:ext>
            </a:extLst>
          </p:cNvPr>
          <p:cNvSpPr>
            <a:spLocks noGrp="1"/>
          </p:cNvSpPr>
          <p:nvPr>
            <p:ph type="ftr" sz="quarter" idx="26"/>
          </p:nvPr>
        </p:nvSpPr>
        <p:spPr/>
        <p:txBody>
          <a:bodyPr/>
          <a:lstStyle>
            <a:lvl1pPr>
              <a:defRPr>
                <a:solidFill>
                  <a:schemeClr val="bg1"/>
                </a:solidFill>
              </a:defRPr>
            </a:lvl1pPr>
          </a:lstStyle>
          <a:p>
            <a:endParaRPr lang="en-GB" dirty="0"/>
          </a:p>
        </p:txBody>
      </p:sp>
      <p:sp>
        <p:nvSpPr>
          <p:cNvPr id="7" name="Slide Number Placeholder 6">
            <a:extLst>
              <a:ext uri="{FF2B5EF4-FFF2-40B4-BE49-F238E27FC236}">
                <a16:creationId xmlns:a16="http://schemas.microsoft.com/office/drawing/2014/main" id="{7DF70242-E67D-4CC0-B6E0-04FF3307AE6D}"/>
              </a:ext>
            </a:extLst>
          </p:cNvPr>
          <p:cNvSpPr>
            <a:spLocks noGrp="1"/>
          </p:cNvSpPr>
          <p:nvPr>
            <p:ph type="sldNum" sz="quarter" idx="27"/>
          </p:nvPr>
        </p:nvSpPr>
        <p:spPr/>
        <p:txBody>
          <a:bodyPr/>
          <a:lstStyle>
            <a:lvl1pPr>
              <a:defRPr>
                <a:solidFill>
                  <a:schemeClr val="bg1"/>
                </a:solidFill>
              </a:defRPr>
            </a:lvl1pPr>
          </a:lstStyle>
          <a:p>
            <a:fld id="{1BE232AB-0B06-425F-9ADD-32A9A3D01189}" type="slidenum">
              <a:rPr lang="en-GB" smtClean="0"/>
              <a:pPr/>
              <a:t>‹#›</a:t>
            </a:fld>
            <a:endParaRPr lang="en-GB" dirty="0"/>
          </a:p>
        </p:txBody>
      </p:sp>
      <p:sp>
        <p:nvSpPr>
          <p:cNvPr id="10" name="Copyright">
            <a:extLst>
              <a:ext uri="{FF2B5EF4-FFF2-40B4-BE49-F238E27FC236}">
                <a16:creationId xmlns:a16="http://schemas.microsoft.com/office/drawing/2014/main" id="{AAEC3064-9F37-42F0-B69D-798280580D8A}"/>
              </a:ext>
            </a:extLst>
          </p:cNvPr>
          <p:cNvSpPr>
            <a:spLocks noGrp="1"/>
          </p:cNvSpPr>
          <p:nvPr>
            <p:ph type="body" sz="quarter" idx="28" hasCustomPrompt="1"/>
          </p:nvPr>
        </p:nvSpPr>
        <p:spPr>
          <a:xfrm rot="16200000">
            <a:off x="9291598" y="3932095"/>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Tree>
    <p:extLst>
      <p:ext uri="{BB962C8B-B14F-4D97-AF65-F5344CB8AC3E}">
        <p14:creationId xmlns:p14="http://schemas.microsoft.com/office/powerpoint/2010/main" val="2850996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pact statement">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0" y="0"/>
            <a:ext cx="12192000" cy="6858000"/>
          </a:xfrm>
          <a:prstGeom prst="rect">
            <a:avLst/>
          </a:prstGeom>
          <a:solidFill>
            <a:schemeClr val="bg1">
              <a:lumMod val="95000"/>
            </a:schemeClr>
          </a:solidFill>
        </p:spPr>
        <p:txBody>
          <a:bodyPr lIns="0"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0" name="Title 1">
            <a:extLst>
              <a:ext uri="{FF2B5EF4-FFF2-40B4-BE49-F238E27FC236}">
                <a16:creationId xmlns:a16="http://schemas.microsoft.com/office/drawing/2014/main" id="{01FE53F9-F5EA-4BE2-88BA-EFAE32BFADA1}"/>
              </a:ext>
            </a:extLst>
          </p:cNvPr>
          <p:cNvSpPr>
            <a:spLocks noGrp="1"/>
          </p:cNvSpPr>
          <p:nvPr>
            <p:ph type="title" hasCustomPrompt="1"/>
          </p:nvPr>
        </p:nvSpPr>
        <p:spPr>
          <a:xfrm>
            <a:off x="6210298" y="2449607"/>
            <a:ext cx="5324400" cy="215445"/>
          </a:xfrm>
        </p:spPr>
        <p:txBody>
          <a:bodyPr anchor="b"/>
          <a:lstStyle>
            <a:lvl1pPr>
              <a:defRPr sz="1600" b="1">
                <a:solidFill>
                  <a:schemeClr val="bg1"/>
                </a:solidFill>
                <a:latin typeface="Arial" panose="020B0604020202020204" pitchFamily="34" charset="0"/>
                <a:cs typeface="Arial" panose="020B0604020202020204" pitchFamily="34" charset="0"/>
              </a:defRPr>
            </a:lvl1pPr>
          </a:lstStyle>
          <a:p>
            <a:r>
              <a:rPr lang="en-GB" dirty="0"/>
              <a:t>Optional heading</a:t>
            </a:r>
          </a:p>
        </p:txBody>
      </p:sp>
      <p:sp>
        <p:nvSpPr>
          <p:cNvPr id="13" name="Text Placeholder 2">
            <a:extLst>
              <a:ext uri="{FF2B5EF4-FFF2-40B4-BE49-F238E27FC236}">
                <a16:creationId xmlns:a16="http://schemas.microsoft.com/office/drawing/2014/main" id="{5358D72D-3682-4C24-8D74-1B66D5758211}"/>
              </a:ext>
            </a:extLst>
          </p:cNvPr>
          <p:cNvSpPr>
            <a:spLocks noGrp="1"/>
          </p:cNvSpPr>
          <p:nvPr>
            <p:ph type="body" sz="quarter" idx="26" hasCustomPrompt="1"/>
          </p:nvPr>
        </p:nvSpPr>
        <p:spPr>
          <a:xfrm>
            <a:off x="6210298" y="2829762"/>
            <a:ext cx="5324400" cy="1233295"/>
          </a:xfrm>
          <a:prstGeom prst="rect">
            <a:avLst/>
          </a:prstGeom>
        </p:spPr>
        <p:txBody>
          <a:bodyPr lIns="0" tIns="0" rIns="0" bIns="0"/>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Value statement or headline.</a:t>
            </a:r>
          </a:p>
        </p:txBody>
      </p:sp>
      <p:sp>
        <p:nvSpPr>
          <p:cNvPr id="14" name="Text Placeholder 4">
            <a:extLst>
              <a:ext uri="{FF2B5EF4-FFF2-40B4-BE49-F238E27FC236}">
                <a16:creationId xmlns:a16="http://schemas.microsoft.com/office/drawing/2014/main" id="{528C92DC-D9EA-4F1E-A648-F7F213DBFBDC}"/>
              </a:ext>
            </a:extLst>
          </p:cNvPr>
          <p:cNvSpPr>
            <a:spLocks noGrp="1"/>
          </p:cNvSpPr>
          <p:nvPr>
            <p:ph type="body" sz="quarter" idx="27" hasCustomPrompt="1"/>
          </p:nvPr>
        </p:nvSpPr>
        <p:spPr>
          <a:xfrm>
            <a:off x="6210411" y="6169025"/>
            <a:ext cx="5322534" cy="236538"/>
          </a:xfrm>
        </p:spPr>
        <p:txBody>
          <a:bodyPr anchor="b">
            <a:noAutofit/>
          </a:bodyPr>
          <a:lstStyle>
            <a:lvl1pPr marL="0" indent="0">
              <a:buNone/>
              <a:defRPr sz="1200">
                <a:solidFill>
                  <a:schemeClr val="bg1"/>
                </a:solidFill>
              </a:defRPr>
            </a:lvl1pPr>
          </a:lstStyle>
          <a:p>
            <a:pPr lvl="0"/>
            <a:r>
              <a:rPr lang="en-GB" dirty="0"/>
              <a:t>Image caption</a:t>
            </a:r>
          </a:p>
        </p:txBody>
      </p:sp>
      <p:sp>
        <p:nvSpPr>
          <p:cNvPr id="2" name="Footer Placeholder 1">
            <a:extLst>
              <a:ext uri="{FF2B5EF4-FFF2-40B4-BE49-F238E27FC236}">
                <a16:creationId xmlns:a16="http://schemas.microsoft.com/office/drawing/2014/main" id="{0EFB5752-C9F0-4ED5-8347-076F042390CA}"/>
              </a:ext>
            </a:extLst>
          </p:cNvPr>
          <p:cNvSpPr>
            <a:spLocks noGrp="1"/>
          </p:cNvSpPr>
          <p:nvPr>
            <p:ph type="ftr" sz="quarter" idx="28"/>
          </p:nvPr>
        </p:nvSpPr>
        <p:spPr/>
        <p:txBody>
          <a:bodyPr/>
          <a:lstStyle>
            <a:lvl1pPr>
              <a:defRPr>
                <a:solidFill>
                  <a:schemeClr val="bg2"/>
                </a:solidFill>
              </a:defRPr>
            </a:lvl1pPr>
          </a:lstStyle>
          <a:p>
            <a:endParaRPr lang="en-GB" dirty="0"/>
          </a:p>
        </p:txBody>
      </p:sp>
      <p:sp>
        <p:nvSpPr>
          <p:cNvPr id="4" name="Slide Number Placeholder 3">
            <a:extLst>
              <a:ext uri="{FF2B5EF4-FFF2-40B4-BE49-F238E27FC236}">
                <a16:creationId xmlns:a16="http://schemas.microsoft.com/office/drawing/2014/main" id="{245DCA93-8550-4F0B-8AD2-EB331604A3F5}"/>
              </a:ext>
            </a:extLst>
          </p:cNvPr>
          <p:cNvSpPr>
            <a:spLocks noGrp="1"/>
          </p:cNvSpPr>
          <p:nvPr>
            <p:ph type="sldNum" sz="quarter" idx="29"/>
          </p:nvPr>
        </p:nvSpPr>
        <p:spPr/>
        <p:txBody>
          <a:bodyPr/>
          <a:lstStyle>
            <a:lvl1pPr>
              <a:defRPr>
                <a:solidFill>
                  <a:schemeClr val="bg2"/>
                </a:solidFill>
              </a:defRPr>
            </a:lvl1pPr>
          </a:lstStyle>
          <a:p>
            <a:fld id="{1BE232AB-0B06-425F-9ADD-32A9A3D01189}" type="slidenum">
              <a:rPr lang="en-GB" smtClean="0"/>
              <a:pPr/>
              <a:t>‹#›</a:t>
            </a:fld>
            <a:endParaRPr lang="en-GB" dirty="0"/>
          </a:p>
        </p:txBody>
      </p:sp>
      <p:sp>
        <p:nvSpPr>
          <p:cNvPr id="15" name="Picture Placeholder 14">
            <a:extLst>
              <a:ext uri="{FF2B5EF4-FFF2-40B4-BE49-F238E27FC236}">
                <a16:creationId xmlns:a16="http://schemas.microsoft.com/office/drawing/2014/main" id="{AA89F144-0437-4158-BDC0-52ACE9C6D93D}"/>
              </a:ext>
            </a:extLst>
          </p:cNvPr>
          <p:cNvSpPr>
            <a:spLocks noGrp="1"/>
          </p:cNvSpPr>
          <p:nvPr>
            <p:ph type="pic" sz="quarter" idx="25" hasCustomPrompt="1"/>
          </p:nvPr>
        </p:nvSpPr>
        <p:spPr>
          <a:xfrm>
            <a:off x="10375384" y="357878"/>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00">
                <a:noFill/>
              </a:defRPr>
            </a:lvl1pPr>
          </a:lstStyle>
          <a:p>
            <a:endParaRPr/>
          </a:p>
        </p:txBody>
      </p:sp>
      <p:sp>
        <p:nvSpPr>
          <p:cNvPr id="12" name="Text Placeholder 17">
            <a:extLst>
              <a:ext uri="{FF2B5EF4-FFF2-40B4-BE49-F238E27FC236}">
                <a16:creationId xmlns:a16="http://schemas.microsoft.com/office/drawing/2014/main" id="{D9A39177-17B9-4B40-AC65-B8FBC856C19E}"/>
              </a:ext>
            </a:extLst>
          </p:cNvPr>
          <p:cNvSpPr>
            <a:spLocks noGrp="1"/>
          </p:cNvSpPr>
          <p:nvPr>
            <p:ph type="body" sz="quarter" idx="22" hasCustomPrompt="1"/>
          </p:nvPr>
        </p:nvSpPr>
        <p:spPr>
          <a:xfrm>
            <a:off x="6210298" y="4424593"/>
            <a:ext cx="5324400" cy="651861"/>
          </a:xfrm>
          <a:prstGeom prst="rect">
            <a:avLst/>
          </a:prstGeom>
        </p:spPr>
        <p:txBody>
          <a:bodyPr lIns="0" tIns="0" rIns="0" bIns="0">
            <a:noAutofit/>
          </a:bodyPr>
          <a:lstStyle>
            <a:lvl1pPr marL="0" indent="0">
              <a:lnSpc>
                <a:spcPct val="100000"/>
              </a:lnSpc>
              <a:spcBef>
                <a:spcPts val="0"/>
              </a:spcBef>
              <a:buFontTx/>
              <a:buNone/>
              <a:defRPr sz="1600">
                <a:solidFill>
                  <a:schemeClr val="bg1"/>
                </a:solidFill>
                <a:latin typeface="Times New Roman" panose="02020603050405020304" pitchFamily="18" charset="0"/>
                <a:cs typeface="Times New Roman" panose="02020603050405020304" pitchFamily="18" charset="0"/>
              </a:defRPr>
            </a:lvl1pPr>
          </a:lstStyle>
          <a:p>
            <a:pPr lvl="0"/>
            <a:r>
              <a:rPr lang="en-GB" dirty="0"/>
              <a:t>Supporting copy, 25 words</a:t>
            </a:r>
          </a:p>
        </p:txBody>
      </p:sp>
      <p:sp>
        <p:nvSpPr>
          <p:cNvPr id="16" name="Copyright">
            <a:extLst>
              <a:ext uri="{FF2B5EF4-FFF2-40B4-BE49-F238E27FC236}">
                <a16:creationId xmlns:a16="http://schemas.microsoft.com/office/drawing/2014/main" id="{26B28194-B07A-45AB-9333-5AF168E3549B}"/>
              </a:ext>
            </a:extLst>
          </p:cNvPr>
          <p:cNvSpPr>
            <a:spLocks noGrp="1"/>
          </p:cNvSpPr>
          <p:nvPr>
            <p:ph type="body" sz="quarter" idx="30" hasCustomPrompt="1"/>
          </p:nvPr>
        </p:nvSpPr>
        <p:spPr>
          <a:xfrm rot="16200000">
            <a:off x="-1450198" y="3932095"/>
            <a:ext cx="4356125" cy="120705"/>
          </a:xfrm>
        </p:spPr>
        <p:txBody>
          <a:bodyPr anchor="ctr"/>
          <a:lstStyle>
            <a:lvl1pPr marL="0" indent="0" algn="l">
              <a:buNone/>
              <a:defRPr sz="800">
                <a:solidFill>
                  <a:schemeClr val="bg2"/>
                </a:solidFill>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Tree>
    <p:extLst>
      <p:ext uri="{BB962C8B-B14F-4D97-AF65-F5344CB8AC3E}">
        <p14:creationId xmlns:p14="http://schemas.microsoft.com/office/powerpoint/2010/main" val="1766629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x text or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dirty="0"/>
              <a:t>Slide title</a:t>
            </a:r>
          </a:p>
        </p:txBody>
      </p:sp>
      <p:sp>
        <p:nvSpPr>
          <p:cNvPr id="7" name="Picture Placeholder 16">
            <a:extLst>
              <a:ext uri="{FF2B5EF4-FFF2-40B4-BE49-F238E27FC236}">
                <a16:creationId xmlns:a16="http://schemas.microsoft.com/office/drawing/2014/main" id="{4961DAD4-E8B8-4FF0-A559-111159986D90}"/>
              </a:ext>
            </a:extLst>
          </p:cNvPr>
          <p:cNvSpPr>
            <a:spLocks noGrp="1"/>
          </p:cNvSpPr>
          <p:nvPr>
            <p:ph type="pic" sz="quarter" idx="13" hasCustomPrompt="1"/>
          </p:nvPr>
        </p:nvSpPr>
        <p:spPr>
          <a:xfrm>
            <a:off x="658813" y="1811339"/>
            <a:ext cx="10874375" cy="4354512"/>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
        <p:nvSpPr>
          <p:cNvPr id="6" name="Copyright">
            <a:extLst>
              <a:ext uri="{FF2B5EF4-FFF2-40B4-BE49-F238E27FC236}">
                <a16:creationId xmlns:a16="http://schemas.microsoft.com/office/drawing/2014/main" id="{74380270-8197-433E-A5D1-E3D82ED4127D}"/>
              </a:ext>
            </a:extLst>
          </p:cNvPr>
          <p:cNvSpPr>
            <a:spLocks noGrp="1"/>
          </p:cNvSpPr>
          <p:nvPr>
            <p:ph type="body" sz="quarter" idx="28" hasCustomPrompt="1"/>
          </p:nvPr>
        </p:nvSpPr>
        <p:spPr>
          <a:xfrm rot="16200000">
            <a:off x="9291598" y="3932095"/>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Tree>
    <p:extLst>
      <p:ext uri="{BB962C8B-B14F-4D97-AF65-F5344CB8AC3E}">
        <p14:creationId xmlns:p14="http://schemas.microsoft.com/office/powerpoint/2010/main" val="233689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x text or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dirty="0"/>
              <a:t>Slide title</a:t>
            </a:r>
          </a:p>
        </p:txBody>
      </p:sp>
      <p:sp>
        <p:nvSpPr>
          <p:cNvPr id="10" name="Subtitle 2">
            <a:extLst>
              <a:ext uri="{FF2B5EF4-FFF2-40B4-BE49-F238E27FC236}">
                <a16:creationId xmlns:a16="http://schemas.microsoft.com/office/drawing/2014/main" id="{CA740BB2-3E05-438D-A466-10499F9D16BA}"/>
              </a:ext>
            </a:extLst>
          </p:cNvPr>
          <p:cNvSpPr>
            <a:spLocks noGrp="1"/>
          </p:cNvSpPr>
          <p:nvPr>
            <p:ph type="subTitle" idx="1" hasCustomPrompt="1"/>
          </p:nvPr>
        </p:nvSpPr>
        <p:spPr>
          <a:xfrm>
            <a:off x="658814" y="1306800"/>
            <a:ext cx="532288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7" name="Text placeholder 2">
            <a:extLst>
              <a:ext uri="{FF2B5EF4-FFF2-40B4-BE49-F238E27FC236}">
                <a16:creationId xmlns:a16="http://schemas.microsoft.com/office/drawing/2014/main" id="{7C9E77EB-1FC1-41DE-9575-67E0CB6106D5}"/>
              </a:ext>
            </a:extLst>
          </p:cNvPr>
          <p:cNvSpPr>
            <a:spLocks noGrp="1"/>
          </p:cNvSpPr>
          <p:nvPr>
            <p:ph sz="quarter" idx="16" hasCustomPrompt="1"/>
          </p:nvPr>
        </p:nvSpPr>
        <p:spPr>
          <a:xfrm>
            <a:off x="658813" y="1811339"/>
            <a:ext cx="10874375" cy="4354512"/>
          </a:xfrm>
        </p:spPr>
        <p:txBody>
          <a:bodyPr/>
          <a:lstStyle>
            <a:lvl1pPr>
              <a:defRPr/>
            </a:lvl1pPr>
            <a:lvl5pPr>
              <a:defRPr/>
            </a:lvl5pPr>
            <a:lvl6pPr>
              <a:defRPr sz="2000"/>
            </a:lvl6pPr>
            <a:lvl7pPr>
              <a:defRPr/>
            </a:lvl7pPr>
            <a:lvl8pPr>
              <a:defRPr/>
            </a:lvl8pPr>
            <a:lvl9pPr>
              <a:defRPr/>
            </a:lvl9pPr>
          </a:lstStyle>
          <a:p>
            <a:pPr lvl="0"/>
            <a:r>
              <a:rPr lang="en-GB" dirty="0"/>
              <a:t>Click to add text, image or graph/table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792995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ro Project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4357688" y="0"/>
            <a:ext cx="7834312"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1" y="2846452"/>
            <a:ext cx="3468689" cy="582548"/>
          </a:xfrm>
        </p:spPr>
        <p:txBody>
          <a:bodyPr/>
          <a:lstStyle/>
          <a:p>
            <a:r>
              <a:rPr lang="en-GB" dirty="0"/>
              <a:t>Project title </a:t>
            </a:r>
            <a:br>
              <a:rPr lang="en-GB" dirty="0"/>
            </a:br>
            <a:r>
              <a:rPr lang="en-GB" dirty="0"/>
              <a:t>and location</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1" y="2448063"/>
            <a:ext cx="3468689"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8" name="Copyright">
            <a:extLst>
              <a:ext uri="{FF2B5EF4-FFF2-40B4-BE49-F238E27FC236}">
                <a16:creationId xmlns:a16="http://schemas.microsoft.com/office/drawing/2014/main" id="{C618A0A1-0C41-4356-B539-41589BCD47A6}"/>
              </a:ext>
            </a:extLst>
          </p:cNvPr>
          <p:cNvSpPr>
            <a:spLocks noGrp="1"/>
          </p:cNvSpPr>
          <p:nvPr>
            <p:ph type="body" sz="quarter" idx="28" hasCustomPrompt="1"/>
          </p:nvPr>
        </p:nvSpPr>
        <p:spPr>
          <a:xfrm rot="16200000">
            <a:off x="9742702" y="4422823"/>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Tree>
    <p:extLst>
      <p:ext uri="{BB962C8B-B14F-4D97-AF65-F5344CB8AC3E}">
        <p14:creationId xmlns:p14="http://schemas.microsoft.com/office/powerpoint/2010/main" val="299945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sts">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4357688" y="0"/>
            <a:ext cx="7834312"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1" y="2846452"/>
            <a:ext cx="3468689" cy="582548"/>
          </a:xfrm>
        </p:spPr>
        <p:txBody>
          <a:bodyPr/>
          <a:lstStyle/>
          <a:p>
            <a:r>
              <a:rPr lang="en-GB" dirty="0"/>
              <a:t>Project title </a:t>
            </a:r>
            <a:br>
              <a:rPr lang="en-GB" dirty="0"/>
            </a:br>
            <a:r>
              <a:rPr lang="en-GB" dirty="0"/>
              <a:t>and location</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1" y="2448063"/>
            <a:ext cx="3468689"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8" name="Copyright">
            <a:extLst>
              <a:ext uri="{FF2B5EF4-FFF2-40B4-BE49-F238E27FC236}">
                <a16:creationId xmlns:a16="http://schemas.microsoft.com/office/drawing/2014/main" id="{4C55AA7F-7F5F-4DD5-975C-5E71125E73BA}"/>
              </a:ext>
            </a:extLst>
          </p:cNvPr>
          <p:cNvSpPr>
            <a:spLocks noGrp="1"/>
          </p:cNvSpPr>
          <p:nvPr>
            <p:ph type="body" sz="quarter" idx="28" hasCustomPrompt="1"/>
          </p:nvPr>
        </p:nvSpPr>
        <p:spPr>
          <a:xfrm rot="16200000">
            <a:off x="9742702" y="4422823"/>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Tree>
    <p:extLst>
      <p:ext uri="{BB962C8B-B14F-4D97-AF65-F5344CB8AC3E}">
        <p14:creationId xmlns:p14="http://schemas.microsoft.com/office/powerpoint/2010/main" val="1583033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ro Project 2">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4357688" y="0"/>
            <a:ext cx="7834312"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1" y="2846452"/>
            <a:ext cx="3468689" cy="582548"/>
          </a:xfrm>
        </p:spPr>
        <p:txBody>
          <a:bodyPr/>
          <a:lstStyle>
            <a:lvl1pPr>
              <a:defRPr>
                <a:solidFill>
                  <a:schemeClr val="bg1"/>
                </a:solidFill>
              </a:defRPr>
            </a:lvl1pPr>
          </a:lstStyle>
          <a:p>
            <a:r>
              <a:rPr lang="en-GB" dirty="0"/>
              <a:t>Project title </a:t>
            </a:r>
            <a:br>
              <a:rPr lang="en-GB" dirty="0"/>
            </a:br>
            <a:r>
              <a:rPr lang="en-GB" dirty="0"/>
              <a:t>and location</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1" y="2448063"/>
            <a:ext cx="3468689" cy="246221"/>
          </a:xfrm>
        </p:spPr>
        <p:txBody>
          <a:bodyPr lIns="0" tIns="0" rIns="0" bIns="0">
            <a:noAutofit/>
          </a:bodyPr>
          <a:lstStyle>
            <a:lvl1pPr marL="0" indent="0" algn="l">
              <a:buNone/>
              <a:defRPr lang="en-GB" sz="1600" b="1"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lvl1pPr>
              <a:defRPr>
                <a:solidFill>
                  <a:schemeClr val="bg1"/>
                </a:solidFill>
              </a:defRPr>
            </a:lvl1pPr>
          </a:lstStyle>
          <a:p>
            <a:fld id="{1BE232AB-0B06-425F-9ADD-32A9A3D01189}" type="slidenum">
              <a:rPr lang="en-GB" smtClean="0"/>
              <a:pPr/>
              <a:t>‹#›</a:t>
            </a:fld>
            <a:endParaRPr lang="en-GB" dirty="0"/>
          </a:p>
        </p:txBody>
      </p:sp>
      <p:sp>
        <p:nvSpPr>
          <p:cNvPr id="8" name="Copyright">
            <a:extLst>
              <a:ext uri="{FF2B5EF4-FFF2-40B4-BE49-F238E27FC236}">
                <a16:creationId xmlns:a16="http://schemas.microsoft.com/office/drawing/2014/main" id="{B103D9E7-7EBB-4C59-9839-7BB8AD86889D}"/>
              </a:ext>
            </a:extLst>
          </p:cNvPr>
          <p:cNvSpPr>
            <a:spLocks noGrp="1"/>
          </p:cNvSpPr>
          <p:nvPr>
            <p:ph type="body" sz="quarter" idx="28" hasCustomPrompt="1"/>
          </p:nvPr>
        </p:nvSpPr>
        <p:spPr>
          <a:xfrm rot="16200000">
            <a:off x="9742702" y="4422823"/>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Tree>
    <p:extLst>
      <p:ext uri="{BB962C8B-B14F-4D97-AF65-F5344CB8AC3E}">
        <p14:creationId xmlns:p14="http://schemas.microsoft.com/office/powerpoint/2010/main" val="3965029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6210300" y="0"/>
            <a:ext cx="5981700"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3" name="Text Placeholder 2">
            <a:extLst>
              <a:ext uri="{FF2B5EF4-FFF2-40B4-BE49-F238E27FC236}">
                <a16:creationId xmlns:a16="http://schemas.microsoft.com/office/drawing/2014/main" id="{4CB4183B-83D1-4CB6-8A61-E23A5C30DC9B}"/>
              </a:ext>
            </a:extLst>
          </p:cNvPr>
          <p:cNvSpPr>
            <a:spLocks noGrp="1"/>
          </p:cNvSpPr>
          <p:nvPr>
            <p:ph type="body" sz="quarter" idx="25"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9" name="Copyright">
            <a:extLst>
              <a:ext uri="{FF2B5EF4-FFF2-40B4-BE49-F238E27FC236}">
                <a16:creationId xmlns:a16="http://schemas.microsoft.com/office/drawing/2014/main" id="{7AECFC4F-8375-498A-991F-37153AF1D3B4}"/>
              </a:ext>
            </a:extLst>
          </p:cNvPr>
          <p:cNvSpPr>
            <a:spLocks noGrp="1"/>
          </p:cNvSpPr>
          <p:nvPr>
            <p:ph type="body" sz="quarter" idx="28" hasCustomPrompt="1"/>
          </p:nvPr>
        </p:nvSpPr>
        <p:spPr>
          <a:xfrm rot="16200000">
            <a:off x="9742702" y="4422823"/>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Tree>
    <p:extLst>
      <p:ext uri="{BB962C8B-B14F-4D97-AF65-F5344CB8AC3E}">
        <p14:creationId xmlns:p14="http://schemas.microsoft.com/office/powerpoint/2010/main" val="2868439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sting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6210300" y="0"/>
            <a:ext cx="5981700"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3" name="Text Placeholder 2">
            <a:extLst>
              <a:ext uri="{FF2B5EF4-FFF2-40B4-BE49-F238E27FC236}">
                <a16:creationId xmlns:a16="http://schemas.microsoft.com/office/drawing/2014/main" id="{4CB4183B-83D1-4CB6-8A61-E23A5C30DC9B}"/>
              </a:ext>
            </a:extLst>
          </p:cNvPr>
          <p:cNvSpPr>
            <a:spLocks noGrp="1"/>
          </p:cNvSpPr>
          <p:nvPr>
            <p:ph type="body" sz="quarter" idx="25"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8" name="Copyright">
            <a:extLst>
              <a:ext uri="{FF2B5EF4-FFF2-40B4-BE49-F238E27FC236}">
                <a16:creationId xmlns:a16="http://schemas.microsoft.com/office/drawing/2014/main" id="{772E8618-79E2-441E-943F-50F0CC1684F4}"/>
              </a:ext>
            </a:extLst>
          </p:cNvPr>
          <p:cNvSpPr>
            <a:spLocks noGrp="1"/>
          </p:cNvSpPr>
          <p:nvPr>
            <p:ph type="body" sz="quarter" idx="28" hasCustomPrompt="1"/>
          </p:nvPr>
        </p:nvSpPr>
        <p:spPr>
          <a:xfrm rot="16200000">
            <a:off x="9291598" y="3929047"/>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Tree>
    <p:extLst>
      <p:ext uri="{BB962C8B-B14F-4D97-AF65-F5344CB8AC3E}">
        <p14:creationId xmlns:p14="http://schemas.microsoft.com/office/powerpoint/2010/main" val="808316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H version_Text + 1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6210300" y="0"/>
            <a:ext cx="5981700"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3" name="Text Placeholder 2">
            <a:extLst>
              <a:ext uri="{FF2B5EF4-FFF2-40B4-BE49-F238E27FC236}">
                <a16:creationId xmlns:a16="http://schemas.microsoft.com/office/drawing/2014/main" id="{4CB4183B-83D1-4CB6-8A61-E23A5C30DC9B}"/>
              </a:ext>
            </a:extLst>
          </p:cNvPr>
          <p:cNvSpPr>
            <a:spLocks noGrp="1"/>
          </p:cNvSpPr>
          <p:nvPr>
            <p:ph type="body" sz="quarter" idx="25"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9" name="Copyright">
            <a:extLst>
              <a:ext uri="{FF2B5EF4-FFF2-40B4-BE49-F238E27FC236}">
                <a16:creationId xmlns:a16="http://schemas.microsoft.com/office/drawing/2014/main" id="{CE23DF35-FFD6-46A0-BDB8-3327ABA5D765}"/>
              </a:ext>
            </a:extLst>
          </p:cNvPr>
          <p:cNvSpPr>
            <a:spLocks noGrp="1"/>
          </p:cNvSpPr>
          <p:nvPr>
            <p:ph type="body" sz="quarter" idx="28" hasCustomPrompt="1"/>
          </p:nvPr>
        </p:nvSpPr>
        <p:spPr>
          <a:xfrm rot="16200000">
            <a:off x="9742702" y="4422823"/>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Tree>
    <p:extLst>
      <p:ext uri="{BB962C8B-B14F-4D97-AF65-F5344CB8AC3E}">
        <p14:creationId xmlns:p14="http://schemas.microsoft.com/office/powerpoint/2010/main" val="1885254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2 images landscap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3476" y="0"/>
            <a:ext cx="5978523" cy="3429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6213476" y="3429000"/>
            <a:ext cx="5978523" cy="3424334"/>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15" name="Copyright">
            <a:extLst>
              <a:ext uri="{FF2B5EF4-FFF2-40B4-BE49-F238E27FC236}">
                <a16:creationId xmlns:a16="http://schemas.microsoft.com/office/drawing/2014/main" id="{A4A7345B-4D74-49C1-930D-4BBB5DA9EEB3}"/>
              </a:ext>
            </a:extLst>
          </p:cNvPr>
          <p:cNvSpPr>
            <a:spLocks noGrp="1"/>
          </p:cNvSpPr>
          <p:nvPr>
            <p:ph type="body" sz="quarter" idx="29" hasCustomPrompt="1"/>
          </p:nvPr>
        </p:nvSpPr>
        <p:spPr>
          <a:xfrm rot="16200000">
            <a:off x="10480764" y="5160885"/>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
        <p:nvSpPr>
          <p:cNvPr id="18" name="Copyright">
            <a:extLst>
              <a:ext uri="{FF2B5EF4-FFF2-40B4-BE49-F238E27FC236}">
                <a16:creationId xmlns:a16="http://schemas.microsoft.com/office/drawing/2014/main" id="{54D6592C-B81E-4F2C-B832-B37C57FA122A}"/>
              </a:ext>
            </a:extLst>
          </p:cNvPr>
          <p:cNvSpPr>
            <a:spLocks noGrp="1"/>
          </p:cNvSpPr>
          <p:nvPr>
            <p:ph type="body" sz="quarter" idx="30" hasCustomPrompt="1"/>
          </p:nvPr>
        </p:nvSpPr>
        <p:spPr>
          <a:xfrm rot="16200000">
            <a:off x="10480765" y="1753221"/>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Tree>
    <p:extLst>
      <p:ext uri="{BB962C8B-B14F-4D97-AF65-F5344CB8AC3E}">
        <p14:creationId xmlns:p14="http://schemas.microsoft.com/office/powerpoint/2010/main" val="38132241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 2 images portrai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3477" y="4666"/>
            <a:ext cx="2988000" cy="6853334"/>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9201477" y="0"/>
            <a:ext cx="2988000" cy="6853334"/>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12" name="Copyright">
            <a:extLst>
              <a:ext uri="{FF2B5EF4-FFF2-40B4-BE49-F238E27FC236}">
                <a16:creationId xmlns:a16="http://schemas.microsoft.com/office/drawing/2014/main" id="{02980B71-BDCC-4079-B6D7-3CC746B41488}"/>
              </a:ext>
            </a:extLst>
          </p:cNvPr>
          <p:cNvSpPr>
            <a:spLocks noGrp="1"/>
          </p:cNvSpPr>
          <p:nvPr>
            <p:ph type="body" sz="quarter" idx="29" hasCustomPrompt="1"/>
          </p:nvPr>
        </p:nvSpPr>
        <p:spPr>
          <a:xfrm rot="16200000">
            <a:off x="9742702" y="4422823"/>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
        <p:nvSpPr>
          <p:cNvPr id="15" name="Copyright">
            <a:extLst>
              <a:ext uri="{FF2B5EF4-FFF2-40B4-BE49-F238E27FC236}">
                <a16:creationId xmlns:a16="http://schemas.microsoft.com/office/drawing/2014/main" id="{A91B7738-066C-4911-AC10-569A55E17FD6}"/>
              </a:ext>
            </a:extLst>
          </p:cNvPr>
          <p:cNvSpPr>
            <a:spLocks noGrp="1"/>
          </p:cNvSpPr>
          <p:nvPr>
            <p:ph type="body" sz="quarter" idx="30" hasCustomPrompt="1"/>
          </p:nvPr>
        </p:nvSpPr>
        <p:spPr>
          <a:xfrm rot="16200000">
            <a:off x="6816453" y="4422823"/>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Tree>
    <p:extLst>
      <p:ext uri="{BB962C8B-B14F-4D97-AF65-F5344CB8AC3E}">
        <p14:creationId xmlns:p14="http://schemas.microsoft.com/office/powerpoint/2010/main" val="716906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9019" y="0"/>
            <a:ext cx="2988000" cy="34308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9201477" y="13998"/>
            <a:ext cx="2988000" cy="34308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12" name="Picture Placeholder 2">
            <a:extLst>
              <a:ext uri="{FF2B5EF4-FFF2-40B4-BE49-F238E27FC236}">
                <a16:creationId xmlns:a16="http://schemas.microsoft.com/office/drawing/2014/main" id="{CFF9D9D6-58B5-43C0-812B-30CAFE4D7A11}"/>
              </a:ext>
            </a:extLst>
          </p:cNvPr>
          <p:cNvSpPr>
            <a:spLocks noGrp="1"/>
          </p:cNvSpPr>
          <p:nvPr>
            <p:ph type="pic" sz="quarter" idx="46" hasCustomPrompt="1"/>
          </p:nvPr>
        </p:nvSpPr>
        <p:spPr>
          <a:xfrm>
            <a:off x="6219019" y="3427200"/>
            <a:ext cx="2988000" cy="34308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Picture Placeholder 2">
            <a:extLst>
              <a:ext uri="{FF2B5EF4-FFF2-40B4-BE49-F238E27FC236}">
                <a16:creationId xmlns:a16="http://schemas.microsoft.com/office/drawing/2014/main" id="{DD61791A-6DA9-49D9-9AB4-C7E28CACC509}"/>
              </a:ext>
            </a:extLst>
          </p:cNvPr>
          <p:cNvSpPr>
            <a:spLocks noGrp="1"/>
          </p:cNvSpPr>
          <p:nvPr>
            <p:ph type="pic" sz="quarter" idx="49" hasCustomPrompt="1"/>
          </p:nvPr>
        </p:nvSpPr>
        <p:spPr>
          <a:xfrm>
            <a:off x="9204000" y="3427200"/>
            <a:ext cx="2988000" cy="34308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0" name="Copyright">
            <a:extLst>
              <a:ext uri="{FF2B5EF4-FFF2-40B4-BE49-F238E27FC236}">
                <a16:creationId xmlns:a16="http://schemas.microsoft.com/office/drawing/2014/main" id="{C6A9BF4B-165D-4233-A4AE-023A5ABBEDE2}"/>
              </a:ext>
            </a:extLst>
          </p:cNvPr>
          <p:cNvSpPr>
            <a:spLocks noGrp="1"/>
          </p:cNvSpPr>
          <p:nvPr>
            <p:ph type="body" sz="quarter" idx="29" hasCustomPrompt="1"/>
          </p:nvPr>
        </p:nvSpPr>
        <p:spPr>
          <a:xfrm rot="16200000">
            <a:off x="10480764" y="5160885"/>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
        <p:nvSpPr>
          <p:cNvPr id="21" name="Copyright">
            <a:extLst>
              <a:ext uri="{FF2B5EF4-FFF2-40B4-BE49-F238E27FC236}">
                <a16:creationId xmlns:a16="http://schemas.microsoft.com/office/drawing/2014/main" id="{8F8B7E56-553E-4DA9-BD1C-5D50952E0DCF}"/>
              </a:ext>
            </a:extLst>
          </p:cNvPr>
          <p:cNvSpPr>
            <a:spLocks noGrp="1"/>
          </p:cNvSpPr>
          <p:nvPr>
            <p:ph type="body" sz="quarter" idx="30" hasCustomPrompt="1"/>
          </p:nvPr>
        </p:nvSpPr>
        <p:spPr>
          <a:xfrm rot="16200000">
            <a:off x="7554515" y="5160885"/>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
        <p:nvSpPr>
          <p:cNvPr id="22" name="Copyright">
            <a:extLst>
              <a:ext uri="{FF2B5EF4-FFF2-40B4-BE49-F238E27FC236}">
                <a16:creationId xmlns:a16="http://schemas.microsoft.com/office/drawing/2014/main" id="{34CEC00F-8512-460C-9061-435C1FC758AA}"/>
              </a:ext>
            </a:extLst>
          </p:cNvPr>
          <p:cNvSpPr>
            <a:spLocks noGrp="1"/>
          </p:cNvSpPr>
          <p:nvPr>
            <p:ph type="body" sz="quarter" idx="50" hasCustomPrompt="1"/>
          </p:nvPr>
        </p:nvSpPr>
        <p:spPr>
          <a:xfrm rot="16200000">
            <a:off x="10480765" y="1805037"/>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
        <p:nvSpPr>
          <p:cNvPr id="23" name="Copyright">
            <a:extLst>
              <a:ext uri="{FF2B5EF4-FFF2-40B4-BE49-F238E27FC236}">
                <a16:creationId xmlns:a16="http://schemas.microsoft.com/office/drawing/2014/main" id="{CC1F608D-03EF-4B00-A8C1-A5D9080D1FE8}"/>
              </a:ext>
            </a:extLst>
          </p:cNvPr>
          <p:cNvSpPr>
            <a:spLocks noGrp="1"/>
          </p:cNvSpPr>
          <p:nvPr>
            <p:ph type="body" sz="quarter" idx="51" hasCustomPrompt="1"/>
          </p:nvPr>
        </p:nvSpPr>
        <p:spPr>
          <a:xfrm rot="16200000">
            <a:off x="7554516" y="1805037"/>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Tree>
    <p:extLst>
      <p:ext uri="{BB962C8B-B14F-4D97-AF65-F5344CB8AC3E}">
        <p14:creationId xmlns:p14="http://schemas.microsoft.com/office/powerpoint/2010/main" val="3548008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6 imag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9019" y="0"/>
            <a:ext cx="2988000" cy="2286000"/>
          </a:xfrm>
          <a:prstGeom prst="rect">
            <a:avLst/>
          </a:prstGeom>
          <a:solidFill>
            <a:schemeClr val="bg1">
              <a:lumMod val="95000"/>
            </a:schemeClr>
          </a:solidFill>
        </p:spPr>
        <p:txBody>
          <a:bodyPr tIns="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9204000" y="0"/>
            <a:ext cx="2988000" cy="2286000"/>
          </a:xfrm>
          <a:prstGeom prst="rect">
            <a:avLst/>
          </a:prstGeom>
          <a:solidFill>
            <a:schemeClr val="bg1">
              <a:lumMod val="95000"/>
            </a:schemeClr>
          </a:solidFill>
        </p:spPr>
        <p:txBody>
          <a:bodyPr tIns="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12" name="Picture Placeholder 2">
            <a:extLst>
              <a:ext uri="{FF2B5EF4-FFF2-40B4-BE49-F238E27FC236}">
                <a16:creationId xmlns:a16="http://schemas.microsoft.com/office/drawing/2014/main" id="{CFF9D9D6-58B5-43C0-812B-30CAFE4D7A11}"/>
              </a:ext>
            </a:extLst>
          </p:cNvPr>
          <p:cNvSpPr>
            <a:spLocks noGrp="1"/>
          </p:cNvSpPr>
          <p:nvPr>
            <p:ph type="pic" sz="quarter" idx="46" hasCustomPrompt="1"/>
          </p:nvPr>
        </p:nvSpPr>
        <p:spPr>
          <a:xfrm>
            <a:off x="6219019" y="2281335"/>
            <a:ext cx="2988000" cy="2286000"/>
          </a:xfrm>
          <a:prstGeom prst="rect">
            <a:avLst/>
          </a:prstGeom>
          <a:solidFill>
            <a:schemeClr val="bg1">
              <a:lumMod val="95000"/>
            </a:schemeClr>
          </a:solidFill>
        </p:spPr>
        <p:txBody>
          <a:bodyPr tIns="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Picture Placeholder 2">
            <a:extLst>
              <a:ext uri="{FF2B5EF4-FFF2-40B4-BE49-F238E27FC236}">
                <a16:creationId xmlns:a16="http://schemas.microsoft.com/office/drawing/2014/main" id="{DD61791A-6DA9-49D9-9AB4-C7E28CACC509}"/>
              </a:ext>
            </a:extLst>
          </p:cNvPr>
          <p:cNvSpPr>
            <a:spLocks noGrp="1"/>
          </p:cNvSpPr>
          <p:nvPr>
            <p:ph type="pic" sz="quarter" idx="49" hasCustomPrompt="1"/>
          </p:nvPr>
        </p:nvSpPr>
        <p:spPr>
          <a:xfrm>
            <a:off x="9204000" y="2281335"/>
            <a:ext cx="2988000" cy="2286000"/>
          </a:xfrm>
          <a:prstGeom prst="rect">
            <a:avLst/>
          </a:prstGeom>
          <a:solidFill>
            <a:schemeClr val="bg1">
              <a:lumMod val="95000"/>
            </a:schemeClr>
          </a:solidFill>
        </p:spPr>
        <p:txBody>
          <a:bodyPr tIns="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6" name="Picture Placeholder 5">
            <a:extLst>
              <a:ext uri="{FF2B5EF4-FFF2-40B4-BE49-F238E27FC236}">
                <a16:creationId xmlns:a16="http://schemas.microsoft.com/office/drawing/2014/main" id="{9C85EF5F-A950-4EEB-912E-C1344B499871}"/>
              </a:ext>
            </a:extLst>
          </p:cNvPr>
          <p:cNvSpPr>
            <a:spLocks noGrp="1"/>
          </p:cNvSpPr>
          <p:nvPr>
            <p:ph type="pic" sz="quarter" idx="61" hasCustomPrompt="1"/>
          </p:nvPr>
        </p:nvSpPr>
        <p:spPr>
          <a:xfrm>
            <a:off x="6219019" y="4544291"/>
            <a:ext cx="2988000" cy="2313709"/>
          </a:xfrm>
          <a:solidFill>
            <a:schemeClr val="bg1">
              <a:lumMod val="95000"/>
            </a:schemeClr>
          </a:solidFill>
        </p:spPr>
        <p:txBody>
          <a:bodyPr tIns="0" anchor="ctr" anchorCtr="0"/>
          <a:lstStyle>
            <a:lvl1pPr marL="0" indent="0" algn="ctr">
              <a:lnSpc>
                <a:spcPct val="80000"/>
              </a:lnSpc>
              <a:spcAft>
                <a:spcPts val="0"/>
              </a:spcAft>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Picture Placeholder 8">
            <a:extLst>
              <a:ext uri="{FF2B5EF4-FFF2-40B4-BE49-F238E27FC236}">
                <a16:creationId xmlns:a16="http://schemas.microsoft.com/office/drawing/2014/main" id="{9F4798DC-9296-4D30-9DA5-BDC358E6EF43}"/>
              </a:ext>
            </a:extLst>
          </p:cNvPr>
          <p:cNvSpPr>
            <a:spLocks noGrp="1"/>
          </p:cNvSpPr>
          <p:nvPr>
            <p:ph type="pic" sz="quarter" idx="62" hasCustomPrompt="1"/>
          </p:nvPr>
        </p:nvSpPr>
        <p:spPr>
          <a:xfrm>
            <a:off x="9204000" y="4544291"/>
            <a:ext cx="2988000" cy="2313709"/>
          </a:xfrm>
          <a:solidFill>
            <a:schemeClr val="bg1">
              <a:lumMod val="95000"/>
            </a:schemeClr>
          </a:solidFill>
        </p:spPr>
        <p:txBody>
          <a:bodyPr tIns="0" anchor="ctr" anchorCtr="0"/>
          <a:lstStyle>
            <a:lvl1pPr marL="0" indent="0" algn="ctr">
              <a:lnSpc>
                <a:spcPct val="80000"/>
              </a:lnSpc>
              <a:spcAft>
                <a:spcPts val="0"/>
              </a:spcAft>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2" name="Copyright">
            <a:extLst>
              <a:ext uri="{FF2B5EF4-FFF2-40B4-BE49-F238E27FC236}">
                <a16:creationId xmlns:a16="http://schemas.microsoft.com/office/drawing/2014/main" id="{F4C3D172-D8AB-40B9-AD21-E3633B281482}"/>
              </a:ext>
            </a:extLst>
          </p:cNvPr>
          <p:cNvSpPr>
            <a:spLocks noGrp="1"/>
          </p:cNvSpPr>
          <p:nvPr>
            <p:ph type="body" sz="quarter" idx="29" hasCustomPrompt="1"/>
          </p:nvPr>
        </p:nvSpPr>
        <p:spPr>
          <a:xfrm rot="16200000">
            <a:off x="11020764" y="5700885"/>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
        <p:nvSpPr>
          <p:cNvPr id="23" name="Copyright">
            <a:extLst>
              <a:ext uri="{FF2B5EF4-FFF2-40B4-BE49-F238E27FC236}">
                <a16:creationId xmlns:a16="http://schemas.microsoft.com/office/drawing/2014/main" id="{E07B621F-C3D1-402D-8EC2-6149DBF2C882}"/>
              </a:ext>
            </a:extLst>
          </p:cNvPr>
          <p:cNvSpPr>
            <a:spLocks noGrp="1"/>
          </p:cNvSpPr>
          <p:nvPr>
            <p:ph type="body" sz="quarter" idx="30" hasCustomPrompt="1"/>
          </p:nvPr>
        </p:nvSpPr>
        <p:spPr>
          <a:xfrm rot="16200000">
            <a:off x="8094515" y="5700885"/>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
        <p:nvSpPr>
          <p:cNvPr id="24" name="Copyright">
            <a:extLst>
              <a:ext uri="{FF2B5EF4-FFF2-40B4-BE49-F238E27FC236}">
                <a16:creationId xmlns:a16="http://schemas.microsoft.com/office/drawing/2014/main" id="{30093E19-D22B-454E-B253-1E3037C14F47}"/>
              </a:ext>
            </a:extLst>
          </p:cNvPr>
          <p:cNvSpPr>
            <a:spLocks noGrp="1"/>
          </p:cNvSpPr>
          <p:nvPr>
            <p:ph type="body" sz="quarter" idx="63" hasCustomPrompt="1"/>
          </p:nvPr>
        </p:nvSpPr>
        <p:spPr>
          <a:xfrm rot="16200000">
            <a:off x="11020765" y="3369165"/>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
        <p:nvSpPr>
          <p:cNvPr id="25" name="Copyright">
            <a:extLst>
              <a:ext uri="{FF2B5EF4-FFF2-40B4-BE49-F238E27FC236}">
                <a16:creationId xmlns:a16="http://schemas.microsoft.com/office/drawing/2014/main" id="{9CC18F20-0ED4-4F22-9C04-D7DF968B573C}"/>
              </a:ext>
            </a:extLst>
          </p:cNvPr>
          <p:cNvSpPr>
            <a:spLocks noGrp="1"/>
          </p:cNvSpPr>
          <p:nvPr>
            <p:ph type="body" sz="quarter" idx="64" hasCustomPrompt="1"/>
          </p:nvPr>
        </p:nvSpPr>
        <p:spPr>
          <a:xfrm rot="16200000">
            <a:off x="8094516" y="3369165"/>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
        <p:nvSpPr>
          <p:cNvPr id="26" name="Copyright">
            <a:extLst>
              <a:ext uri="{FF2B5EF4-FFF2-40B4-BE49-F238E27FC236}">
                <a16:creationId xmlns:a16="http://schemas.microsoft.com/office/drawing/2014/main" id="{220A206B-2A5A-432F-B817-4CF5D5214EE1}"/>
              </a:ext>
            </a:extLst>
          </p:cNvPr>
          <p:cNvSpPr>
            <a:spLocks noGrp="1"/>
          </p:cNvSpPr>
          <p:nvPr>
            <p:ph type="body" sz="quarter" idx="65" hasCustomPrompt="1"/>
          </p:nvPr>
        </p:nvSpPr>
        <p:spPr>
          <a:xfrm rot="16200000">
            <a:off x="11020766" y="1138029"/>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
        <p:nvSpPr>
          <p:cNvPr id="27" name="Copyright">
            <a:extLst>
              <a:ext uri="{FF2B5EF4-FFF2-40B4-BE49-F238E27FC236}">
                <a16:creationId xmlns:a16="http://schemas.microsoft.com/office/drawing/2014/main" id="{47A70906-00C8-46B4-A8C8-E1DEAC6A2040}"/>
              </a:ext>
            </a:extLst>
          </p:cNvPr>
          <p:cNvSpPr>
            <a:spLocks noGrp="1"/>
          </p:cNvSpPr>
          <p:nvPr>
            <p:ph type="body" sz="quarter" idx="66" hasCustomPrompt="1"/>
          </p:nvPr>
        </p:nvSpPr>
        <p:spPr>
          <a:xfrm rot="16200000">
            <a:off x="8094517" y="1138029"/>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Tree>
    <p:extLst>
      <p:ext uri="{BB962C8B-B14F-4D97-AF65-F5344CB8AC3E}">
        <p14:creationId xmlns:p14="http://schemas.microsoft.com/office/powerpoint/2010/main" val="2955937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a:xfrm>
            <a:off x="658811" y="657225"/>
            <a:ext cx="9021764" cy="532800"/>
          </a:xfrm>
        </p:spPr>
        <p:txBody>
          <a:bodyPr/>
          <a:lstStyle>
            <a:lvl1pPr>
              <a:defRPr/>
            </a:lvl1pPr>
          </a:lstStyle>
          <a:p>
            <a:r>
              <a:rPr lang="en-GB" dirty="0"/>
              <a:t>Slide title</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8983791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x Case Studie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6A74B7-0138-4C1A-B192-C4EDDAF5BCE6}"/>
              </a:ext>
            </a:extLst>
          </p:cNvPr>
          <p:cNvSpPr>
            <a:spLocks noGrp="1"/>
          </p:cNvSpPr>
          <p:nvPr>
            <p:ph type="title" hasCustomPrompt="1"/>
          </p:nvPr>
        </p:nvSpPr>
        <p:spPr>
          <a:xfrm>
            <a:off x="658299" y="657225"/>
            <a:ext cx="5319714" cy="532800"/>
          </a:xfrm>
        </p:spPr>
        <p:txBody>
          <a:bodyPr/>
          <a:lstStyle/>
          <a:p>
            <a:r>
              <a:rPr lang="en-GB" dirty="0"/>
              <a:t>Slide title</a:t>
            </a:r>
          </a:p>
        </p:txBody>
      </p:sp>
      <p:sp>
        <p:nvSpPr>
          <p:cNvPr id="29" name="Subtitle 2">
            <a:extLst>
              <a:ext uri="{FF2B5EF4-FFF2-40B4-BE49-F238E27FC236}">
                <a16:creationId xmlns:a16="http://schemas.microsoft.com/office/drawing/2014/main" id="{36993849-C70A-43E3-B4BF-04ED2FFD3EB6}"/>
              </a:ext>
            </a:extLst>
          </p:cNvPr>
          <p:cNvSpPr>
            <a:spLocks noGrp="1"/>
          </p:cNvSpPr>
          <p:nvPr>
            <p:ph type="subTitle" idx="1" hasCustomPrompt="1"/>
          </p:nvPr>
        </p:nvSpPr>
        <p:spPr>
          <a:xfrm>
            <a:off x="658812"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8C263C50-11C7-4BFC-AE83-8C2AEB2CE356}"/>
              </a:ext>
            </a:extLst>
          </p:cNvPr>
          <p:cNvSpPr>
            <a:spLocks noGrp="1"/>
          </p:cNvSpPr>
          <p:nvPr>
            <p:ph type="pic" sz="quarter" idx="10" hasCustomPrompt="1"/>
          </p:nvPr>
        </p:nvSpPr>
        <p:spPr>
          <a:xfrm>
            <a:off x="658557" y="1816568"/>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0" name="Text Placeholder 17">
            <a:extLst>
              <a:ext uri="{FF2B5EF4-FFF2-40B4-BE49-F238E27FC236}">
                <a16:creationId xmlns:a16="http://schemas.microsoft.com/office/drawing/2014/main" id="{DF095D08-9A5A-4A59-BF93-27D1282F1CA7}"/>
              </a:ext>
            </a:extLst>
          </p:cNvPr>
          <p:cNvSpPr>
            <a:spLocks noGrp="1"/>
          </p:cNvSpPr>
          <p:nvPr>
            <p:ph type="body" sz="quarter" idx="42" hasCustomPrompt="1"/>
          </p:nvPr>
        </p:nvSpPr>
        <p:spPr>
          <a:xfrm>
            <a:off x="4363220" y="1819291"/>
            <a:ext cx="1620000" cy="531742"/>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9" name="Text Placeholder 17">
            <a:extLst>
              <a:ext uri="{FF2B5EF4-FFF2-40B4-BE49-F238E27FC236}">
                <a16:creationId xmlns:a16="http://schemas.microsoft.com/office/drawing/2014/main" id="{B6BE0C6B-DD4C-454C-89F0-DABA457C6FE6}"/>
              </a:ext>
            </a:extLst>
          </p:cNvPr>
          <p:cNvSpPr>
            <a:spLocks noGrp="1"/>
          </p:cNvSpPr>
          <p:nvPr>
            <p:ph type="body" sz="quarter" idx="13" hasCustomPrompt="1"/>
          </p:nvPr>
        </p:nvSpPr>
        <p:spPr>
          <a:xfrm>
            <a:off x="4357688" y="2428568"/>
            <a:ext cx="1620325" cy="1476000"/>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12" name="Picture Placeholder 2">
            <a:extLst>
              <a:ext uri="{FF2B5EF4-FFF2-40B4-BE49-F238E27FC236}">
                <a16:creationId xmlns:a16="http://schemas.microsoft.com/office/drawing/2014/main" id="{B855C4F6-4FB3-4AA9-B6B4-F8839C2BD317}"/>
              </a:ext>
            </a:extLst>
          </p:cNvPr>
          <p:cNvSpPr>
            <a:spLocks noGrp="1"/>
          </p:cNvSpPr>
          <p:nvPr>
            <p:ph type="pic" sz="quarter" idx="43" hasCustomPrompt="1"/>
          </p:nvPr>
        </p:nvSpPr>
        <p:spPr>
          <a:xfrm>
            <a:off x="6213989" y="1816568"/>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4" name="Text Placeholder 17">
            <a:extLst>
              <a:ext uri="{FF2B5EF4-FFF2-40B4-BE49-F238E27FC236}">
                <a16:creationId xmlns:a16="http://schemas.microsoft.com/office/drawing/2014/main" id="{EC73C621-2D83-4499-A933-1475E5E0A3F0}"/>
              </a:ext>
            </a:extLst>
          </p:cNvPr>
          <p:cNvSpPr>
            <a:spLocks noGrp="1"/>
          </p:cNvSpPr>
          <p:nvPr>
            <p:ph type="body" sz="quarter" idx="53" hasCustomPrompt="1"/>
          </p:nvPr>
        </p:nvSpPr>
        <p:spPr>
          <a:xfrm>
            <a:off x="9912607" y="1811337"/>
            <a:ext cx="1620581" cy="531742"/>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23" name="Text Placeholder 17">
            <a:extLst>
              <a:ext uri="{FF2B5EF4-FFF2-40B4-BE49-F238E27FC236}">
                <a16:creationId xmlns:a16="http://schemas.microsoft.com/office/drawing/2014/main" id="{78AEEC8B-F04A-4BDA-B86F-0EB589D77105}"/>
              </a:ext>
            </a:extLst>
          </p:cNvPr>
          <p:cNvSpPr>
            <a:spLocks noGrp="1"/>
          </p:cNvSpPr>
          <p:nvPr>
            <p:ph type="body" sz="quarter" idx="52" hasCustomPrompt="1"/>
          </p:nvPr>
        </p:nvSpPr>
        <p:spPr>
          <a:xfrm>
            <a:off x="9912607" y="2428568"/>
            <a:ext cx="1620581" cy="1476000"/>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17" name="Picture Placeholder 2">
            <a:extLst>
              <a:ext uri="{FF2B5EF4-FFF2-40B4-BE49-F238E27FC236}">
                <a16:creationId xmlns:a16="http://schemas.microsoft.com/office/drawing/2014/main" id="{03FF1F2B-D7B4-46D8-A112-C1D8006A5AB4}"/>
              </a:ext>
            </a:extLst>
          </p:cNvPr>
          <p:cNvSpPr>
            <a:spLocks noGrp="1"/>
          </p:cNvSpPr>
          <p:nvPr>
            <p:ph type="pic" sz="quarter" idx="46" hasCustomPrompt="1"/>
          </p:nvPr>
        </p:nvSpPr>
        <p:spPr>
          <a:xfrm>
            <a:off x="658813" y="4079523"/>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6" name="Text Placeholder 17">
            <a:extLst>
              <a:ext uri="{FF2B5EF4-FFF2-40B4-BE49-F238E27FC236}">
                <a16:creationId xmlns:a16="http://schemas.microsoft.com/office/drawing/2014/main" id="{97FC0C48-2F5A-49DE-A1F7-6D7E7ABC6DFE}"/>
              </a:ext>
            </a:extLst>
          </p:cNvPr>
          <p:cNvSpPr>
            <a:spLocks noGrp="1"/>
          </p:cNvSpPr>
          <p:nvPr>
            <p:ph type="body" sz="quarter" idx="55" hasCustomPrompt="1"/>
          </p:nvPr>
        </p:nvSpPr>
        <p:spPr>
          <a:xfrm>
            <a:off x="4357688" y="4074293"/>
            <a:ext cx="1620325" cy="531742"/>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25" name="Text Placeholder 17">
            <a:extLst>
              <a:ext uri="{FF2B5EF4-FFF2-40B4-BE49-F238E27FC236}">
                <a16:creationId xmlns:a16="http://schemas.microsoft.com/office/drawing/2014/main" id="{8D755234-5CCB-4162-993B-F41E4FD3E368}"/>
              </a:ext>
            </a:extLst>
          </p:cNvPr>
          <p:cNvSpPr>
            <a:spLocks noGrp="1"/>
          </p:cNvSpPr>
          <p:nvPr>
            <p:ph type="body" sz="quarter" idx="54" hasCustomPrompt="1"/>
          </p:nvPr>
        </p:nvSpPr>
        <p:spPr>
          <a:xfrm>
            <a:off x="4357688" y="4693197"/>
            <a:ext cx="1620325" cy="1474326"/>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20" name="Picture Placeholder 2">
            <a:extLst>
              <a:ext uri="{FF2B5EF4-FFF2-40B4-BE49-F238E27FC236}">
                <a16:creationId xmlns:a16="http://schemas.microsoft.com/office/drawing/2014/main" id="{707FBFC5-529A-439A-9CED-34DCBB7A4D7C}"/>
              </a:ext>
            </a:extLst>
          </p:cNvPr>
          <p:cNvSpPr>
            <a:spLocks noGrp="1"/>
          </p:cNvSpPr>
          <p:nvPr>
            <p:ph type="pic" sz="quarter" idx="49" hasCustomPrompt="1"/>
          </p:nvPr>
        </p:nvSpPr>
        <p:spPr>
          <a:xfrm>
            <a:off x="6213989" y="4079523"/>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8" name="Text Placeholder 17">
            <a:extLst>
              <a:ext uri="{FF2B5EF4-FFF2-40B4-BE49-F238E27FC236}">
                <a16:creationId xmlns:a16="http://schemas.microsoft.com/office/drawing/2014/main" id="{F8E85E58-A2F9-4173-8405-C131D957BE6E}"/>
              </a:ext>
            </a:extLst>
          </p:cNvPr>
          <p:cNvSpPr>
            <a:spLocks noGrp="1"/>
          </p:cNvSpPr>
          <p:nvPr>
            <p:ph type="body" sz="quarter" idx="57" hasCustomPrompt="1"/>
          </p:nvPr>
        </p:nvSpPr>
        <p:spPr>
          <a:xfrm>
            <a:off x="9912608" y="4074293"/>
            <a:ext cx="1620580" cy="531742"/>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27" name="Text Placeholder 17">
            <a:extLst>
              <a:ext uri="{FF2B5EF4-FFF2-40B4-BE49-F238E27FC236}">
                <a16:creationId xmlns:a16="http://schemas.microsoft.com/office/drawing/2014/main" id="{44E48FD3-2DF4-490C-BC3A-79C5D5E45947}"/>
              </a:ext>
            </a:extLst>
          </p:cNvPr>
          <p:cNvSpPr>
            <a:spLocks noGrp="1"/>
          </p:cNvSpPr>
          <p:nvPr>
            <p:ph type="body" sz="quarter" idx="56" hasCustomPrompt="1"/>
          </p:nvPr>
        </p:nvSpPr>
        <p:spPr>
          <a:xfrm>
            <a:off x="9912608" y="4691523"/>
            <a:ext cx="1620580" cy="1476000"/>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2" name="Footer Placeholder 1">
            <a:extLst>
              <a:ext uri="{FF2B5EF4-FFF2-40B4-BE49-F238E27FC236}">
                <a16:creationId xmlns:a16="http://schemas.microsoft.com/office/drawing/2014/main" id="{FCE2D67D-E75E-4FDA-B80E-DF09465F131D}"/>
              </a:ext>
            </a:extLst>
          </p:cNvPr>
          <p:cNvSpPr>
            <a:spLocks noGrp="1"/>
          </p:cNvSpPr>
          <p:nvPr>
            <p:ph type="ftr" sz="quarter" idx="61"/>
          </p:nvPr>
        </p:nvSpPr>
        <p:spPr/>
        <p:txBody>
          <a:bodyPr/>
          <a:lstStyle/>
          <a:p>
            <a:endParaRPr lang="en-GB" dirty="0"/>
          </a:p>
        </p:txBody>
      </p:sp>
      <p:sp>
        <p:nvSpPr>
          <p:cNvPr id="4" name="Slide Number Placeholder 3">
            <a:extLst>
              <a:ext uri="{FF2B5EF4-FFF2-40B4-BE49-F238E27FC236}">
                <a16:creationId xmlns:a16="http://schemas.microsoft.com/office/drawing/2014/main" id="{6FCDBCF9-9BBC-4CB0-8AAB-EAF7233B286E}"/>
              </a:ext>
            </a:extLst>
          </p:cNvPr>
          <p:cNvSpPr>
            <a:spLocks noGrp="1"/>
          </p:cNvSpPr>
          <p:nvPr>
            <p:ph type="sldNum" sz="quarter" idx="62"/>
          </p:nvPr>
        </p:nvSpPr>
        <p:spPr/>
        <p:txBody>
          <a:bodyPr/>
          <a:lstStyle/>
          <a:p>
            <a:fld id="{1BE232AB-0B06-425F-9ADD-32A9A3D01189}" type="slidenum">
              <a:rPr lang="en-GB" smtClean="0"/>
              <a:pPr/>
              <a:t>‹#›</a:t>
            </a:fld>
            <a:endParaRPr lang="en-GB" dirty="0"/>
          </a:p>
        </p:txBody>
      </p:sp>
      <p:sp>
        <p:nvSpPr>
          <p:cNvPr id="22" name="Copyright">
            <a:extLst>
              <a:ext uri="{FF2B5EF4-FFF2-40B4-BE49-F238E27FC236}">
                <a16:creationId xmlns:a16="http://schemas.microsoft.com/office/drawing/2014/main" id="{C2BAEB83-C0F6-49C3-824E-91581597843C}"/>
              </a:ext>
            </a:extLst>
          </p:cNvPr>
          <p:cNvSpPr>
            <a:spLocks noGrp="1"/>
          </p:cNvSpPr>
          <p:nvPr>
            <p:ph type="body" sz="quarter" idx="29" hasCustomPrompt="1"/>
          </p:nvPr>
        </p:nvSpPr>
        <p:spPr>
          <a:xfrm rot="16200000">
            <a:off x="5441378" y="5117048"/>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
        <p:nvSpPr>
          <p:cNvPr id="30" name="Copyright">
            <a:extLst>
              <a:ext uri="{FF2B5EF4-FFF2-40B4-BE49-F238E27FC236}">
                <a16:creationId xmlns:a16="http://schemas.microsoft.com/office/drawing/2014/main" id="{06BA3D43-5A99-42FF-9C1D-50DA5EA3C25F}"/>
              </a:ext>
            </a:extLst>
          </p:cNvPr>
          <p:cNvSpPr>
            <a:spLocks noGrp="1"/>
          </p:cNvSpPr>
          <p:nvPr>
            <p:ph type="body" sz="quarter" idx="30" hasCustomPrompt="1"/>
          </p:nvPr>
        </p:nvSpPr>
        <p:spPr>
          <a:xfrm rot="16200000">
            <a:off x="-100043" y="5117048"/>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
        <p:nvSpPr>
          <p:cNvPr id="36" name="Copyright">
            <a:extLst>
              <a:ext uri="{FF2B5EF4-FFF2-40B4-BE49-F238E27FC236}">
                <a16:creationId xmlns:a16="http://schemas.microsoft.com/office/drawing/2014/main" id="{14BBA61A-149B-4318-957B-7CBC65271626}"/>
              </a:ext>
            </a:extLst>
          </p:cNvPr>
          <p:cNvSpPr>
            <a:spLocks noGrp="1"/>
          </p:cNvSpPr>
          <p:nvPr>
            <p:ph type="body" sz="quarter" idx="63" hasCustomPrompt="1"/>
          </p:nvPr>
        </p:nvSpPr>
        <p:spPr>
          <a:xfrm rot="16200000">
            <a:off x="5441379" y="2885912"/>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
        <p:nvSpPr>
          <p:cNvPr id="37" name="Copyright">
            <a:extLst>
              <a:ext uri="{FF2B5EF4-FFF2-40B4-BE49-F238E27FC236}">
                <a16:creationId xmlns:a16="http://schemas.microsoft.com/office/drawing/2014/main" id="{7DF0C480-D791-4D19-B83C-E032A4974133}"/>
              </a:ext>
            </a:extLst>
          </p:cNvPr>
          <p:cNvSpPr>
            <a:spLocks noGrp="1"/>
          </p:cNvSpPr>
          <p:nvPr>
            <p:ph type="body" sz="quarter" idx="64" hasCustomPrompt="1"/>
          </p:nvPr>
        </p:nvSpPr>
        <p:spPr>
          <a:xfrm rot="16200000">
            <a:off x="-100042" y="2885912"/>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Tree>
    <p:extLst>
      <p:ext uri="{BB962C8B-B14F-4D97-AF65-F5344CB8AC3E}">
        <p14:creationId xmlns:p14="http://schemas.microsoft.com/office/powerpoint/2010/main" val="3648089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x Team Members">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8E2ACE6-F563-4935-AADD-646F5AB1983D}"/>
              </a:ext>
            </a:extLst>
          </p:cNvPr>
          <p:cNvSpPr>
            <a:spLocks noGrp="1"/>
          </p:cNvSpPr>
          <p:nvPr>
            <p:ph type="title" hasCustomPrompt="1"/>
          </p:nvPr>
        </p:nvSpPr>
        <p:spPr>
          <a:xfrm>
            <a:off x="656924" y="657225"/>
            <a:ext cx="5319714" cy="532800"/>
          </a:xfrm>
        </p:spPr>
        <p:txBody>
          <a:bodyPr/>
          <a:lstStyle/>
          <a:p>
            <a:r>
              <a:rPr lang="en-GB" dirty="0"/>
              <a:t>Slide title</a:t>
            </a:r>
          </a:p>
        </p:txBody>
      </p:sp>
      <p:sp>
        <p:nvSpPr>
          <p:cNvPr id="23" name="Subtitle 2">
            <a:extLst>
              <a:ext uri="{FF2B5EF4-FFF2-40B4-BE49-F238E27FC236}">
                <a16:creationId xmlns:a16="http://schemas.microsoft.com/office/drawing/2014/main" id="{8BF97E46-53D1-4953-BBD5-61A9FE287003}"/>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35A47A1D-3A44-41D2-96DC-50329243F7AD}"/>
              </a:ext>
            </a:extLst>
          </p:cNvPr>
          <p:cNvSpPr>
            <a:spLocks noGrp="1"/>
          </p:cNvSpPr>
          <p:nvPr>
            <p:ph type="pic" sz="quarter" idx="11" hasCustomPrompt="1"/>
          </p:nvPr>
        </p:nvSpPr>
        <p:spPr>
          <a:xfrm>
            <a:off x="658813" y="1811338"/>
            <a:ext cx="1620837" cy="1620837"/>
          </a:xfrm>
          <a:prstGeom prst="rect">
            <a:avLst/>
          </a:prstGeom>
          <a:solidFill>
            <a:schemeClr val="bg1">
              <a:lumMod val="95000"/>
            </a:schemeClr>
          </a:solidFill>
        </p:spPr>
        <p:txBody>
          <a:bodyPr tIns="504000"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20" name="Text Placeholder 4">
            <a:extLst>
              <a:ext uri="{FF2B5EF4-FFF2-40B4-BE49-F238E27FC236}">
                <a16:creationId xmlns:a16="http://schemas.microsoft.com/office/drawing/2014/main" id="{29A8536C-53FD-45BF-AAD4-691D41EB7759}"/>
              </a:ext>
            </a:extLst>
          </p:cNvPr>
          <p:cNvSpPr>
            <a:spLocks noGrp="1"/>
          </p:cNvSpPr>
          <p:nvPr>
            <p:ph type="body" sz="quarter" idx="27" hasCustomPrompt="1"/>
          </p:nvPr>
        </p:nvSpPr>
        <p:spPr>
          <a:xfrm>
            <a:off x="2509838" y="1811338"/>
            <a:ext cx="3466800"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4" name="Text Placeholder 17">
            <a:extLst>
              <a:ext uri="{FF2B5EF4-FFF2-40B4-BE49-F238E27FC236}">
                <a16:creationId xmlns:a16="http://schemas.microsoft.com/office/drawing/2014/main" id="{E99D2E04-AF1A-477F-BE00-FD46AD230DA3}"/>
              </a:ext>
            </a:extLst>
          </p:cNvPr>
          <p:cNvSpPr>
            <a:spLocks noGrp="1"/>
          </p:cNvSpPr>
          <p:nvPr>
            <p:ph type="body" sz="quarter" idx="13" hasCustomPrompt="1"/>
          </p:nvPr>
        </p:nvSpPr>
        <p:spPr>
          <a:xfrm>
            <a:off x="2509838" y="2148377"/>
            <a:ext cx="3466800"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5" name="Text Placeholder 17">
            <a:extLst>
              <a:ext uri="{FF2B5EF4-FFF2-40B4-BE49-F238E27FC236}">
                <a16:creationId xmlns:a16="http://schemas.microsoft.com/office/drawing/2014/main" id="{E4473462-6DBF-4CCC-A6AC-38FCC1A400FE}"/>
              </a:ext>
            </a:extLst>
          </p:cNvPr>
          <p:cNvSpPr>
            <a:spLocks noGrp="1"/>
          </p:cNvSpPr>
          <p:nvPr>
            <p:ph type="body" sz="quarter" idx="14" hasCustomPrompt="1"/>
          </p:nvPr>
        </p:nvSpPr>
        <p:spPr>
          <a:xfrm>
            <a:off x="2509838" y="2506170"/>
            <a:ext cx="3466800" cy="921600"/>
          </a:xfrm>
          <a:prstGeom prst="rect">
            <a:avLst/>
          </a:prstGeom>
        </p:spPr>
        <p:txBody>
          <a:bodyPr wrap="square"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10" name="Picture Placeholder 2">
            <a:extLst>
              <a:ext uri="{FF2B5EF4-FFF2-40B4-BE49-F238E27FC236}">
                <a16:creationId xmlns:a16="http://schemas.microsoft.com/office/drawing/2014/main" id="{80F9B3FD-33FC-47B7-A55F-8837D290FD4C}"/>
              </a:ext>
            </a:extLst>
          </p:cNvPr>
          <p:cNvSpPr>
            <a:spLocks noGrp="1"/>
          </p:cNvSpPr>
          <p:nvPr>
            <p:ph type="pic" sz="quarter" idx="19" hasCustomPrompt="1"/>
          </p:nvPr>
        </p:nvSpPr>
        <p:spPr>
          <a:xfrm>
            <a:off x="658813" y="4048913"/>
            <a:ext cx="1620837" cy="1620837"/>
          </a:xfrm>
          <a:prstGeom prst="rect">
            <a:avLst/>
          </a:prstGeom>
          <a:solidFill>
            <a:schemeClr val="bg1">
              <a:lumMod val="95000"/>
            </a:schemeClr>
          </a:solidFill>
        </p:spPr>
        <p:txBody>
          <a:bodyPr tIns="504000"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11" name="Text Placeholder 4">
            <a:extLst>
              <a:ext uri="{FF2B5EF4-FFF2-40B4-BE49-F238E27FC236}">
                <a16:creationId xmlns:a16="http://schemas.microsoft.com/office/drawing/2014/main" id="{EE6CCB00-C548-4856-97AA-A87A3B210298}"/>
              </a:ext>
            </a:extLst>
          </p:cNvPr>
          <p:cNvSpPr>
            <a:spLocks noGrp="1"/>
          </p:cNvSpPr>
          <p:nvPr>
            <p:ph type="body" sz="quarter" idx="20" hasCustomPrompt="1"/>
          </p:nvPr>
        </p:nvSpPr>
        <p:spPr>
          <a:xfrm>
            <a:off x="2509838" y="4046837"/>
            <a:ext cx="3466800"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12" name="Text Placeholder 17">
            <a:extLst>
              <a:ext uri="{FF2B5EF4-FFF2-40B4-BE49-F238E27FC236}">
                <a16:creationId xmlns:a16="http://schemas.microsoft.com/office/drawing/2014/main" id="{4D68A386-E7E7-4D7E-B30F-C6A501A450AB}"/>
              </a:ext>
            </a:extLst>
          </p:cNvPr>
          <p:cNvSpPr>
            <a:spLocks noGrp="1"/>
          </p:cNvSpPr>
          <p:nvPr>
            <p:ph type="body" sz="quarter" idx="21" hasCustomPrompt="1"/>
          </p:nvPr>
        </p:nvSpPr>
        <p:spPr>
          <a:xfrm>
            <a:off x="2509838" y="4383240"/>
            <a:ext cx="3466800"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3" name="Text Placeholder 17">
            <a:extLst>
              <a:ext uri="{FF2B5EF4-FFF2-40B4-BE49-F238E27FC236}">
                <a16:creationId xmlns:a16="http://schemas.microsoft.com/office/drawing/2014/main" id="{5229370C-CF34-4897-A491-DD8356E5A206}"/>
              </a:ext>
            </a:extLst>
          </p:cNvPr>
          <p:cNvSpPr>
            <a:spLocks noGrp="1"/>
          </p:cNvSpPr>
          <p:nvPr>
            <p:ph type="body" sz="quarter" idx="22" hasCustomPrompt="1"/>
          </p:nvPr>
        </p:nvSpPr>
        <p:spPr>
          <a:xfrm>
            <a:off x="2509838" y="4746256"/>
            <a:ext cx="3466800"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6" name="Picture Placeholder 2">
            <a:extLst>
              <a:ext uri="{FF2B5EF4-FFF2-40B4-BE49-F238E27FC236}">
                <a16:creationId xmlns:a16="http://schemas.microsoft.com/office/drawing/2014/main" id="{694C374F-5D8B-4E1F-9A0A-59AEA4989345}"/>
              </a:ext>
            </a:extLst>
          </p:cNvPr>
          <p:cNvSpPr>
            <a:spLocks noGrp="1"/>
          </p:cNvSpPr>
          <p:nvPr>
            <p:ph type="pic" sz="quarter" idx="15" hasCustomPrompt="1"/>
          </p:nvPr>
        </p:nvSpPr>
        <p:spPr>
          <a:xfrm>
            <a:off x="6215364" y="1811338"/>
            <a:ext cx="1609424" cy="1620837"/>
          </a:xfrm>
          <a:prstGeom prst="rect">
            <a:avLst/>
          </a:prstGeom>
          <a:solidFill>
            <a:schemeClr val="bg1">
              <a:lumMod val="95000"/>
            </a:schemeClr>
          </a:solidFill>
        </p:spPr>
        <p:txBody>
          <a:bodyPr tIns="504000"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7" name="Text Placeholder 4">
            <a:extLst>
              <a:ext uri="{FF2B5EF4-FFF2-40B4-BE49-F238E27FC236}">
                <a16:creationId xmlns:a16="http://schemas.microsoft.com/office/drawing/2014/main" id="{1C25F170-ACD3-4EA7-A988-78BB6A8BE324}"/>
              </a:ext>
            </a:extLst>
          </p:cNvPr>
          <p:cNvSpPr>
            <a:spLocks noGrp="1"/>
          </p:cNvSpPr>
          <p:nvPr>
            <p:ph type="body" sz="quarter" idx="16" hasCustomPrompt="1"/>
          </p:nvPr>
        </p:nvSpPr>
        <p:spPr>
          <a:xfrm>
            <a:off x="8063514" y="1811338"/>
            <a:ext cx="3458262"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8" name="Text Placeholder 17">
            <a:extLst>
              <a:ext uri="{FF2B5EF4-FFF2-40B4-BE49-F238E27FC236}">
                <a16:creationId xmlns:a16="http://schemas.microsoft.com/office/drawing/2014/main" id="{55B3C7AC-3DD4-468D-B769-D7F95B1E3AD0}"/>
              </a:ext>
            </a:extLst>
          </p:cNvPr>
          <p:cNvSpPr>
            <a:spLocks noGrp="1"/>
          </p:cNvSpPr>
          <p:nvPr>
            <p:ph type="body" sz="quarter" idx="17" hasCustomPrompt="1"/>
          </p:nvPr>
        </p:nvSpPr>
        <p:spPr>
          <a:xfrm>
            <a:off x="8063514" y="2148377"/>
            <a:ext cx="3458262"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9" name="Text Placeholder 17">
            <a:extLst>
              <a:ext uri="{FF2B5EF4-FFF2-40B4-BE49-F238E27FC236}">
                <a16:creationId xmlns:a16="http://schemas.microsoft.com/office/drawing/2014/main" id="{F8BB41CC-EE94-463A-A774-E299849F3949}"/>
              </a:ext>
            </a:extLst>
          </p:cNvPr>
          <p:cNvSpPr>
            <a:spLocks noGrp="1"/>
          </p:cNvSpPr>
          <p:nvPr>
            <p:ph type="body" sz="quarter" idx="18" hasCustomPrompt="1"/>
          </p:nvPr>
        </p:nvSpPr>
        <p:spPr>
          <a:xfrm>
            <a:off x="8063514" y="2506170"/>
            <a:ext cx="3458262"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14" name="Picture Placeholder 2">
            <a:extLst>
              <a:ext uri="{FF2B5EF4-FFF2-40B4-BE49-F238E27FC236}">
                <a16:creationId xmlns:a16="http://schemas.microsoft.com/office/drawing/2014/main" id="{25CE8B50-7BAD-4691-8EDC-DC0FCBBD3619}"/>
              </a:ext>
            </a:extLst>
          </p:cNvPr>
          <p:cNvSpPr>
            <a:spLocks noGrp="1"/>
          </p:cNvSpPr>
          <p:nvPr>
            <p:ph type="pic" sz="quarter" idx="23" hasCustomPrompt="1"/>
          </p:nvPr>
        </p:nvSpPr>
        <p:spPr>
          <a:xfrm>
            <a:off x="6215364" y="4048913"/>
            <a:ext cx="1609424" cy="1620837"/>
          </a:xfrm>
          <a:prstGeom prst="rect">
            <a:avLst/>
          </a:prstGeom>
          <a:solidFill>
            <a:schemeClr val="bg1">
              <a:lumMod val="95000"/>
            </a:schemeClr>
          </a:solidFill>
        </p:spPr>
        <p:txBody>
          <a:bodyPr tIns="504000"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15" name="Text Placeholder 4">
            <a:extLst>
              <a:ext uri="{FF2B5EF4-FFF2-40B4-BE49-F238E27FC236}">
                <a16:creationId xmlns:a16="http://schemas.microsoft.com/office/drawing/2014/main" id="{9220FE3A-3350-471A-A650-93EB6EC4D5D6}"/>
              </a:ext>
            </a:extLst>
          </p:cNvPr>
          <p:cNvSpPr>
            <a:spLocks noGrp="1"/>
          </p:cNvSpPr>
          <p:nvPr>
            <p:ph type="body" sz="quarter" idx="24" hasCustomPrompt="1"/>
          </p:nvPr>
        </p:nvSpPr>
        <p:spPr>
          <a:xfrm>
            <a:off x="8063514" y="4046837"/>
            <a:ext cx="3458262"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16" name="Text Placeholder 17">
            <a:extLst>
              <a:ext uri="{FF2B5EF4-FFF2-40B4-BE49-F238E27FC236}">
                <a16:creationId xmlns:a16="http://schemas.microsoft.com/office/drawing/2014/main" id="{EFDA7D31-4A3E-426B-98C5-ADB0C1B21E37}"/>
              </a:ext>
            </a:extLst>
          </p:cNvPr>
          <p:cNvSpPr>
            <a:spLocks noGrp="1"/>
          </p:cNvSpPr>
          <p:nvPr>
            <p:ph type="body" sz="quarter" idx="25" hasCustomPrompt="1"/>
          </p:nvPr>
        </p:nvSpPr>
        <p:spPr>
          <a:xfrm>
            <a:off x="8063514" y="4383240"/>
            <a:ext cx="3458262"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7" name="Text Placeholder 17">
            <a:extLst>
              <a:ext uri="{FF2B5EF4-FFF2-40B4-BE49-F238E27FC236}">
                <a16:creationId xmlns:a16="http://schemas.microsoft.com/office/drawing/2014/main" id="{5935079C-6EB7-4503-B5A5-1E4C1B6B7D04}"/>
              </a:ext>
            </a:extLst>
          </p:cNvPr>
          <p:cNvSpPr>
            <a:spLocks noGrp="1"/>
          </p:cNvSpPr>
          <p:nvPr>
            <p:ph type="body" sz="quarter" idx="26" hasCustomPrompt="1"/>
          </p:nvPr>
        </p:nvSpPr>
        <p:spPr>
          <a:xfrm>
            <a:off x="8063514" y="4746256"/>
            <a:ext cx="3458262"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2" name="Footer Placeholder 1">
            <a:extLst>
              <a:ext uri="{FF2B5EF4-FFF2-40B4-BE49-F238E27FC236}">
                <a16:creationId xmlns:a16="http://schemas.microsoft.com/office/drawing/2014/main" id="{BF2FE0BB-1D09-4885-A8D3-0BAC93985B71}"/>
              </a:ext>
            </a:extLst>
          </p:cNvPr>
          <p:cNvSpPr>
            <a:spLocks noGrp="1"/>
          </p:cNvSpPr>
          <p:nvPr>
            <p:ph type="ftr" sz="quarter" idx="28"/>
          </p:nvPr>
        </p:nvSpPr>
        <p:spPr/>
        <p:txBody>
          <a:bodyPr/>
          <a:lstStyle/>
          <a:p>
            <a:endParaRPr lang="en-GB" dirty="0"/>
          </a:p>
        </p:txBody>
      </p:sp>
      <p:sp>
        <p:nvSpPr>
          <p:cNvPr id="18" name="Slide Number Placeholder 17">
            <a:extLst>
              <a:ext uri="{FF2B5EF4-FFF2-40B4-BE49-F238E27FC236}">
                <a16:creationId xmlns:a16="http://schemas.microsoft.com/office/drawing/2014/main" id="{87F26512-AFB7-4B55-AF32-599B7CB704D3}"/>
              </a:ext>
            </a:extLst>
          </p:cNvPr>
          <p:cNvSpPr>
            <a:spLocks noGrp="1"/>
          </p:cNvSpPr>
          <p:nvPr>
            <p:ph type="sldNum" sz="quarter" idx="29"/>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4730066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 x Team Member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1A6EFB-C03E-4005-AAF4-412354479622}"/>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41" name="Subtitle 2">
            <a:extLst>
              <a:ext uri="{FF2B5EF4-FFF2-40B4-BE49-F238E27FC236}">
                <a16:creationId xmlns:a16="http://schemas.microsoft.com/office/drawing/2014/main" id="{7E09B4CB-EF80-4A5E-B0DF-A4976B3C42DF}"/>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61453AFA-7E1E-465D-920B-606276C5AF3D}"/>
              </a:ext>
            </a:extLst>
          </p:cNvPr>
          <p:cNvSpPr>
            <a:spLocks noGrp="1"/>
          </p:cNvSpPr>
          <p:nvPr>
            <p:ph type="pic" sz="quarter" idx="11" hasCustomPrompt="1"/>
          </p:nvPr>
        </p:nvSpPr>
        <p:spPr>
          <a:xfrm>
            <a:off x="658813"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9" name="Text Placeholder 17">
            <a:extLst>
              <a:ext uri="{FF2B5EF4-FFF2-40B4-BE49-F238E27FC236}">
                <a16:creationId xmlns:a16="http://schemas.microsoft.com/office/drawing/2014/main" id="{3AD7492D-0E64-45CC-A859-E7CE52A2AFC9}"/>
              </a:ext>
            </a:extLst>
          </p:cNvPr>
          <p:cNvSpPr>
            <a:spLocks noGrp="1"/>
          </p:cNvSpPr>
          <p:nvPr>
            <p:ph type="body" sz="quarter" idx="14" hasCustomPrompt="1"/>
          </p:nvPr>
        </p:nvSpPr>
        <p:spPr>
          <a:xfrm>
            <a:off x="658813"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8" name="Text Placeholder 17">
            <a:extLst>
              <a:ext uri="{FF2B5EF4-FFF2-40B4-BE49-F238E27FC236}">
                <a16:creationId xmlns:a16="http://schemas.microsoft.com/office/drawing/2014/main" id="{FA5D83A1-C6F6-46CC-8958-ABC1919A23FF}"/>
              </a:ext>
            </a:extLst>
          </p:cNvPr>
          <p:cNvSpPr>
            <a:spLocks noGrp="1"/>
          </p:cNvSpPr>
          <p:nvPr>
            <p:ph type="body" sz="quarter" idx="13" hasCustomPrompt="1"/>
          </p:nvPr>
        </p:nvSpPr>
        <p:spPr>
          <a:xfrm>
            <a:off x="658813"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45" name="Picture Placeholder 2">
            <a:extLst>
              <a:ext uri="{FF2B5EF4-FFF2-40B4-BE49-F238E27FC236}">
                <a16:creationId xmlns:a16="http://schemas.microsoft.com/office/drawing/2014/main" id="{E66B5CBD-8D6D-4BBC-9518-814944563D27}"/>
              </a:ext>
            </a:extLst>
          </p:cNvPr>
          <p:cNvSpPr>
            <a:spLocks noGrp="1"/>
          </p:cNvSpPr>
          <p:nvPr>
            <p:ph type="pic" sz="quarter" idx="41" hasCustomPrompt="1"/>
          </p:nvPr>
        </p:nvSpPr>
        <p:spPr>
          <a:xfrm>
            <a:off x="658813"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Person</a:t>
            </a:r>
          </a:p>
        </p:txBody>
      </p:sp>
      <p:sp>
        <p:nvSpPr>
          <p:cNvPr id="47" name="Text Placeholder 17">
            <a:extLst>
              <a:ext uri="{FF2B5EF4-FFF2-40B4-BE49-F238E27FC236}">
                <a16:creationId xmlns:a16="http://schemas.microsoft.com/office/drawing/2014/main" id="{10B892F0-8257-4FAD-85E3-B26408DF573F}"/>
              </a:ext>
            </a:extLst>
          </p:cNvPr>
          <p:cNvSpPr>
            <a:spLocks noGrp="1"/>
          </p:cNvSpPr>
          <p:nvPr>
            <p:ph type="body" sz="quarter" idx="43" hasCustomPrompt="1"/>
          </p:nvPr>
        </p:nvSpPr>
        <p:spPr>
          <a:xfrm>
            <a:off x="658813"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46" name="Text Placeholder 17">
            <a:extLst>
              <a:ext uri="{FF2B5EF4-FFF2-40B4-BE49-F238E27FC236}">
                <a16:creationId xmlns:a16="http://schemas.microsoft.com/office/drawing/2014/main" id="{21C404D7-5842-4DB4-BABE-B609B13B2F64}"/>
              </a:ext>
            </a:extLst>
          </p:cNvPr>
          <p:cNvSpPr>
            <a:spLocks noGrp="1"/>
          </p:cNvSpPr>
          <p:nvPr>
            <p:ph type="body" sz="quarter" idx="42" hasCustomPrompt="1"/>
          </p:nvPr>
        </p:nvSpPr>
        <p:spPr>
          <a:xfrm>
            <a:off x="658813"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95" name="Picture Placeholder 2">
            <a:extLst>
              <a:ext uri="{FF2B5EF4-FFF2-40B4-BE49-F238E27FC236}">
                <a16:creationId xmlns:a16="http://schemas.microsoft.com/office/drawing/2014/main" id="{35578B0A-D320-4721-8EA7-7524EFD0C2AA}"/>
              </a:ext>
            </a:extLst>
          </p:cNvPr>
          <p:cNvSpPr>
            <a:spLocks noGrp="1"/>
          </p:cNvSpPr>
          <p:nvPr>
            <p:ph type="pic" sz="quarter" idx="60" hasCustomPrompt="1"/>
          </p:nvPr>
        </p:nvSpPr>
        <p:spPr>
          <a:xfrm>
            <a:off x="2509838"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97" name="Text Placeholder 17">
            <a:extLst>
              <a:ext uri="{FF2B5EF4-FFF2-40B4-BE49-F238E27FC236}">
                <a16:creationId xmlns:a16="http://schemas.microsoft.com/office/drawing/2014/main" id="{DE5402FE-B3D6-470A-9461-A16AF7B6BDF8}"/>
              </a:ext>
            </a:extLst>
          </p:cNvPr>
          <p:cNvSpPr>
            <a:spLocks noGrp="1"/>
          </p:cNvSpPr>
          <p:nvPr>
            <p:ph type="body" sz="quarter" idx="62" hasCustomPrompt="1"/>
          </p:nvPr>
        </p:nvSpPr>
        <p:spPr>
          <a:xfrm>
            <a:off x="2509838"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96" name="Text Placeholder 17">
            <a:extLst>
              <a:ext uri="{FF2B5EF4-FFF2-40B4-BE49-F238E27FC236}">
                <a16:creationId xmlns:a16="http://schemas.microsoft.com/office/drawing/2014/main" id="{05E1A72C-E82E-4E64-BAEC-CFF927BE746F}"/>
              </a:ext>
            </a:extLst>
          </p:cNvPr>
          <p:cNvSpPr>
            <a:spLocks noGrp="1"/>
          </p:cNvSpPr>
          <p:nvPr>
            <p:ph type="body" sz="quarter" idx="61" hasCustomPrompt="1"/>
          </p:nvPr>
        </p:nvSpPr>
        <p:spPr>
          <a:xfrm>
            <a:off x="2509838"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98" name="Picture Placeholder 2">
            <a:extLst>
              <a:ext uri="{FF2B5EF4-FFF2-40B4-BE49-F238E27FC236}">
                <a16:creationId xmlns:a16="http://schemas.microsoft.com/office/drawing/2014/main" id="{304BF809-0E6F-46AF-BA15-C829B7B79A58}"/>
              </a:ext>
            </a:extLst>
          </p:cNvPr>
          <p:cNvSpPr>
            <a:spLocks noGrp="1"/>
          </p:cNvSpPr>
          <p:nvPr>
            <p:ph type="pic" sz="quarter" idx="63" hasCustomPrompt="1"/>
          </p:nvPr>
        </p:nvSpPr>
        <p:spPr>
          <a:xfrm>
            <a:off x="2509838"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Person</a:t>
            </a:r>
          </a:p>
        </p:txBody>
      </p:sp>
      <p:sp>
        <p:nvSpPr>
          <p:cNvPr id="100" name="Text Placeholder 17">
            <a:extLst>
              <a:ext uri="{FF2B5EF4-FFF2-40B4-BE49-F238E27FC236}">
                <a16:creationId xmlns:a16="http://schemas.microsoft.com/office/drawing/2014/main" id="{0322F05F-A846-4F1D-8608-F25BAF958C5C}"/>
              </a:ext>
            </a:extLst>
          </p:cNvPr>
          <p:cNvSpPr>
            <a:spLocks noGrp="1"/>
          </p:cNvSpPr>
          <p:nvPr>
            <p:ph type="body" sz="quarter" idx="65" hasCustomPrompt="1"/>
          </p:nvPr>
        </p:nvSpPr>
        <p:spPr>
          <a:xfrm>
            <a:off x="2509838"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99" name="Text Placeholder 17">
            <a:extLst>
              <a:ext uri="{FF2B5EF4-FFF2-40B4-BE49-F238E27FC236}">
                <a16:creationId xmlns:a16="http://schemas.microsoft.com/office/drawing/2014/main" id="{6B6ECB26-DA92-4B85-8AC8-467B27BE162C}"/>
              </a:ext>
            </a:extLst>
          </p:cNvPr>
          <p:cNvSpPr>
            <a:spLocks noGrp="1"/>
          </p:cNvSpPr>
          <p:nvPr>
            <p:ph type="body" sz="quarter" idx="64" hasCustomPrompt="1"/>
          </p:nvPr>
        </p:nvSpPr>
        <p:spPr>
          <a:xfrm>
            <a:off x="2509838"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01" name="Picture Placeholder 2">
            <a:extLst>
              <a:ext uri="{FF2B5EF4-FFF2-40B4-BE49-F238E27FC236}">
                <a16:creationId xmlns:a16="http://schemas.microsoft.com/office/drawing/2014/main" id="{13F823F4-043A-4B83-BE48-C6EEC0B1EA04}"/>
              </a:ext>
            </a:extLst>
          </p:cNvPr>
          <p:cNvSpPr>
            <a:spLocks noGrp="1"/>
          </p:cNvSpPr>
          <p:nvPr>
            <p:ph type="pic" sz="quarter" idx="66" hasCustomPrompt="1"/>
          </p:nvPr>
        </p:nvSpPr>
        <p:spPr>
          <a:xfrm>
            <a:off x="4360863"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03" name="Text Placeholder 17">
            <a:extLst>
              <a:ext uri="{FF2B5EF4-FFF2-40B4-BE49-F238E27FC236}">
                <a16:creationId xmlns:a16="http://schemas.microsoft.com/office/drawing/2014/main" id="{D21DAC54-032F-4409-9C91-4215B6225A61}"/>
              </a:ext>
            </a:extLst>
          </p:cNvPr>
          <p:cNvSpPr>
            <a:spLocks noGrp="1"/>
          </p:cNvSpPr>
          <p:nvPr>
            <p:ph type="body" sz="quarter" idx="68" hasCustomPrompt="1"/>
          </p:nvPr>
        </p:nvSpPr>
        <p:spPr>
          <a:xfrm>
            <a:off x="4360863"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02" name="Text Placeholder 17">
            <a:extLst>
              <a:ext uri="{FF2B5EF4-FFF2-40B4-BE49-F238E27FC236}">
                <a16:creationId xmlns:a16="http://schemas.microsoft.com/office/drawing/2014/main" id="{BD9BE25C-4B0F-4BFB-A979-101E2CF07758}"/>
              </a:ext>
            </a:extLst>
          </p:cNvPr>
          <p:cNvSpPr>
            <a:spLocks noGrp="1"/>
          </p:cNvSpPr>
          <p:nvPr>
            <p:ph type="body" sz="quarter" idx="67" hasCustomPrompt="1"/>
          </p:nvPr>
        </p:nvSpPr>
        <p:spPr>
          <a:xfrm>
            <a:off x="4360863"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04" name="Picture Placeholder 2">
            <a:extLst>
              <a:ext uri="{FF2B5EF4-FFF2-40B4-BE49-F238E27FC236}">
                <a16:creationId xmlns:a16="http://schemas.microsoft.com/office/drawing/2014/main" id="{007065A7-D341-4447-AE6B-A91CE548048E}"/>
              </a:ext>
            </a:extLst>
          </p:cNvPr>
          <p:cNvSpPr>
            <a:spLocks noGrp="1"/>
          </p:cNvSpPr>
          <p:nvPr>
            <p:ph type="pic" sz="quarter" idx="69" hasCustomPrompt="1"/>
          </p:nvPr>
        </p:nvSpPr>
        <p:spPr>
          <a:xfrm>
            <a:off x="4360863"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Person</a:t>
            </a:r>
          </a:p>
        </p:txBody>
      </p:sp>
      <p:sp>
        <p:nvSpPr>
          <p:cNvPr id="106" name="Text Placeholder 17">
            <a:extLst>
              <a:ext uri="{FF2B5EF4-FFF2-40B4-BE49-F238E27FC236}">
                <a16:creationId xmlns:a16="http://schemas.microsoft.com/office/drawing/2014/main" id="{538F1C9B-5191-46A7-9988-721C27A19C0F}"/>
              </a:ext>
            </a:extLst>
          </p:cNvPr>
          <p:cNvSpPr>
            <a:spLocks noGrp="1"/>
          </p:cNvSpPr>
          <p:nvPr>
            <p:ph type="body" sz="quarter" idx="71" hasCustomPrompt="1"/>
          </p:nvPr>
        </p:nvSpPr>
        <p:spPr>
          <a:xfrm>
            <a:off x="4360863"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05" name="Text Placeholder 17">
            <a:extLst>
              <a:ext uri="{FF2B5EF4-FFF2-40B4-BE49-F238E27FC236}">
                <a16:creationId xmlns:a16="http://schemas.microsoft.com/office/drawing/2014/main" id="{2F155F4B-6C77-4B10-82CF-87AB808A21A3}"/>
              </a:ext>
            </a:extLst>
          </p:cNvPr>
          <p:cNvSpPr>
            <a:spLocks noGrp="1"/>
          </p:cNvSpPr>
          <p:nvPr>
            <p:ph type="body" sz="quarter" idx="70" hasCustomPrompt="1"/>
          </p:nvPr>
        </p:nvSpPr>
        <p:spPr>
          <a:xfrm>
            <a:off x="4360863"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07" name="Picture Placeholder 2">
            <a:extLst>
              <a:ext uri="{FF2B5EF4-FFF2-40B4-BE49-F238E27FC236}">
                <a16:creationId xmlns:a16="http://schemas.microsoft.com/office/drawing/2014/main" id="{9D67B676-0169-4E1D-B485-5732B38992AE}"/>
              </a:ext>
            </a:extLst>
          </p:cNvPr>
          <p:cNvSpPr>
            <a:spLocks noGrp="1"/>
          </p:cNvSpPr>
          <p:nvPr>
            <p:ph type="pic" sz="quarter" idx="72" hasCustomPrompt="1"/>
          </p:nvPr>
        </p:nvSpPr>
        <p:spPr>
          <a:xfrm>
            <a:off x="6211888"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09" name="Text Placeholder 17">
            <a:extLst>
              <a:ext uri="{FF2B5EF4-FFF2-40B4-BE49-F238E27FC236}">
                <a16:creationId xmlns:a16="http://schemas.microsoft.com/office/drawing/2014/main" id="{E2A5260C-8898-438D-B353-AD58CE7F051E}"/>
              </a:ext>
            </a:extLst>
          </p:cNvPr>
          <p:cNvSpPr>
            <a:spLocks noGrp="1"/>
          </p:cNvSpPr>
          <p:nvPr>
            <p:ph type="body" sz="quarter" idx="74" hasCustomPrompt="1"/>
          </p:nvPr>
        </p:nvSpPr>
        <p:spPr>
          <a:xfrm>
            <a:off x="6211888"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08" name="Text Placeholder 17">
            <a:extLst>
              <a:ext uri="{FF2B5EF4-FFF2-40B4-BE49-F238E27FC236}">
                <a16:creationId xmlns:a16="http://schemas.microsoft.com/office/drawing/2014/main" id="{5A64AB6E-B6C5-437A-BC9D-1E3CA90B9354}"/>
              </a:ext>
            </a:extLst>
          </p:cNvPr>
          <p:cNvSpPr>
            <a:spLocks noGrp="1"/>
          </p:cNvSpPr>
          <p:nvPr>
            <p:ph type="body" sz="quarter" idx="73" hasCustomPrompt="1"/>
          </p:nvPr>
        </p:nvSpPr>
        <p:spPr>
          <a:xfrm>
            <a:off x="6211888"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0" name="Picture Placeholder 2">
            <a:extLst>
              <a:ext uri="{FF2B5EF4-FFF2-40B4-BE49-F238E27FC236}">
                <a16:creationId xmlns:a16="http://schemas.microsoft.com/office/drawing/2014/main" id="{9952C130-25CE-45D7-BD81-95E1DCE8C11A}"/>
              </a:ext>
            </a:extLst>
          </p:cNvPr>
          <p:cNvSpPr>
            <a:spLocks noGrp="1"/>
          </p:cNvSpPr>
          <p:nvPr>
            <p:ph type="pic" sz="quarter" idx="75" hasCustomPrompt="1"/>
          </p:nvPr>
        </p:nvSpPr>
        <p:spPr>
          <a:xfrm>
            <a:off x="6211888"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Person</a:t>
            </a:r>
          </a:p>
        </p:txBody>
      </p:sp>
      <p:sp>
        <p:nvSpPr>
          <p:cNvPr id="112" name="Text Placeholder 17">
            <a:extLst>
              <a:ext uri="{FF2B5EF4-FFF2-40B4-BE49-F238E27FC236}">
                <a16:creationId xmlns:a16="http://schemas.microsoft.com/office/drawing/2014/main" id="{D4751E6E-E50B-47BB-B845-1A9F2628A2B9}"/>
              </a:ext>
            </a:extLst>
          </p:cNvPr>
          <p:cNvSpPr>
            <a:spLocks noGrp="1"/>
          </p:cNvSpPr>
          <p:nvPr>
            <p:ph type="body" sz="quarter" idx="77" hasCustomPrompt="1"/>
          </p:nvPr>
        </p:nvSpPr>
        <p:spPr>
          <a:xfrm>
            <a:off x="6211888"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11" name="Text Placeholder 17">
            <a:extLst>
              <a:ext uri="{FF2B5EF4-FFF2-40B4-BE49-F238E27FC236}">
                <a16:creationId xmlns:a16="http://schemas.microsoft.com/office/drawing/2014/main" id="{975635CB-AC22-40BF-A843-11EE49D41478}"/>
              </a:ext>
            </a:extLst>
          </p:cNvPr>
          <p:cNvSpPr>
            <a:spLocks noGrp="1"/>
          </p:cNvSpPr>
          <p:nvPr>
            <p:ph type="body" sz="quarter" idx="76" hasCustomPrompt="1"/>
          </p:nvPr>
        </p:nvSpPr>
        <p:spPr>
          <a:xfrm>
            <a:off x="6211888"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3" name="Picture Placeholder 2">
            <a:extLst>
              <a:ext uri="{FF2B5EF4-FFF2-40B4-BE49-F238E27FC236}">
                <a16:creationId xmlns:a16="http://schemas.microsoft.com/office/drawing/2014/main" id="{B6D5C63C-F0A7-431C-A34F-D630302AA90C}"/>
              </a:ext>
            </a:extLst>
          </p:cNvPr>
          <p:cNvSpPr>
            <a:spLocks noGrp="1"/>
          </p:cNvSpPr>
          <p:nvPr>
            <p:ph type="pic" sz="quarter" idx="78" hasCustomPrompt="1"/>
          </p:nvPr>
        </p:nvSpPr>
        <p:spPr>
          <a:xfrm>
            <a:off x="8059738"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15" name="Text Placeholder 17">
            <a:extLst>
              <a:ext uri="{FF2B5EF4-FFF2-40B4-BE49-F238E27FC236}">
                <a16:creationId xmlns:a16="http://schemas.microsoft.com/office/drawing/2014/main" id="{5B08EEF1-2090-4FAE-AC3E-FFAC897FCEA8}"/>
              </a:ext>
            </a:extLst>
          </p:cNvPr>
          <p:cNvSpPr>
            <a:spLocks noGrp="1"/>
          </p:cNvSpPr>
          <p:nvPr>
            <p:ph type="body" sz="quarter" idx="80" hasCustomPrompt="1"/>
          </p:nvPr>
        </p:nvSpPr>
        <p:spPr>
          <a:xfrm>
            <a:off x="8059738"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14" name="Text Placeholder 17">
            <a:extLst>
              <a:ext uri="{FF2B5EF4-FFF2-40B4-BE49-F238E27FC236}">
                <a16:creationId xmlns:a16="http://schemas.microsoft.com/office/drawing/2014/main" id="{3C08BCDD-2691-4AF7-A41E-E91D54C11EA4}"/>
              </a:ext>
            </a:extLst>
          </p:cNvPr>
          <p:cNvSpPr>
            <a:spLocks noGrp="1"/>
          </p:cNvSpPr>
          <p:nvPr>
            <p:ph type="body" sz="quarter" idx="79" hasCustomPrompt="1"/>
          </p:nvPr>
        </p:nvSpPr>
        <p:spPr>
          <a:xfrm>
            <a:off x="8059738"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6" name="Picture Placeholder 2">
            <a:extLst>
              <a:ext uri="{FF2B5EF4-FFF2-40B4-BE49-F238E27FC236}">
                <a16:creationId xmlns:a16="http://schemas.microsoft.com/office/drawing/2014/main" id="{9CB52F2D-7A68-4FFC-9178-804A881AE302}"/>
              </a:ext>
            </a:extLst>
          </p:cNvPr>
          <p:cNvSpPr>
            <a:spLocks noGrp="1"/>
          </p:cNvSpPr>
          <p:nvPr>
            <p:ph type="pic" sz="quarter" idx="81" hasCustomPrompt="1"/>
          </p:nvPr>
        </p:nvSpPr>
        <p:spPr>
          <a:xfrm>
            <a:off x="8059738"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Person</a:t>
            </a:r>
          </a:p>
        </p:txBody>
      </p:sp>
      <p:sp>
        <p:nvSpPr>
          <p:cNvPr id="118" name="Text Placeholder 17">
            <a:extLst>
              <a:ext uri="{FF2B5EF4-FFF2-40B4-BE49-F238E27FC236}">
                <a16:creationId xmlns:a16="http://schemas.microsoft.com/office/drawing/2014/main" id="{5397A6B8-13D3-476E-955F-CC207462FDF5}"/>
              </a:ext>
            </a:extLst>
          </p:cNvPr>
          <p:cNvSpPr>
            <a:spLocks noGrp="1"/>
          </p:cNvSpPr>
          <p:nvPr>
            <p:ph type="body" sz="quarter" idx="83" hasCustomPrompt="1"/>
          </p:nvPr>
        </p:nvSpPr>
        <p:spPr>
          <a:xfrm>
            <a:off x="8059738"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17" name="Text Placeholder 17">
            <a:extLst>
              <a:ext uri="{FF2B5EF4-FFF2-40B4-BE49-F238E27FC236}">
                <a16:creationId xmlns:a16="http://schemas.microsoft.com/office/drawing/2014/main" id="{1E422504-E303-4775-96E5-CDFBC2296ACE}"/>
              </a:ext>
            </a:extLst>
          </p:cNvPr>
          <p:cNvSpPr>
            <a:spLocks noGrp="1"/>
          </p:cNvSpPr>
          <p:nvPr>
            <p:ph type="body" sz="quarter" idx="82" hasCustomPrompt="1"/>
          </p:nvPr>
        </p:nvSpPr>
        <p:spPr>
          <a:xfrm>
            <a:off x="8059738"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9" name="Picture Placeholder 2">
            <a:extLst>
              <a:ext uri="{FF2B5EF4-FFF2-40B4-BE49-F238E27FC236}">
                <a16:creationId xmlns:a16="http://schemas.microsoft.com/office/drawing/2014/main" id="{402F2999-91E5-4B17-BBAD-6B3498DC38A4}"/>
              </a:ext>
            </a:extLst>
          </p:cNvPr>
          <p:cNvSpPr>
            <a:spLocks noGrp="1"/>
          </p:cNvSpPr>
          <p:nvPr>
            <p:ph type="pic" sz="quarter" idx="84" hasCustomPrompt="1"/>
          </p:nvPr>
        </p:nvSpPr>
        <p:spPr>
          <a:xfrm>
            <a:off x="9910763"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21" name="Text Placeholder 17">
            <a:extLst>
              <a:ext uri="{FF2B5EF4-FFF2-40B4-BE49-F238E27FC236}">
                <a16:creationId xmlns:a16="http://schemas.microsoft.com/office/drawing/2014/main" id="{255BDC5E-237D-43C8-A260-67FBC77B0827}"/>
              </a:ext>
            </a:extLst>
          </p:cNvPr>
          <p:cNvSpPr>
            <a:spLocks noGrp="1"/>
          </p:cNvSpPr>
          <p:nvPr>
            <p:ph type="body" sz="quarter" idx="86" hasCustomPrompt="1"/>
          </p:nvPr>
        </p:nvSpPr>
        <p:spPr>
          <a:xfrm>
            <a:off x="9910763"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20" name="Text Placeholder 17">
            <a:extLst>
              <a:ext uri="{FF2B5EF4-FFF2-40B4-BE49-F238E27FC236}">
                <a16:creationId xmlns:a16="http://schemas.microsoft.com/office/drawing/2014/main" id="{78D758A1-4B6F-4B0F-B561-8A5C8AE2A7CD}"/>
              </a:ext>
            </a:extLst>
          </p:cNvPr>
          <p:cNvSpPr>
            <a:spLocks noGrp="1"/>
          </p:cNvSpPr>
          <p:nvPr>
            <p:ph type="body" sz="quarter" idx="85" hasCustomPrompt="1"/>
          </p:nvPr>
        </p:nvSpPr>
        <p:spPr>
          <a:xfrm>
            <a:off x="9910763"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22" name="Picture Placeholder 2">
            <a:extLst>
              <a:ext uri="{FF2B5EF4-FFF2-40B4-BE49-F238E27FC236}">
                <a16:creationId xmlns:a16="http://schemas.microsoft.com/office/drawing/2014/main" id="{82B0B00E-3F93-46FF-912B-59CB8675DE2A}"/>
              </a:ext>
            </a:extLst>
          </p:cNvPr>
          <p:cNvSpPr>
            <a:spLocks noGrp="1"/>
          </p:cNvSpPr>
          <p:nvPr>
            <p:ph type="pic" sz="quarter" idx="87" hasCustomPrompt="1"/>
          </p:nvPr>
        </p:nvSpPr>
        <p:spPr>
          <a:xfrm>
            <a:off x="9910763"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Person</a:t>
            </a:r>
          </a:p>
        </p:txBody>
      </p:sp>
      <p:sp>
        <p:nvSpPr>
          <p:cNvPr id="124" name="Text Placeholder 17">
            <a:extLst>
              <a:ext uri="{FF2B5EF4-FFF2-40B4-BE49-F238E27FC236}">
                <a16:creationId xmlns:a16="http://schemas.microsoft.com/office/drawing/2014/main" id="{7BAFC583-D5A0-4ABC-9964-5D972B3932B1}"/>
              </a:ext>
            </a:extLst>
          </p:cNvPr>
          <p:cNvSpPr>
            <a:spLocks noGrp="1"/>
          </p:cNvSpPr>
          <p:nvPr>
            <p:ph type="body" sz="quarter" idx="89" hasCustomPrompt="1"/>
          </p:nvPr>
        </p:nvSpPr>
        <p:spPr>
          <a:xfrm>
            <a:off x="9910763"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23" name="Text Placeholder 17">
            <a:extLst>
              <a:ext uri="{FF2B5EF4-FFF2-40B4-BE49-F238E27FC236}">
                <a16:creationId xmlns:a16="http://schemas.microsoft.com/office/drawing/2014/main" id="{35BE1316-440D-4B2F-90B1-C60EC44F780A}"/>
              </a:ext>
            </a:extLst>
          </p:cNvPr>
          <p:cNvSpPr>
            <a:spLocks noGrp="1"/>
          </p:cNvSpPr>
          <p:nvPr>
            <p:ph type="body" sz="quarter" idx="88" hasCustomPrompt="1"/>
          </p:nvPr>
        </p:nvSpPr>
        <p:spPr>
          <a:xfrm>
            <a:off x="9910763"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2" name="Footer Placeholder 1">
            <a:extLst>
              <a:ext uri="{FF2B5EF4-FFF2-40B4-BE49-F238E27FC236}">
                <a16:creationId xmlns:a16="http://schemas.microsoft.com/office/drawing/2014/main" id="{CBE32424-F879-449B-B586-2980530ED3EA}"/>
              </a:ext>
            </a:extLst>
          </p:cNvPr>
          <p:cNvSpPr>
            <a:spLocks noGrp="1"/>
          </p:cNvSpPr>
          <p:nvPr>
            <p:ph type="ftr" sz="quarter" idx="90"/>
          </p:nvPr>
        </p:nvSpPr>
        <p:spPr/>
        <p:txBody>
          <a:bodyPr/>
          <a:lstStyle/>
          <a:p>
            <a:endParaRPr lang="en-GB" dirty="0"/>
          </a:p>
        </p:txBody>
      </p:sp>
      <p:sp>
        <p:nvSpPr>
          <p:cNvPr id="4" name="Slide Number Placeholder 3">
            <a:extLst>
              <a:ext uri="{FF2B5EF4-FFF2-40B4-BE49-F238E27FC236}">
                <a16:creationId xmlns:a16="http://schemas.microsoft.com/office/drawing/2014/main" id="{D9E5C7A6-CA92-47C5-A090-A1AA6411F840}"/>
              </a:ext>
            </a:extLst>
          </p:cNvPr>
          <p:cNvSpPr>
            <a:spLocks noGrp="1"/>
          </p:cNvSpPr>
          <p:nvPr>
            <p:ph type="sldNum" sz="quarter" idx="91"/>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9965559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 x Logo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1A6EFB-C03E-4005-AAF4-412354479622}"/>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41" name="Subtitle 2">
            <a:extLst>
              <a:ext uri="{FF2B5EF4-FFF2-40B4-BE49-F238E27FC236}">
                <a16:creationId xmlns:a16="http://schemas.microsoft.com/office/drawing/2014/main" id="{7E09B4CB-EF80-4A5E-B0DF-A4976B3C42DF}"/>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61453AFA-7E1E-465D-920B-606276C5AF3D}"/>
              </a:ext>
            </a:extLst>
          </p:cNvPr>
          <p:cNvSpPr>
            <a:spLocks noGrp="1"/>
          </p:cNvSpPr>
          <p:nvPr>
            <p:ph type="pic" sz="quarter" idx="11" hasCustomPrompt="1"/>
          </p:nvPr>
        </p:nvSpPr>
        <p:spPr>
          <a:xfrm>
            <a:off x="658812" y="2277976"/>
            <a:ext cx="1620838"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45" name="Picture Placeholder 2">
            <a:extLst>
              <a:ext uri="{FF2B5EF4-FFF2-40B4-BE49-F238E27FC236}">
                <a16:creationId xmlns:a16="http://schemas.microsoft.com/office/drawing/2014/main" id="{E66B5CBD-8D6D-4BBC-9518-814944563D27}"/>
              </a:ext>
            </a:extLst>
          </p:cNvPr>
          <p:cNvSpPr>
            <a:spLocks noGrp="1"/>
          </p:cNvSpPr>
          <p:nvPr>
            <p:ph type="pic" sz="quarter" idx="41" hasCustomPrompt="1"/>
          </p:nvPr>
        </p:nvSpPr>
        <p:spPr>
          <a:xfrm>
            <a:off x="2509838" y="3812206"/>
            <a:ext cx="1620000" cy="1296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95" name="Picture Placeholder 2">
            <a:extLst>
              <a:ext uri="{FF2B5EF4-FFF2-40B4-BE49-F238E27FC236}">
                <a16:creationId xmlns:a16="http://schemas.microsoft.com/office/drawing/2014/main" id="{35578B0A-D320-4721-8EA7-7524EFD0C2AA}"/>
              </a:ext>
            </a:extLst>
          </p:cNvPr>
          <p:cNvSpPr>
            <a:spLocks noGrp="1"/>
          </p:cNvSpPr>
          <p:nvPr>
            <p:ph type="pic" sz="quarter" idx="60" hasCustomPrompt="1"/>
          </p:nvPr>
        </p:nvSpPr>
        <p:spPr>
          <a:xfrm>
            <a:off x="2509838"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98" name="Picture Placeholder 2">
            <a:extLst>
              <a:ext uri="{FF2B5EF4-FFF2-40B4-BE49-F238E27FC236}">
                <a16:creationId xmlns:a16="http://schemas.microsoft.com/office/drawing/2014/main" id="{304BF809-0E6F-46AF-BA15-C829B7B79A58}"/>
              </a:ext>
            </a:extLst>
          </p:cNvPr>
          <p:cNvSpPr>
            <a:spLocks noGrp="1"/>
          </p:cNvSpPr>
          <p:nvPr>
            <p:ph type="pic" sz="quarter" idx="63" hasCustomPrompt="1"/>
          </p:nvPr>
        </p:nvSpPr>
        <p:spPr>
          <a:xfrm>
            <a:off x="4361699" y="3812206"/>
            <a:ext cx="1620000" cy="1296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01" name="Picture Placeholder 2">
            <a:extLst>
              <a:ext uri="{FF2B5EF4-FFF2-40B4-BE49-F238E27FC236}">
                <a16:creationId xmlns:a16="http://schemas.microsoft.com/office/drawing/2014/main" id="{13F823F4-043A-4B83-BE48-C6EEC0B1EA04}"/>
              </a:ext>
            </a:extLst>
          </p:cNvPr>
          <p:cNvSpPr>
            <a:spLocks noGrp="1"/>
          </p:cNvSpPr>
          <p:nvPr>
            <p:ph type="pic" sz="quarter" idx="66" hasCustomPrompt="1"/>
          </p:nvPr>
        </p:nvSpPr>
        <p:spPr>
          <a:xfrm>
            <a:off x="4357688"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104" name="Picture Placeholder 2">
            <a:extLst>
              <a:ext uri="{FF2B5EF4-FFF2-40B4-BE49-F238E27FC236}">
                <a16:creationId xmlns:a16="http://schemas.microsoft.com/office/drawing/2014/main" id="{007065A7-D341-4447-AE6B-A91CE548048E}"/>
              </a:ext>
            </a:extLst>
          </p:cNvPr>
          <p:cNvSpPr>
            <a:spLocks noGrp="1"/>
          </p:cNvSpPr>
          <p:nvPr>
            <p:ph type="pic" sz="quarter" idx="69" hasCustomPrompt="1"/>
          </p:nvPr>
        </p:nvSpPr>
        <p:spPr>
          <a:xfrm>
            <a:off x="6218322" y="3812206"/>
            <a:ext cx="1620000" cy="1296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07" name="Picture Placeholder 2">
            <a:extLst>
              <a:ext uri="{FF2B5EF4-FFF2-40B4-BE49-F238E27FC236}">
                <a16:creationId xmlns:a16="http://schemas.microsoft.com/office/drawing/2014/main" id="{9D67B676-0169-4E1D-B485-5732B38992AE}"/>
              </a:ext>
            </a:extLst>
          </p:cNvPr>
          <p:cNvSpPr>
            <a:spLocks noGrp="1"/>
          </p:cNvSpPr>
          <p:nvPr>
            <p:ph type="pic" sz="quarter" idx="72" hasCustomPrompt="1"/>
          </p:nvPr>
        </p:nvSpPr>
        <p:spPr>
          <a:xfrm>
            <a:off x="6218322"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110" name="Picture Placeholder 2">
            <a:extLst>
              <a:ext uri="{FF2B5EF4-FFF2-40B4-BE49-F238E27FC236}">
                <a16:creationId xmlns:a16="http://schemas.microsoft.com/office/drawing/2014/main" id="{9952C130-25CE-45D7-BD81-95E1DCE8C11A}"/>
              </a:ext>
            </a:extLst>
          </p:cNvPr>
          <p:cNvSpPr>
            <a:spLocks noGrp="1"/>
          </p:cNvSpPr>
          <p:nvPr>
            <p:ph type="pic" sz="quarter" idx="75" hasCustomPrompt="1"/>
          </p:nvPr>
        </p:nvSpPr>
        <p:spPr>
          <a:xfrm>
            <a:off x="8062164" y="3812206"/>
            <a:ext cx="1620000" cy="1296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13" name="Picture Placeholder 2">
            <a:extLst>
              <a:ext uri="{FF2B5EF4-FFF2-40B4-BE49-F238E27FC236}">
                <a16:creationId xmlns:a16="http://schemas.microsoft.com/office/drawing/2014/main" id="{B6D5C63C-F0A7-431C-A34F-D630302AA90C}"/>
              </a:ext>
            </a:extLst>
          </p:cNvPr>
          <p:cNvSpPr>
            <a:spLocks noGrp="1"/>
          </p:cNvSpPr>
          <p:nvPr>
            <p:ph type="pic" sz="quarter" idx="78" hasCustomPrompt="1"/>
          </p:nvPr>
        </p:nvSpPr>
        <p:spPr>
          <a:xfrm>
            <a:off x="8062164"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119" name="Picture Placeholder 2">
            <a:extLst>
              <a:ext uri="{FF2B5EF4-FFF2-40B4-BE49-F238E27FC236}">
                <a16:creationId xmlns:a16="http://schemas.microsoft.com/office/drawing/2014/main" id="{402F2999-91E5-4B17-BBAD-6B3498DC38A4}"/>
              </a:ext>
            </a:extLst>
          </p:cNvPr>
          <p:cNvSpPr>
            <a:spLocks noGrp="1"/>
          </p:cNvSpPr>
          <p:nvPr>
            <p:ph type="pic" sz="quarter" idx="84" hasCustomPrompt="1"/>
          </p:nvPr>
        </p:nvSpPr>
        <p:spPr>
          <a:xfrm>
            <a:off x="658812" y="3812206"/>
            <a:ext cx="1620838"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2" name="Footer Placeholder 1">
            <a:extLst>
              <a:ext uri="{FF2B5EF4-FFF2-40B4-BE49-F238E27FC236}">
                <a16:creationId xmlns:a16="http://schemas.microsoft.com/office/drawing/2014/main" id="{CBE32424-F879-449B-B586-2980530ED3EA}"/>
              </a:ext>
            </a:extLst>
          </p:cNvPr>
          <p:cNvSpPr>
            <a:spLocks noGrp="1"/>
          </p:cNvSpPr>
          <p:nvPr>
            <p:ph type="ftr" sz="quarter" idx="90"/>
          </p:nvPr>
        </p:nvSpPr>
        <p:spPr/>
        <p:txBody>
          <a:bodyPr/>
          <a:lstStyle/>
          <a:p>
            <a:endParaRPr lang="en-GB" dirty="0"/>
          </a:p>
        </p:txBody>
      </p:sp>
      <p:sp>
        <p:nvSpPr>
          <p:cNvPr id="4" name="Slide Number Placeholder 3">
            <a:extLst>
              <a:ext uri="{FF2B5EF4-FFF2-40B4-BE49-F238E27FC236}">
                <a16:creationId xmlns:a16="http://schemas.microsoft.com/office/drawing/2014/main" id="{D9E5C7A6-CA92-47C5-A090-A1AA6411F840}"/>
              </a:ext>
            </a:extLst>
          </p:cNvPr>
          <p:cNvSpPr>
            <a:spLocks noGrp="1"/>
          </p:cNvSpPr>
          <p:nvPr>
            <p:ph type="sldNum" sz="quarter" idx="91"/>
          </p:nvPr>
        </p:nvSpPr>
        <p:spPr/>
        <p:txBody>
          <a:bodyPr/>
          <a:lstStyle/>
          <a:p>
            <a:fld id="{1BE232AB-0B06-425F-9ADD-32A9A3D01189}" type="slidenum">
              <a:rPr lang="en-GB" smtClean="0"/>
              <a:pPr/>
              <a:t>‹#›</a:t>
            </a:fld>
            <a:endParaRPr lang="en-GB" dirty="0"/>
          </a:p>
        </p:txBody>
      </p:sp>
      <p:sp>
        <p:nvSpPr>
          <p:cNvPr id="16" name="Picture Placeholder 2">
            <a:extLst>
              <a:ext uri="{FF2B5EF4-FFF2-40B4-BE49-F238E27FC236}">
                <a16:creationId xmlns:a16="http://schemas.microsoft.com/office/drawing/2014/main" id="{4E5F37FC-1E52-4ADB-9749-D7275817B623}"/>
              </a:ext>
            </a:extLst>
          </p:cNvPr>
          <p:cNvSpPr>
            <a:spLocks noGrp="1"/>
          </p:cNvSpPr>
          <p:nvPr>
            <p:ph type="pic" sz="quarter" idx="92" hasCustomPrompt="1"/>
          </p:nvPr>
        </p:nvSpPr>
        <p:spPr>
          <a:xfrm>
            <a:off x="9906006" y="3812206"/>
            <a:ext cx="1620000" cy="1296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7" name="Picture Placeholder 2">
            <a:extLst>
              <a:ext uri="{FF2B5EF4-FFF2-40B4-BE49-F238E27FC236}">
                <a16:creationId xmlns:a16="http://schemas.microsoft.com/office/drawing/2014/main" id="{1CD22332-EF6C-44AE-82B5-52E7D5618C89}"/>
              </a:ext>
            </a:extLst>
          </p:cNvPr>
          <p:cNvSpPr>
            <a:spLocks noGrp="1"/>
          </p:cNvSpPr>
          <p:nvPr>
            <p:ph type="pic" sz="quarter" idx="93" hasCustomPrompt="1"/>
          </p:nvPr>
        </p:nvSpPr>
        <p:spPr>
          <a:xfrm>
            <a:off x="9906006"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Tree>
    <p:extLst>
      <p:ext uri="{BB962C8B-B14F-4D97-AF65-F5344CB8AC3E}">
        <p14:creationId xmlns:p14="http://schemas.microsoft.com/office/powerpoint/2010/main" val="1180193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798" y="1810800"/>
            <a:ext cx="5320800" cy="3024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6210300" y="1810800"/>
            <a:ext cx="5320800" cy="3024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2" y="5040000"/>
            <a:ext cx="5317087"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6227242" y="5040000"/>
            <a:ext cx="5305946"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3" y="5544000"/>
            <a:ext cx="5317087" cy="619902"/>
          </a:xfrm>
        </p:spPr>
        <p:txBody>
          <a:bodyPr/>
          <a:lstStyle>
            <a:lvl1pPr>
              <a:defRPr sz="1600"/>
            </a:lvl1pPr>
            <a:lvl2pPr>
              <a:defRPr sz="1600"/>
            </a:lvl2pPr>
            <a:lvl3pPr>
              <a:defRPr sz="1600"/>
            </a:lvl3pPr>
            <a:lvl4pPr>
              <a:defRPr sz="1600"/>
            </a:lvl4pPr>
            <a:lvl5pPr>
              <a:defRPr sz="2400"/>
            </a:lvl5pPr>
          </a:lstStyle>
          <a:p>
            <a:pPr lvl="0"/>
            <a:r>
              <a:rPr lang="en-GB" dirty="0"/>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6211270" y="5544000"/>
            <a:ext cx="5321917" cy="621850"/>
          </a:xfrm>
        </p:spPr>
        <p:txBody>
          <a:bodyPr/>
          <a:lstStyle>
            <a:lvl1pPr>
              <a:defRPr sz="1600"/>
            </a:lvl1pPr>
            <a:lvl2pPr>
              <a:defRPr sz="1600"/>
            </a:lvl2pPr>
            <a:lvl3pPr>
              <a:defRPr sz="1600"/>
            </a:lvl3pPr>
            <a:lvl4pPr>
              <a:defRPr sz="1600"/>
            </a:lvl4pPr>
            <a:lvl5pPr>
              <a:defRPr sz="2400"/>
            </a:lvl5pPr>
          </a:lstStyle>
          <a:p>
            <a:pPr lvl="0"/>
            <a:r>
              <a:rPr lang="en-GB" dirty="0"/>
              <a:t>16pt supporting copy approx. 25 words</a:t>
            </a:r>
          </a:p>
        </p:txBody>
      </p:sp>
      <p:sp>
        <p:nvSpPr>
          <p:cNvPr id="14" name="Copyright">
            <a:extLst>
              <a:ext uri="{FF2B5EF4-FFF2-40B4-BE49-F238E27FC236}">
                <a16:creationId xmlns:a16="http://schemas.microsoft.com/office/drawing/2014/main" id="{5483EB19-998C-4763-8E8E-E11ED37F0FB8}"/>
              </a:ext>
            </a:extLst>
          </p:cNvPr>
          <p:cNvSpPr>
            <a:spLocks noGrp="1"/>
          </p:cNvSpPr>
          <p:nvPr>
            <p:ph type="body" sz="quarter" idx="29" hasCustomPrompt="1"/>
          </p:nvPr>
        </p:nvSpPr>
        <p:spPr>
          <a:xfrm rot="16200000">
            <a:off x="9883356" y="3207497"/>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
        <p:nvSpPr>
          <p:cNvPr id="15" name="Copyright">
            <a:extLst>
              <a:ext uri="{FF2B5EF4-FFF2-40B4-BE49-F238E27FC236}">
                <a16:creationId xmlns:a16="http://schemas.microsoft.com/office/drawing/2014/main" id="{50EF55B1-84B6-47C6-A9DD-73DF3C7CB8DB}"/>
              </a:ext>
            </a:extLst>
          </p:cNvPr>
          <p:cNvSpPr>
            <a:spLocks noGrp="1"/>
          </p:cNvSpPr>
          <p:nvPr>
            <p:ph type="body" sz="quarter" idx="30" hasCustomPrompt="1"/>
          </p:nvPr>
        </p:nvSpPr>
        <p:spPr>
          <a:xfrm rot="16200000">
            <a:off x="4332636" y="3207497"/>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Tree>
    <p:extLst>
      <p:ext uri="{BB962C8B-B14F-4D97-AF65-F5344CB8AC3E}">
        <p14:creationId xmlns:p14="http://schemas.microsoft.com/office/powerpoint/2010/main" val="34292802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800" y="1811338"/>
            <a:ext cx="34704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4359214" y="1811338"/>
            <a:ext cx="3471986"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6" name="Picture Placeholder 5">
            <a:extLst>
              <a:ext uri="{FF2B5EF4-FFF2-40B4-BE49-F238E27FC236}">
                <a16:creationId xmlns:a16="http://schemas.microsoft.com/office/drawing/2014/main" id="{5A16D669-4A5E-45DD-9A09-E41F19F2233C}"/>
              </a:ext>
            </a:extLst>
          </p:cNvPr>
          <p:cNvSpPr>
            <a:spLocks noGrp="1"/>
          </p:cNvSpPr>
          <p:nvPr>
            <p:ph type="pic" sz="quarter" idx="29" hasCustomPrompt="1"/>
          </p:nvPr>
        </p:nvSpPr>
        <p:spPr>
          <a:xfrm>
            <a:off x="8062913" y="1811338"/>
            <a:ext cx="3470275" cy="2160000"/>
          </a:xfrm>
          <a:solidFill>
            <a:schemeClr val="bg1">
              <a:lumMod val="95000"/>
            </a:schemeClr>
          </a:solidFill>
        </p:spPr>
        <p:txBody>
          <a:bodyPr tIns="504000" anchor="ctr"/>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2" y="4176000"/>
            <a:ext cx="3468687"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4359152" y="4176000"/>
            <a:ext cx="3471986"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9" name="Text Placeholder 18">
            <a:extLst>
              <a:ext uri="{FF2B5EF4-FFF2-40B4-BE49-F238E27FC236}">
                <a16:creationId xmlns:a16="http://schemas.microsoft.com/office/drawing/2014/main" id="{C09E325F-4F07-4809-BB43-50F8B0E4233E}"/>
              </a:ext>
            </a:extLst>
          </p:cNvPr>
          <p:cNvSpPr>
            <a:spLocks noGrp="1"/>
          </p:cNvSpPr>
          <p:nvPr>
            <p:ph type="body" sz="quarter" idx="61" hasCustomPrompt="1"/>
          </p:nvPr>
        </p:nvSpPr>
        <p:spPr>
          <a:xfrm>
            <a:off x="8062913" y="4176000"/>
            <a:ext cx="3468687" cy="296862"/>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4" y="4680001"/>
            <a:ext cx="3468686" cy="1481193"/>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4356101" y="4680000"/>
            <a:ext cx="3473450" cy="1485849"/>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8" name="Text Placeholder 17">
            <a:extLst>
              <a:ext uri="{FF2B5EF4-FFF2-40B4-BE49-F238E27FC236}">
                <a16:creationId xmlns:a16="http://schemas.microsoft.com/office/drawing/2014/main" id="{320FCD5C-2603-45AC-B9CD-4E151FE012BD}"/>
              </a:ext>
            </a:extLst>
          </p:cNvPr>
          <p:cNvSpPr>
            <a:spLocks noGrp="1"/>
          </p:cNvSpPr>
          <p:nvPr>
            <p:ph type="body" sz="quarter" idx="64" hasCustomPrompt="1"/>
          </p:nvPr>
        </p:nvSpPr>
        <p:spPr>
          <a:xfrm>
            <a:off x="8059738" y="4680000"/>
            <a:ext cx="3473450" cy="1485850"/>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21" name="Copyright">
            <a:extLst>
              <a:ext uri="{FF2B5EF4-FFF2-40B4-BE49-F238E27FC236}">
                <a16:creationId xmlns:a16="http://schemas.microsoft.com/office/drawing/2014/main" id="{7597ACA5-BAFF-4F69-A27C-CC42E930FC5A}"/>
              </a:ext>
            </a:extLst>
          </p:cNvPr>
          <p:cNvSpPr>
            <a:spLocks noGrp="1"/>
          </p:cNvSpPr>
          <p:nvPr>
            <p:ph type="body" sz="quarter" idx="65" hasCustomPrompt="1"/>
          </p:nvPr>
        </p:nvSpPr>
        <p:spPr>
          <a:xfrm rot="16200000">
            <a:off x="10438597" y="2960733"/>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
        <p:nvSpPr>
          <p:cNvPr id="22" name="Copyright">
            <a:extLst>
              <a:ext uri="{FF2B5EF4-FFF2-40B4-BE49-F238E27FC236}">
                <a16:creationId xmlns:a16="http://schemas.microsoft.com/office/drawing/2014/main" id="{727AEC6E-0B13-4AE0-963F-9E317D70C9CF}"/>
              </a:ext>
            </a:extLst>
          </p:cNvPr>
          <p:cNvSpPr>
            <a:spLocks noGrp="1"/>
          </p:cNvSpPr>
          <p:nvPr>
            <p:ph type="body" sz="quarter" idx="30" hasCustomPrompt="1"/>
          </p:nvPr>
        </p:nvSpPr>
        <p:spPr>
          <a:xfrm rot="16200000">
            <a:off x="6729012" y="2960733"/>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
        <p:nvSpPr>
          <p:cNvPr id="23" name="Copyright">
            <a:extLst>
              <a:ext uri="{FF2B5EF4-FFF2-40B4-BE49-F238E27FC236}">
                <a16:creationId xmlns:a16="http://schemas.microsoft.com/office/drawing/2014/main" id="{0886C253-7D1A-44B3-BD61-DA9FCBA67F6C}"/>
              </a:ext>
            </a:extLst>
          </p:cNvPr>
          <p:cNvSpPr>
            <a:spLocks noGrp="1"/>
          </p:cNvSpPr>
          <p:nvPr>
            <p:ph type="body" sz="quarter" idx="66" hasCustomPrompt="1"/>
          </p:nvPr>
        </p:nvSpPr>
        <p:spPr>
          <a:xfrm rot="16200000">
            <a:off x="3013500" y="2960733"/>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Tree>
    <p:extLst>
      <p:ext uri="{BB962C8B-B14F-4D97-AF65-F5344CB8AC3E}">
        <p14:creationId xmlns:p14="http://schemas.microsoft.com/office/powerpoint/2010/main" val="4220230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800" y="1811338"/>
            <a:ext cx="25200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3459600" y="1811338"/>
            <a:ext cx="25200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6" name="Picture Placeholder 5">
            <a:extLst>
              <a:ext uri="{FF2B5EF4-FFF2-40B4-BE49-F238E27FC236}">
                <a16:creationId xmlns:a16="http://schemas.microsoft.com/office/drawing/2014/main" id="{5A16D669-4A5E-45DD-9A09-E41F19F2233C}"/>
              </a:ext>
            </a:extLst>
          </p:cNvPr>
          <p:cNvSpPr>
            <a:spLocks noGrp="1"/>
          </p:cNvSpPr>
          <p:nvPr>
            <p:ph type="pic" sz="quarter" idx="29" hasCustomPrompt="1"/>
          </p:nvPr>
        </p:nvSpPr>
        <p:spPr>
          <a:xfrm>
            <a:off x="6212402" y="1811338"/>
            <a:ext cx="2520000" cy="2160000"/>
          </a:xfrm>
          <a:solidFill>
            <a:schemeClr val="bg1">
              <a:lumMod val="95000"/>
            </a:schemeClr>
          </a:solidFill>
        </p:spPr>
        <p:txBody>
          <a:bodyPr tIns="504000" anchor="ctr"/>
          <a:lstStyle>
            <a:lvl1pPr marL="0" indent="0" algn="ctr">
              <a:lnSpc>
                <a:spcPct val="80000"/>
              </a:lnSpc>
              <a:spcAft>
                <a:spcPts val="0"/>
              </a:spcAft>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2" y="4176000"/>
            <a:ext cx="2520000"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3459600" y="4176000"/>
            <a:ext cx="2520000"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9" name="Text Placeholder 18">
            <a:extLst>
              <a:ext uri="{FF2B5EF4-FFF2-40B4-BE49-F238E27FC236}">
                <a16:creationId xmlns:a16="http://schemas.microsoft.com/office/drawing/2014/main" id="{C09E325F-4F07-4809-BB43-50F8B0E4233E}"/>
              </a:ext>
            </a:extLst>
          </p:cNvPr>
          <p:cNvSpPr>
            <a:spLocks noGrp="1"/>
          </p:cNvSpPr>
          <p:nvPr>
            <p:ph type="body" sz="quarter" idx="61" hasCustomPrompt="1"/>
          </p:nvPr>
        </p:nvSpPr>
        <p:spPr>
          <a:xfrm>
            <a:off x="6212402" y="4176000"/>
            <a:ext cx="2520000" cy="296862"/>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4" y="4680001"/>
            <a:ext cx="2520000" cy="1481193"/>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3459600" y="4680000"/>
            <a:ext cx="2520000" cy="1485849"/>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8" name="Text Placeholder 17">
            <a:extLst>
              <a:ext uri="{FF2B5EF4-FFF2-40B4-BE49-F238E27FC236}">
                <a16:creationId xmlns:a16="http://schemas.microsoft.com/office/drawing/2014/main" id="{320FCD5C-2603-45AC-B9CD-4E151FE012BD}"/>
              </a:ext>
            </a:extLst>
          </p:cNvPr>
          <p:cNvSpPr>
            <a:spLocks noGrp="1"/>
          </p:cNvSpPr>
          <p:nvPr>
            <p:ph type="body" sz="quarter" idx="64" hasCustomPrompt="1"/>
          </p:nvPr>
        </p:nvSpPr>
        <p:spPr>
          <a:xfrm>
            <a:off x="6209227" y="4680000"/>
            <a:ext cx="2520000" cy="1485850"/>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22" name="Picture Placeholder 5">
            <a:extLst>
              <a:ext uri="{FF2B5EF4-FFF2-40B4-BE49-F238E27FC236}">
                <a16:creationId xmlns:a16="http://schemas.microsoft.com/office/drawing/2014/main" id="{28CE1F51-26D3-4AFF-AC64-50FE35F0F898}"/>
              </a:ext>
            </a:extLst>
          </p:cNvPr>
          <p:cNvSpPr>
            <a:spLocks noGrp="1"/>
          </p:cNvSpPr>
          <p:nvPr>
            <p:ph type="pic" sz="quarter" idx="65" hasCustomPrompt="1"/>
          </p:nvPr>
        </p:nvSpPr>
        <p:spPr>
          <a:xfrm>
            <a:off x="9013188" y="1811338"/>
            <a:ext cx="2520000" cy="2160000"/>
          </a:xfrm>
          <a:solidFill>
            <a:schemeClr val="bg1">
              <a:lumMod val="95000"/>
            </a:schemeClr>
          </a:solidFill>
        </p:spPr>
        <p:txBody>
          <a:bodyPr tIns="504000" anchor="ctr"/>
          <a:lstStyle>
            <a:lvl1pPr marL="0" indent="0" algn="ctr">
              <a:lnSpc>
                <a:spcPct val="80000"/>
              </a:lnSpc>
              <a:spcAft>
                <a:spcPts val="0"/>
              </a:spcAft>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4" name="Text Placeholder 18">
            <a:extLst>
              <a:ext uri="{FF2B5EF4-FFF2-40B4-BE49-F238E27FC236}">
                <a16:creationId xmlns:a16="http://schemas.microsoft.com/office/drawing/2014/main" id="{BBD421C5-4249-46AF-A7DF-D2B7BC25117C}"/>
              </a:ext>
            </a:extLst>
          </p:cNvPr>
          <p:cNvSpPr>
            <a:spLocks noGrp="1"/>
          </p:cNvSpPr>
          <p:nvPr>
            <p:ph type="body" sz="quarter" idx="67" hasCustomPrompt="1"/>
          </p:nvPr>
        </p:nvSpPr>
        <p:spPr>
          <a:xfrm>
            <a:off x="9013188" y="4176000"/>
            <a:ext cx="2520000" cy="296862"/>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5" name="Text Placeholder 17">
            <a:extLst>
              <a:ext uri="{FF2B5EF4-FFF2-40B4-BE49-F238E27FC236}">
                <a16:creationId xmlns:a16="http://schemas.microsoft.com/office/drawing/2014/main" id="{F5A65D52-EABA-4531-B02D-B641D9A8B78E}"/>
              </a:ext>
            </a:extLst>
          </p:cNvPr>
          <p:cNvSpPr>
            <a:spLocks noGrp="1"/>
          </p:cNvSpPr>
          <p:nvPr>
            <p:ph type="body" sz="quarter" idx="68" hasCustomPrompt="1"/>
          </p:nvPr>
        </p:nvSpPr>
        <p:spPr>
          <a:xfrm>
            <a:off x="9010013" y="4680000"/>
            <a:ext cx="2520000" cy="1485850"/>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26" name="Copyright">
            <a:extLst>
              <a:ext uri="{FF2B5EF4-FFF2-40B4-BE49-F238E27FC236}">
                <a16:creationId xmlns:a16="http://schemas.microsoft.com/office/drawing/2014/main" id="{DAA6FF9A-F009-49E2-9244-B19010D14F35}"/>
              </a:ext>
            </a:extLst>
          </p:cNvPr>
          <p:cNvSpPr>
            <a:spLocks noGrp="1"/>
          </p:cNvSpPr>
          <p:nvPr>
            <p:ph type="body" sz="quarter" idx="69" hasCustomPrompt="1"/>
          </p:nvPr>
        </p:nvSpPr>
        <p:spPr>
          <a:xfrm rot="16200000">
            <a:off x="10429452" y="2954637"/>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
        <p:nvSpPr>
          <p:cNvPr id="28" name="Picture Placeholder 5">
            <a:extLst>
              <a:ext uri="{FF2B5EF4-FFF2-40B4-BE49-F238E27FC236}">
                <a16:creationId xmlns:a16="http://schemas.microsoft.com/office/drawing/2014/main" id="{ED5DFF67-256E-4BA0-B43C-D5CBD4D62F64}"/>
              </a:ext>
            </a:extLst>
          </p:cNvPr>
          <p:cNvSpPr>
            <a:spLocks noGrp="1"/>
          </p:cNvSpPr>
          <p:nvPr>
            <p:ph type="pic" sz="quarter" idx="70" hasCustomPrompt="1"/>
          </p:nvPr>
        </p:nvSpPr>
        <p:spPr>
          <a:xfrm>
            <a:off x="9013188" y="1805242"/>
            <a:ext cx="2520000" cy="2160000"/>
          </a:xfrm>
          <a:solidFill>
            <a:schemeClr val="bg1">
              <a:lumMod val="95000"/>
            </a:schemeClr>
          </a:solidFill>
        </p:spPr>
        <p:txBody>
          <a:bodyPr tIns="504000" anchor="ctr"/>
          <a:lstStyle>
            <a:lvl1pPr marL="0" indent="0" algn="ctr">
              <a:lnSpc>
                <a:spcPct val="80000"/>
              </a:lnSpc>
              <a:spcAft>
                <a:spcPts val="0"/>
              </a:spcAft>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9" name="Copyright">
            <a:extLst>
              <a:ext uri="{FF2B5EF4-FFF2-40B4-BE49-F238E27FC236}">
                <a16:creationId xmlns:a16="http://schemas.microsoft.com/office/drawing/2014/main" id="{4646808F-ADC5-496F-BB90-E0DFAD28C2F4}"/>
              </a:ext>
            </a:extLst>
          </p:cNvPr>
          <p:cNvSpPr>
            <a:spLocks noGrp="1"/>
          </p:cNvSpPr>
          <p:nvPr>
            <p:ph type="body" sz="quarter" idx="71" hasCustomPrompt="1"/>
          </p:nvPr>
        </p:nvSpPr>
        <p:spPr>
          <a:xfrm rot="16200000">
            <a:off x="10429452" y="2948541"/>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
        <p:nvSpPr>
          <p:cNvPr id="30" name="Copyright">
            <a:extLst>
              <a:ext uri="{FF2B5EF4-FFF2-40B4-BE49-F238E27FC236}">
                <a16:creationId xmlns:a16="http://schemas.microsoft.com/office/drawing/2014/main" id="{B341DC74-1817-47AE-AD29-20A16E784251}"/>
              </a:ext>
            </a:extLst>
          </p:cNvPr>
          <p:cNvSpPr>
            <a:spLocks noGrp="1"/>
          </p:cNvSpPr>
          <p:nvPr>
            <p:ph type="body" sz="quarter" idx="72" hasCustomPrompt="1"/>
          </p:nvPr>
        </p:nvSpPr>
        <p:spPr>
          <a:xfrm rot="16200000">
            <a:off x="7615979" y="2948541"/>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
        <p:nvSpPr>
          <p:cNvPr id="31" name="Copyright">
            <a:extLst>
              <a:ext uri="{FF2B5EF4-FFF2-40B4-BE49-F238E27FC236}">
                <a16:creationId xmlns:a16="http://schemas.microsoft.com/office/drawing/2014/main" id="{489578E9-FF2D-4ED4-A34F-254B0035111E}"/>
              </a:ext>
            </a:extLst>
          </p:cNvPr>
          <p:cNvSpPr>
            <a:spLocks noGrp="1"/>
          </p:cNvSpPr>
          <p:nvPr>
            <p:ph type="body" sz="quarter" idx="73" hasCustomPrompt="1"/>
          </p:nvPr>
        </p:nvSpPr>
        <p:spPr>
          <a:xfrm rot="16200000">
            <a:off x="4879043" y="2948541"/>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
        <p:nvSpPr>
          <p:cNvPr id="32" name="Copyright">
            <a:extLst>
              <a:ext uri="{FF2B5EF4-FFF2-40B4-BE49-F238E27FC236}">
                <a16:creationId xmlns:a16="http://schemas.microsoft.com/office/drawing/2014/main" id="{F9BE0760-36BE-4E10-A52A-31801D404376}"/>
              </a:ext>
            </a:extLst>
          </p:cNvPr>
          <p:cNvSpPr>
            <a:spLocks noGrp="1"/>
          </p:cNvSpPr>
          <p:nvPr>
            <p:ph type="body" sz="quarter" idx="74" hasCustomPrompt="1"/>
          </p:nvPr>
        </p:nvSpPr>
        <p:spPr>
          <a:xfrm rot="16200000">
            <a:off x="2065570" y="2948541"/>
            <a:ext cx="180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Tree>
    <p:extLst>
      <p:ext uri="{BB962C8B-B14F-4D97-AF65-F5344CB8AC3E}">
        <p14:creationId xmlns:p14="http://schemas.microsoft.com/office/powerpoint/2010/main" val="21602365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50724" y="2804400"/>
            <a:ext cx="3276000" cy="820800"/>
          </a:xfrm>
        </p:spPr>
        <p:txBody>
          <a:bodyPr/>
          <a:lstStyle>
            <a:lvl1pPr marL="0" indent="0">
              <a:buNone/>
              <a:tabLst/>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4549032" y="2804400"/>
            <a:ext cx="3276000" cy="8208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sp>
        <p:nvSpPr>
          <p:cNvPr id="8" name="Text Placeholder 7">
            <a:extLst>
              <a:ext uri="{FF2B5EF4-FFF2-40B4-BE49-F238E27FC236}">
                <a16:creationId xmlns:a16="http://schemas.microsoft.com/office/drawing/2014/main" id="{FC1D0684-79FE-421D-A283-16684BEA0112}"/>
              </a:ext>
            </a:extLst>
          </p:cNvPr>
          <p:cNvSpPr>
            <a:spLocks noGrp="1"/>
          </p:cNvSpPr>
          <p:nvPr>
            <p:ph type="body" sz="quarter" idx="12" hasCustomPrompt="1"/>
          </p:nvPr>
        </p:nvSpPr>
        <p:spPr>
          <a:xfrm>
            <a:off x="8255502" y="2804400"/>
            <a:ext cx="3276000" cy="8208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grpSp>
        <p:nvGrpSpPr>
          <p:cNvPr id="13" name="Group 12">
            <a:extLst>
              <a:ext uri="{FF2B5EF4-FFF2-40B4-BE49-F238E27FC236}">
                <a16:creationId xmlns:a16="http://schemas.microsoft.com/office/drawing/2014/main" id="{808EF2ED-36D2-4840-B9E1-0A9032B9864E}"/>
              </a:ext>
            </a:extLst>
          </p:cNvPr>
          <p:cNvGrpSpPr/>
          <p:nvPr userDrawn="1"/>
        </p:nvGrpSpPr>
        <p:grpSpPr>
          <a:xfrm>
            <a:off x="658813" y="2801257"/>
            <a:ext cx="7399484" cy="1872000"/>
            <a:chOff x="658813" y="2801257"/>
            <a:chExt cx="7399484" cy="3399517"/>
          </a:xfrm>
        </p:grpSpPr>
        <p:cxnSp>
          <p:nvCxnSpPr>
            <p:cNvPr id="15" name="Straight Connector 14">
              <a:extLst>
                <a:ext uri="{FF2B5EF4-FFF2-40B4-BE49-F238E27FC236}">
                  <a16:creationId xmlns:a16="http://schemas.microsoft.com/office/drawing/2014/main" id="{3F97DC46-E3B8-409B-8346-E2C364D67289}"/>
                </a:ext>
              </a:extLst>
            </p:cNvPr>
            <p:cNvCxnSpPr>
              <a:cxnSpLocks/>
            </p:cNvCxnSpPr>
            <p:nvPr userDrawn="1"/>
          </p:nvCxnSpPr>
          <p:spPr>
            <a:xfrm>
              <a:off x="658813"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14BB3-9A04-4043-BE06-23577F9374DC}"/>
                </a:ext>
              </a:extLst>
            </p:cNvPr>
            <p:cNvCxnSpPr>
              <a:cxnSpLocks/>
            </p:cNvCxnSpPr>
            <p:nvPr userDrawn="1"/>
          </p:nvCxnSpPr>
          <p:spPr>
            <a:xfrm>
              <a:off x="4357688"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6B6101D-722B-42FE-91FC-BE90AC17C2DF}"/>
                </a:ext>
              </a:extLst>
            </p:cNvPr>
            <p:cNvCxnSpPr>
              <a:cxnSpLocks/>
            </p:cNvCxnSpPr>
            <p:nvPr userDrawn="1"/>
          </p:nvCxnSpPr>
          <p:spPr>
            <a:xfrm>
              <a:off x="8058297"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Text Placeholder 9">
            <a:extLst>
              <a:ext uri="{FF2B5EF4-FFF2-40B4-BE49-F238E27FC236}">
                <a16:creationId xmlns:a16="http://schemas.microsoft.com/office/drawing/2014/main" id="{611558ED-EF23-4024-8F74-2D73A4DB537E}"/>
              </a:ext>
            </a:extLst>
          </p:cNvPr>
          <p:cNvSpPr>
            <a:spLocks noGrp="1"/>
          </p:cNvSpPr>
          <p:nvPr>
            <p:ph type="body" sz="quarter" idx="13" hasCustomPrompt="1"/>
          </p:nvPr>
        </p:nvSpPr>
        <p:spPr>
          <a:xfrm>
            <a:off x="850724" y="3747600"/>
            <a:ext cx="3275434" cy="925657"/>
          </a:xfrm>
        </p:spPr>
        <p:txBody>
          <a:bodyPr/>
          <a:lstStyle>
            <a:lvl1pPr marL="0" indent="0">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p:ph type="body" sz="quarter" idx="14" hasCustomPrompt="1"/>
          </p:nvPr>
        </p:nvSpPr>
        <p:spPr>
          <a:xfrm>
            <a:off x="4549032" y="3747600"/>
            <a:ext cx="3276000" cy="925657"/>
          </a:xfrm>
        </p:spPr>
        <p:txBody>
          <a:bodyPr/>
          <a:lstStyle>
            <a:lvl1pPr marL="0" indent="0">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21" name="Text Placeholder 20">
            <a:extLst>
              <a:ext uri="{FF2B5EF4-FFF2-40B4-BE49-F238E27FC236}">
                <a16:creationId xmlns:a16="http://schemas.microsoft.com/office/drawing/2014/main" id="{A51825F6-D7AA-467D-A7EB-01E730FF69BF}"/>
              </a:ext>
            </a:extLst>
          </p:cNvPr>
          <p:cNvSpPr>
            <a:spLocks noGrp="1"/>
          </p:cNvSpPr>
          <p:nvPr>
            <p:ph type="body" sz="quarter" idx="15" hasCustomPrompt="1"/>
          </p:nvPr>
        </p:nvSpPr>
        <p:spPr>
          <a:xfrm>
            <a:off x="8255502" y="3747600"/>
            <a:ext cx="3276000" cy="925657"/>
          </a:xfrm>
        </p:spPr>
        <p:txBody>
          <a:bodyPr/>
          <a:lstStyle>
            <a:lvl1pPr marL="0" indent="0">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p:txBody>
      </p:sp>
      <p:sp>
        <p:nvSpPr>
          <p:cNvPr id="3" name="Footer Placeholder 2">
            <a:extLst>
              <a:ext uri="{FF2B5EF4-FFF2-40B4-BE49-F238E27FC236}">
                <a16:creationId xmlns:a16="http://schemas.microsoft.com/office/drawing/2014/main" id="{351227C5-83F5-4CE5-A066-ABCED3EA89D7}"/>
              </a:ext>
            </a:extLst>
          </p:cNvPr>
          <p:cNvSpPr>
            <a:spLocks noGrp="1"/>
          </p:cNvSpPr>
          <p:nvPr>
            <p:ph type="ftr" sz="quarter" idx="16"/>
          </p:nvPr>
        </p:nvSpPr>
        <p:spPr/>
        <p:txBody>
          <a:bodyPr/>
          <a:lstStyle/>
          <a:p>
            <a:endParaRPr lang="en-GB" dirty="0"/>
          </a:p>
        </p:txBody>
      </p:sp>
      <p:sp>
        <p:nvSpPr>
          <p:cNvPr id="5" name="Slide Number Placeholder 4">
            <a:extLst>
              <a:ext uri="{FF2B5EF4-FFF2-40B4-BE49-F238E27FC236}">
                <a16:creationId xmlns:a16="http://schemas.microsoft.com/office/drawing/2014/main" id="{1F877054-906F-4483-A462-E297703E3BE8}"/>
              </a:ext>
            </a:extLst>
          </p:cNvPr>
          <p:cNvSpPr>
            <a:spLocks noGrp="1"/>
          </p:cNvSpPr>
          <p:nvPr>
            <p:ph type="sldNum" sz="quarter" idx="1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4461282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21" name="Text Placeholder 3">
            <a:extLst>
              <a:ext uri="{FF2B5EF4-FFF2-40B4-BE49-F238E27FC236}">
                <a16:creationId xmlns:a16="http://schemas.microsoft.com/office/drawing/2014/main" id="{A5A24406-0F34-44BC-B91E-8F2322E95E3E}"/>
              </a:ext>
            </a:extLst>
          </p:cNvPr>
          <p:cNvSpPr>
            <a:spLocks noGrp="1"/>
          </p:cNvSpPr>
          <p:nvPr>
            <p:ph type="body" sz="quarter" idx="15" hasCustomPrompt="1"/>
          </p:nvPr>
        </p:nvSpPr>
        <p:spPr>
          <a:xfrm>
            <a:off x="839437" y="3990406"/>
            <a:ext cx="4668956" cy="820800"/>
          </a:xfrm>
        </p:spPr>
        <p:txBody>
          <a:bodyPr/>
          <a:lstStyle>
            <a:lvl1pPr marL="0" indent="0">
              <a:buNone/>
              <a:defRPr>
                <a:solidFill>
                  <a:schemeClr val="accent1"/>
                </a:solidFill>
              </a:defRPr>
            </a:lvl1pPr>
          </a:lstStyle>
          <a:p>
            <a:pPr lvl="0"/>
            <a:r>
              <a:rPr lang="en-GB" dirty="0"/>
              <a:t>Large display copy, value statement</a:t>
            </a:r>
          </a:p>
        </p:txBody>
      </p:sp>
      <p:sp>
        <p:nvSpPr>
          <p:cNvPr id="22" name="Text Placeholder 5">
            <a:extLst>
              <a:ext uri="{FF2B5EF4-FFF2-40B4-BE49-F238E27FC236}">
                <a16:creationId xmlns:a16="http://schemas.microsoft.com/office/drawing/2014/main" id="{830F4158-415A-49A9-A700-8F5CE11B8734}"/>
              </a:ext>
            </a:extLst>
          </p:cNvPr>
          <p:cNvSpPr>
            <a:spLocks noGrp="1"/>
          </p:cNvSpPr>
          <p:nvPr>
            <p:ph type="body" sz="quarter" idx="16" hasCustomPrompt="1"/>
          </p:nvPr>
        </p:nvSpPr>
        <p:spPr>
          <a:xfrm>
            <a:off x="6383437" y="3990406"/>
            <a:ext cx="4668133" cy="8208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cxnSp>
        <p:nvCxnSpPr>
          <p:cNvPr id="23" name="Straight Connector 22">
            <a:extLst>
              <a:ext uri="{FF2B5EF4-FFF2-40B4-BE49-F238E27FC236}">
                <a16:creationId xmlns:a16="http://schemas.microsoft.com/office/drawing/2014/main" id="{EFE09FC0-0358-4B7E-A8CA-686AB04A1F3D}"/>
              </a:ext>
            </a:extLst>
          </p:cNvPr>
          <p:cNvCxnSpPr>
            <a:cxnSpLocks/>
          </p:cNvCxnSpPr>
          <p:nvPr userDrawn="1"/>
        </p:nvCxnSpPr>
        <p:spPr>
          <a:xfrm>
            <a:off x="658568" y="3987263"/>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C51518F-8E5B-4C6F-92AA-D8E3AFC4E680}"/>
              </a:ext>
            </a:extLst>
          </p:cNvPr>
          <p:cNvCxnSpPr>
            <a:cxnSpLocks/>
          </p:cNvCxnSpPr>
          <p:nvPr userDrawn="1"/>
        </p:nvCxnSpPr>
        <p:spPr>
          <a:xfrm>
            <a:off x="6211647" y="3987263"/>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9">
            <a:extLst>
              <a:ext uri="{FF2B5EF4-FFF2-40B4-BE49-F238E27FC236}">
                <a16:creationId xmlns:a16="http://schemas.microsoft.com/office/drawing/2014/main" id="{2C6E029F-3EE9-49EC-B5C4-06772A6A8EF3}"/>
              </a:ext>
            </a:extLst>
          </p:cNvPr>
          <p:cNvSpPr>
            <a:spLocks noGrp="1"/>
          </p:cNvSpPr>
          <p:nvPr>
            <p:ph type="body" sz="quarter" idx="17" hasCustomPrompt="1"/>
          </p:nvPr>
        </p:nvSpPr>
        <p:spPr>
          <a:xfrm>
            <a:off x="839437" y="4933606"/>
            <a:ext cx="4668149" cy="925657"/>
          </a:xfrm>
        </p:spPr>
        <p:txBody>
          <a:bodyPr/>
          <a:lstStyle>
            <a:lvl1pPr marL="0" indent="0">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26" name="Text Placeholder 18">
            <a:extLst>
              <a:ext uri="{FF2B5EF4-FFF2-40B4-BE49-F238E27FC236}">
                <a16:creationId xmlns:a16="http://schemas.microsoft.com/office/drawing/2014/main" id="{6CBCB53F-8EB6-4E3E-98D4-4576BB6BD688}"/>
              </a:ext>
            </a:extLst>
          </p:cNvPr>
          <p:cNvSpPr>
            <a:spLocks noGrp="1"/>
          </p:cNvSpPr>
          <p:nvPr>
            <p:ph type="body" sz="quarter" idx="18" hasCustomPrompt="1"/>
          </p:nvPr>
        </p:nvSpPr>
        <p:spPr>
          <a:xfrm>
            <a:off x="6383437" y="4933606"/>
            <a:ext cx="4668133" cy="925657"/>
          </a:xfrm>
        </p:spPr>
        <p:txBody>
          <a:bodyPr/>
          <a:lstStyle>
            <a:lvl1pPr marL="0" indent="0">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39437" y="1811338"/>
            <a:ext cx="4668956" cy="820800"/>
          </a:xfrm>
        </p:spPr>
        <p:txBody>
          <a:bodyPr/>
          <a:lstStyle>
            <a:lvl1pPr marL="0" indent="0">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6383437" y="1811338"/>
            <a:ext cx="4668133" cy="8208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cxnSp>
        <p:nvCxnSpPr>
          <p:cNvPr id="15" name="Straight Connector 14">
            <a:extLst>
              <a:ext uri="{FF2B5EF4-FFF2-40B4-BE49-F238E27FC236}">
                <a16:creationId xmlns:a16="http://schemas.microsoft.com/office/drawing/2014/main" id="{3F97DC46-E3B8-409B-8346-E2C364D67289}"/>
              </a:ext>
            </a:extLst>
          </p:cNvPr>
          <p:cNvCxnSpPr>
            <a:cxnSpLocks/>
          </p:cNvCxnSpPr>
          <p:nvPr userDrawn="1"/>
        </p:nvCxnSpPr>
        <p:spPr>
          <a:xfrm>
            <a:off x="658813" y="1808195"/>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14BB3-9A04-4043-BE06-23577F9374DC}"/>
              </a:ext>
            </a:extLst>
          </p:cNvPr>
          <p:cNvCxnSpPr>
            <a:cxnSpLocks/>
          </p:cNvCxnSpPr>
          <p:nvPr userDrawn="1"/>
        </p:nvCxnSpPr>
        <p:spPr>
          <a:xfrm>
            <a:off x="6211892" y="1808195"/>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611558ED-EF23-4024-8F74-2D73A4DB537E}"/>
              </a:ext>
            </a:extLst>
          </p:cNvPr>
          <p:cNvSpPr>
            <a:spLocks noGrp="1"/>
          </p:cNvSpPr>
          <p:nvPr userDrawn="1">
            <p:ph type="body" sz="quarter" idx="13" hasCustomPrompt="1"/>
          </p:nvPr>
        </p:nvSpPr>
        <p:spPr>
          <a:xfrm>
            <a:off x="839437" y="2754538"/>
            <a:ext cx="4668149" cy="925657"/>
          </a:xfrm>
        </p:spPr>
        <p:txBody>
          <a:bodyPr/>
          <a:lstStyle>
            <a:lvl1pPr marL="0" indent="0">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userDrawn="1">
            <p:ph type="body" sz="quarter" idx="14" hasCustomPrompt="1"/>
          </p:nvPr>
        </p:nvSpPr>
        <p:spPr>
          <a:xfrm>
            <a:off x="6383437" y="2754538"/>
            <a:ext cx="4668133" cy="925657"/>
          </a:xfrm>
        </p:spPr>
        <p:txBody>
          <a:bodyPr/>
          <a:lstStyle>
            <a:lvl1pPr marL="0" indent="0">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3" name="Footer Placeholder 2">
            <a:extLst>
              <a:ext uri="{FF2B5EF4-FFF2-40B4-BE49-F238E27FC236}">
                <a16:creationId xmlns:a16="http://schemas.microsoft.com/office/drawing/2014/main" id="{74220E0C-11C5-47FC-9A82-A7C92F87892E}"/>
              </a:ext>
            </a:extLst>
          </p:cNvPr>
          <p:cNvSpPr>
            <a:spLocks noGrp="1"/>
          </p:cNvSpPr>
          <p:nvPr>
            <p:ph type="ftr" sz="quarter" idx="19"/>
          </p:nvPr>
        </p:nvSpPr>
        <p:spPr/>
        <p:txBody>
          <a:bodyPr/>
          <a:lstStyle/>
          <a:p>
            <a:endParaRPr lang="en-GB" dirty="0"/>
          </a:p>
        </p:txBody>
      </p:sp>
      <p:sp>
        <p:nvSpPr>
          <p:cNvPr id="5" name="Slide Number Placeholder 4">
            <a:extLst>
              <a:ext uri="{FF2B5EF4-FFF2-40B4-BE49-F238E27FC236}">
                <a16:creationId xmlns:a16="http://schemas.microsoft.com/office/drawing/2014/main" id="{B97CE773-3306-49AE-B08B-63091F61AF97}"/>
              </a:ext>
            </a:extLst>
          </p:cNvPr>
          <p:cNvSpPr>
            <a:spLocks noGrp="1"/>
          </p:cNvSpPr>
          <p:nvPr>
            <p:ph type="sldNum" sz="quarter" idx="20"/>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4684977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50726" y="1811338"/>
            <a:ext cx="3276000" cy="774000"/>
          </a:xfrm>
        </p:spPr>
        <p:txBody>
          <a:bodyPr/>
          <a:lstStyle>
            <a:lvl1pPr marL="0" indent="0">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4549600" y="1811338"/>
            <a:ext cx="3276000" cy="7740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sp>
        <p:nvSpPr>
          <p:cNvPr id="8" name="Text Placeholder 7">
            <a:extLst>
              <a:ext uri="{FF2B5EF4-FFF2-40B4-BE49-F238E27FC236}">
                <a16:creationId xmlns:a16="http://schemas.microsoft.com/office/drawing/2014/main" id="{FC1D0684-79FE-421D-A283-16684BEA0112}"/>
              </a:ext>
            </a:extLst>
          </p:cNvPr>
          <p:cNvSpPr>
            <a:spLocks noGrp="1"/>
          </p:cNvSpPr>
          <p:nvPr>
            <p:ph type="body" sz="quarter" idx="12" hasCustomPrompt="1"/>
          </p:nvPr>
        </p:nvSpPr>
        <p:spPr>
          <a:xfrm>
            <a:off x="8267526" y="1811338"/>
            <a:ext cx="3263052" cy="7740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sp>
        <p:nvSpPr>
          <p:cNvPr id="10" name="Text Placeholder 9">
            <a:extLst>
              <a:ext uri="{FF2B5EF4-FFF2-40B4-BE49-F238E27FC236}">
                <a16:creationId xmlns:a16="http://schemas.microsoft.com/office/drawing/2014/main" id="{611558ED-EF23-4024-8F74-2D73A4DB537E}"/>
              </a:ext>
            </a:extLst>
          </p:cNvPr>
          <p:cNvSpPr>
            <a:spLocks noGrp="1"/>
          </p:cNvSpPr>
          <p:nvPr>
            <p:ph type="body" sz="quarter" idx="13" hasCustomPrompt="1"/>
          </p:nvPr>
        </p:nvSpPr>
        <p:spPr>
          <a:xfrm>
            <a:off x="850726" y="2754538"/>
            <a:ext cx="3276000" cy="442800"/>
          </a:xfrm>
        </p:spPr>
        <p:txBody>
          <a:bodyPr/>
          <a:lstStyle>
            <a:lvl1pPr marL="0" indent="0">
              <a:buNone/>
              <a:defRPr sz="1600"/>
            </a:lvl1pPr>
          </a:lstStyle>
          <a:p>
            <a:pPr lvl="0"/>
            <a:r>
              <a:rPr lang="en-US" dirty="0"/>
              <a:t>16pt supporting copy description approximately 20 words.</a:t>
            </a:r>
          </a:p>
        </p:txBody>
      </p:sp>
      <p:sp>
        <p:nvSpPr>
          <p:cNvPr id="19" name="Text Placeholder 18">
            <a:extLst>
              <a:ext uri="{FF2B5EF4-FFF2-40B4-BE49-F238E27FC236}">
                <a16:creationId xmlns:a16="http://schemas.microsoft.com/office/drawing/2014/main" id="{27F7573B-0AC9-49D3-B9D8-196CCF22C4D2}"/>
              </a:ext>
            </a:extLst>
          </p:cNvPr>
          <p:cNvSpPr>
            <a:spLocks noGrp="1"/>
          </p:cNvSpPr>
          <p:nvPr>
            <p:ph type="body" sz="quarter" idx="14" hasCustomPrompt="1"/>
          </p:nvPr>
        </p:nvSpPr>
        <p:spPr>
          <a:xfrm>
            <a:off x="4549600" y="2754538"/>
            <a:ext cx="3276000" cy="442800"/>
          </a:xfrm>
        </p:spPr>
        <p:txBody>
          <a:bodyPr/>
          <a:lstStyle>
            <a:lvl1pPr marL="0" indent="0">
              <a:buNone/>
              <a:defRPr sz="1600"/>
            </a:lvl1pPr>
          </a:lstStyle>
          <a:p>
            <a:pPr lvl="0"/>
            <a:r>
              <a:rPr lang="en-US" dirty="0"/>
              <a:t>16pt supporting copy description approximately 20 words.</a:t>
            </a:r>
          </a:p>
        </p:txBody>
      </p:sp>
      <p:sp>
        <p:nvSpPr>
          <p:cNvPr id="21" name="Text Placeholder 20">
            <a:extLst>
              <a:ext uri="{FF2B5EF4-FFF2-40B4-BE49-F238E27FC236}">
                <a16:creationId xmlns:a16="http://schemas.microsoft.com/office/drawing/2014/main" id="{A51825F6-D7AA-467D-A7EB-01E730FF69BF}"/>
              </a:ext>
            </a:extLst>
          </p:cNvPr>
          <p:cNvSpPr>
            <a:spLocks noGrp="1"/>
          </p:cNvSpPr>
          <p:nvPr>
            <p:ph type="body" sz="quarter" idx="15" hasCustomPrompt="1"/>
          </p:nvPr>
        </p:nvSpPr>
        <p:spPr>
          <a:xfrm>
            <a:off x="8267526" y="2754538"/>
            <a:ext cx="3265662" cy="442800"/>
          </a:xfrm>
        </p:spPr>
        <p:txBody>
          <a:bodyPr/>
          <a:lstStyle>
            <a:lvl1pPr marL="0" indent="0">
              <a:buNone/>
              <a:defRPr sz="1600"/>
            </a:lvl1pPr>
          </a:lstStyle>
          <a:p>
            <a:pPr lvl="0"/>
            <a:r>
              <a:rPr lang="en-US" dirty="0"/>
              <a:t>16pt supporting copy description approximately 20 words.</a:t>
            </a:r>
          </a:p>
        </p:txBody>
      </p:sp>
      <p:sp>
        <p:nvSpPr>
          <p:cNvPr id="5" name="Text Placeholder 4">
            <a:extLst>
              <a:ext uri="{FF2B5EF4-FFF2-40B4-BE49-F238E27FC236}">
                <a16:creationId xmlns:a16="http://schemas.microsoft.com/office/drawing/2014/main" id="{45C2B8FF-F634-4508-A663-425A97666D6F}"/>
              </a:ext>
            </a:extLst>
          </p:cNvPr>
          <p:cNvSpPr>
            <a:spLocks noGrp="1"/>
          </p:cNvSpPr>
          <p:nvPr>
            <p:ph type="body" sz="quarter" idx="16" hasCustomPrompt="1"/>
          </p:nvPr>
        </p:nvSpPr>
        <p:spPr>
          <a:xfrm>
            <a:off x="850726" y="3990406"/>
            <a:ext cx="3276000" cy="774000"/>
          </a:xfrm>
        </p:spPr>
        <p:txBody>
          <a:bodyPr/>
          <a:lstStyle>
            <a:lvl1pPr marL="0" indent="0">
              <a:buNone/>
              <a:defRPr>
                <a:solidFill>
                  <a:schemeClr val="accent1"/>
                </a:solidFill>
              </a:defRPr>
            </a:lvl1pPr>
          </a:lstStyle>
          <a:p>
            <a:pPr lvl="0"/>
            <a:r>
              <a:rPr lang="en-US" dirty="0"/>
              <a:t>Large display copy, value statement</a:t>
            </a:r>
          </a:p>
        </p:txBody>
      </p:sp>
      <p:sp>
        <p:nvSpPr>
          <p:cNvPr id="9" name="Text Placeholder 8">
            <a:extLst>
              <a:ext uri="{FF2B5EF4-FFF2-40B4-BE49-F238E27FC236}">
                <a16:creationId xmlns:a16="http://schemas.microsoft.com/office/drawing/2014/main" id="{261C0559-3BE7-440A-BC44-5730E8D25405}"/>
              </a:ext>
            </a:extLst>
          </p:cNvPr>
          <p:cNvSpPr>
            <a:spLocks noGrp="1"/>
          </p:cNvSpPr>
          <p:nvPr>
            <p:ph type="body" sz="quarter" idx="17" hasCustomPrompt="1"/>
          </p:nvPr>
        </p:nvSpPr>
        <p:spPr>
          <a:xfrm>
            <a:off x="4542574" y="3990406"/>
            <a:ext cx="3288564" cy="774000"/>
          </a:xfrm>
        </p:spPr>
        <p:txBody>
          <a:bodyPr/>
          <a:lstStyle>
            <a:lvl1pPr marL="0" indent="0">
              <a:buNone/>
              <a:defRPr>
                <a:solidFill>
                  <a:schemeClr val="accent1"/>
                </a:solidFill>
              </a:defRPr>
            </a:lvl1pPr>
          </a:lstStyle>
          <a:p>
            <a:pPr lvl="0"/>
            <a:r>
              <a:rPr lang="en-US" dirty="0"/>
              <a:t>Large display copy, value statement</a:t>
            </a:r>
          </a:p>
        </p:txBody>
      </p:sp>
      <p:sp>
        <p:nvSpPr>
          <p:cNvPr id="12" name="Text Placeholder 11">
            <a:extLst>
              <a:ext uri="{FF2B5EF4-FFF2-40B4-BE49-F238E27FC236}">
                <a16:creationId xmlns:a16="http://schemas.microsoft.com/office/drawing/2014/main" id="{3A108E80-9937-48FC-A117-3E6D5E679842}"/>
              </a:ext>
            </a:extLst>
          </p:cNvPr>
          <p:cNvSpPr>
            <a:spLocks noGrp="1"/>
          </p:cNvSpPr>
          <p:nvPr>
            <p:ph type="body" sz="quarter" idx="18" hasCustomPrompt="1"/>
          </p:nvPr>
        </p:nvSpPr>
        <p:spPr>
          <a:xfrm>
            <a:off x="8267526" y="3990406"/>
            <a:ext cx="3263053" cy="7740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US" dirty="0"/>
              <a:t>Large display copy, value statement</a:t>
            </a:r>
          </a:p>
        </p:txBody>
      </p:sp>
      <p:sp>
        <p:nvSpPr>
          <p:cNvPr id="28" name="Text Placeholder 27">
            <a:extLst>
              <a:ext uri="{FF2B5EF4-FFF2-40B4-BE49-F238E27FC236}">
                <a16:creationId xmlns:a16="http://schemas.microsoft.com/office/drawing/2014/main" id="{A9423E80-DFFE-4DC4-9982-2C9AF4D209EA}"/>
              </a:ext>
            </a:extLst>
          </p:cNvPr>
          <p:cNvSpPr>
            <a:spLocks noGrp="1"/>
          </p:cNvSpPr>
          <p:nvPr>
            <p:ph type="body" sz="quarter" idx="19" hasCustomPrompt="1"/>
          </p:nvPr>
        </p:nvSpPr>
        <p:spPr>
          <a:xfrm>
            <a:off x="850726" y="4863600"/>
            <a:ext cx="3276000" cy="442800"/>
          </a:xfrm>
        </p:spPr>
        <p:txBody>
          <a:bodyPr/>
          <a:lstStyle>
            <a:lvl1pPr marL="0" indent="0">
              <a:buNone/>
              <a:defRPr sz="1600"/>
            </a:lvl1pPr>
          </a:lstStyle>
          <a:p>
            <a:pPr lvl="0"/>
            <a:r>
              <a:rPr lang="en-US" dirty="0"/>
              <a:t>16pt supporting copy description approximately 20 words.</a:t>
            </a:r>
          </a:p>
        </p:txBody>
      </p:sp>
      <p:sp>
        <p:nvSpPr>
          <p:cNvPr id="30" name="Text Placeholder 29">
            <a:extLst>
              <a:ext uri="{FF2B5EF4-FFF2-40B4-BE49-F238E27FC236}">
                <a16:creationId xmlns:a16="http://schemas.microsoft.com/office/drawing/2014/main" id="{F039EE30-058E-4CEF-A75D-7AF01A0CF046}"/>
              </a:ext>
            </a:extLst>
          </p:cNvPr>
          <p:cNvSpPr>
            <a:spLocks noGrp="1"/>
          </p:cNvSpPr>
          <p:nvPr>
            <p:ph type="body" sz="quarter" idx="20" hasCustomPrompt="1"/>
          </p:nvPr>
        </p:nvSpPr>
        <p:spPr>
          <a:xfrm>
            <a:off x="4542574" y="4863600"/>
            <a:ext cx="3288564" cy="442800"/>
          </a:xfrm>
        </p:spPr>
        <p:txBody>
          <a:bodyPr/>
          <a:lstStyle>
            <a:lvl1pPr marL="0" indent="0">
              <a:buNone/>
              <a:defRPr sz="1600"/>
            </a:lvl1pPr>
          </a:lstStyle>
          <a:p>
            <a:pPr lvl="0"/>
            <a:r>
              <a:rPr lang="en-US" dirty="0"/>
              <a:t>16pt supporting copy description approximately 20 words.</a:t>
            </a:r>
          </a:p>
        </p:txBody>
      </p:sp>
      <p:sp>
        <p:nvSpPr>
          <p:cNvPr id="32" name="Text Placeholder 31">
            <a:extLst>
              <a:ext uri="{FF2B5EF4-FFF2-40B4-BE49-F238E27FC236}">
                <a16:creationId xmlns:a16="http://schemas.microsoft.com/office/drawing/2014/main" id="{133C54DA-34B2-43E2-BF0E-C88148233C13}"/>
              </a:ext>
            </a:extLst>
          </p:cNvPr>
          <p:cNvSpPr>
            <a:spLocks noGrp="1"/>
          </p:cNvSpPr>
          <p:nvPr>
            <p:ph type="body" sz="quarter" idx="21" hasCustomPrompt="1"/>
          </p:nvPr>
        </p:nvSpPr>
        <p:spPr>
          <a:xfrm>
            <a:off x="8267526" y="4863600"/>
            <a:ext cx="3263053" cy="442800"/>
          </a:xfrm>
        </p:spPr>
        <p:txBody>
          <a:bodyPr/>
          <a:lstStyle>
            <a:lvl1pPr marL="0" indent="0">
              <a:buNone/>
              <a:defRPr sz="1600"/>
            </a:lvl1pPr>
          </a:lstStyle>
          <a:p>
            <a:pPr lvl="0"/>
            <a:r>
              <a:rPr lang="en-US" dirty="0"/>
              <a:t>16pt supporting copy description approximately 20 words.</a:t>
            </a:r>
          </a:p>
        </p:txBody>
      </p:sp>
      <p:grpSp>
        <p:nvGrpSpPr>
          <p:cNvPr id="27" name="Group 26">
            <a:extLst>
              <a:ext uri="{FF2B5EF4-FFF2-40B4-BE49-F238E27FC236}">
                <a16:creationId xmlns:a16="http://schemas.microsoft.com/office/drawing/2014/main" id="{4EF01F31-4B67-4C43-97D1-69733F269F3F}"/>
              </a:ext>
            </a:extLst>
          </p:cNvPr>
          <p:cNvGrpSpPr/>
          <p:nvPr userDrawn="1"/>
        </p:nvGrpSpPr>
        <p:grpSpPr>
          <a:xfrm>
            <a:off x="658813" y="1811338"/>
            <a:ext cx="7395251" cy="1872000"/>
            <a:chOff x="658813" y="2801257"/>
            <a:chExt cx="7395251" cy="3399517"/>
          </a:xfrm>
        </p:grpSpPr>
        <p:cxnSp>
          <p:nvCxnSpPr>
            <p:cNvPr id="29" name="Straight Connector 28">
              <a:extLst>
                <a:ext uri="{FF2B5EF4-FFF2-40B4-BE49-F238E27FC236}">
                  <a16:creationId xmlns:a16="http://schemas.microsoft.com/office/drawing/2014/main" id="{2E87A5DA-9B89-4FFF-8A1C-0E55F46D52A4}"/>
                </a:ext>
              </a:extLst>
            </p:cNvPr>
            <p:cNvCxnSpPr>
              <a:cxnSpLocks/>
            </p:cNvCxnSpPr>
            <p:nvPr userDrawn="1"/>
          </p:nvCxnSpPr>
          <p:spPr>
            <a:xfrm>
              <a:off x="658813"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00A804C-F9B7-41F1-B618-D98E08E36D97}"/>
                </a:ext>
              </a:extLst>
            </p:cNvPr>
            <p:cNvCxnSpPr>
              <a:cxnSpLocks/>
            </p:cNvCxnSpPr>
            <p:nvPr userDrawn="1"/>
          </p:nvCxnSpPr>
          <p:spPr>
            <a:xfrm>
              <a:off x="4357688"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563F983-261D-427F-8E84-6D0E75C36961}"/>
                </a:ext>
              </a:extLst>
            </p:cNvPr>
            <p:cNvCxnSpPr>
              <a:cxnSpLocks/>
            </p:cNvCxnSpPr>
            <p:nvPr userDrawn="1"/>
          </p:nvCxnSpPr>
          <p:spPr>
            <a:xfrm>
              <a:off x="8054064"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5C94ED42-E0AD-4B74-AD36-83677FBDCE28}"/>
              </a:ext>
            </a:extLst>
          </p:cNvPr>
          <p:cNvGrpSpPr/>
          <p:nvPr userDrawn="1"/>
        </p:nvGrpSpPr>
        <p:grpSpPr>
          <a:xfrm>
            <a:off x="661420" y="3990406"/>
            <a:ext cx="7396877" cy="1872000"/>
            <a:chOff x="677863" y="2801257"/>
            <a:chExt cx="7396877" cy="3399517"/>
          </a:xfrm>
        </p:grpSpPr>
        <p:cxnSp>
          <p:nvCxnSpPr>
            <p:cNvPr id="35" name="Straight Connector 34">
              <a:extLst>
                <a:ext uri="{FF2B5EF4-FFF2-40B4-BE49-F238E27FC236}">
                  <a16:creationId xmlns:a16="http://schemas.microsoft.com/office/drawing/2014/main" id="{530AC258-8D3D-4ABE-824E-B12054F8CBDE}"/>
                </a:ext>
              </a:extLst>
            </p:cNvPr>
            <p:cNvCxnSpPr>
              <a:cxnSpLocks/>
            </p:cNvCxnSpPr>
            <p:nvPr userDrawn="1"/>
          </p:nvCxnSpPr>
          <p:spPr>
            <a:xfrm>
              <a:off x="677863"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8B133CE-CEFC-4CE0-B26F-B5294B97E6A9}"/>
                </a:ext>
              </a:extLst>
            </p:cNvPr>
            <p:cNvCxnSpPr>
              <a:cxnSpLocks/>
            </p:cNvCxnSpPr>
            <p:nvPr userDrawn="1"/>
          </p:nvCxnSpPr>
          <p:spPr>
            <a:xfrm>
              <a:off x="4371249"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CFE73E0-38A2-41B5-A2BE-B0396BED71CA}"/>
                </a:ext>
              </a:extLst>
            </p:cNvPr>
            <p:cNvCxnSpPr>
              <a:cxnSpLocks/>
            </p:cNvCxnSpPr>
            <p:nvPr userDrawn="1"/>
          </p:nvCxnSpPr>
          <p:spPr>
            <a:xfrm>
              <a:off x="8074740"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Footer Placeholder 2">
            <a:extLst>
              <a:ext uri="{FF2B5EF4-FFF2-40B4-BE49-F238E27FC236}">
                <a16:creationId xmlns:a16="http://schemas.microsoft.com/office/drawing/2014/main" id="{E2288666-815B-4FFB-8AD7-A7F1EF86EB73}"/>
              </a:ext>
            </a:extLst>
          </p:cNvPr>
          <p:cNvSpPr>
            <a:spLocks noGrp="1"/>
          </p:cNvSpPr>
          <p:nvPr>
            <p:ph type="ftr" sz="quarter" idx="22"/>
          </p:nvPr>
        </p:nvSpPr>
        <p:spPr/>
        <p:txBody>
          <a:bodyPr/>
          <a:lstStyle/>
          <a:p>
            <a:endParaRPr lang="en-GB" dirty="0"/>
          </a:p>
        </p:txBody>
      </p:sp>
      <p:sp>
        <p:nvSpPr>
          <p:cNvPr id="7" name="Slide Number Placeholder 6">
            <a:extLst>
              <a:ext uri="{FF2B5EF4-FFF2-40B4-BE49-F238E27FC236}">
                <a16:creationId xmlns:a16="http://schemas.microsoft.com/office/drawing/2014/main" id="{DC762258-F70B-432D-97B4-9C3E57507F42}"/>
              </a:ext>
            </a:extLst>
          </p:cNvPr>
          <p:cNvSpPr>
            <a:spLocks noGrp="1"/>
          </p:cNvSpPr>
          <p:nvPr>
            <p:ph type="sldNum" sz="quarter" idx="23"/>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565027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x text or images (un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12" name="Subtitle 2">
            <a:extLst>
              <a:ext uri="{FF2B5EF4-FFF2-40B4-BE49-F238E27FC236}">
                <a16:creationId xmlns:a16="http://schemas.microsoft.com/office/drawing/2014/main" id="{9269ECDF-EAA4-4EDA-BBA4-D6955429A96F}"/>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B2C8C5A6-3869-4A5C-B255-BB78E5C41ADE}"/>
              </a:ext>
            </a:extLst>
          </p:cNvPr>
          <p:cNvSpPr>
            <a:spLocks noGrp="1"/>
          </p:cNvSpPr>
          <p:nvPr>
            <p:ph type="body" sz="quarter" idx="27" hasCustomPrompt="1"/>
          </p:nvPr>
        </p:nvSpPr>
        <p:spPr>
          <a:xfrm>
            <a:off x="658811" y="1811339"/>
            <a:ext cx="3468687" cy="4354512"/>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6" name="Content Placeholder 3">
            <a:extLst>
              <a:ext uri="{FF2B5EF4-FFF2-40B4-BE49-F238E27FC236}">
                <a16:creationId xmlns:a16="http://schemas.microsoft.com/office/drawing/2014/main" id="{5C3589E9-7FC2-430B-A305-89B31844D418}"/>
              </a:ext>
            </a:extLst>
          </p:cNvPr>
          <p:cNvSpPr>
            <a:spLocks noGrp="1"/>
          </p:cNvSpPr>
          <p:nvPr>
            <p:ph sz="quarter" idx="28" hasCustomPrompt="1"/>
          </p:nvPr>
        </p:nvSpPr>
        <p:spPr>
          <a:xfrm>
            <a:off x="4357688" y="1811339"/>
            <a:ext cx="7175499" cy="4354512"/>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image or chart/table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	</a:t>
            </a:r>
          </a:p>
          <a:p>
            <a:pPr lvl="8"/>
            <a:r>
              <a:rPr lang="en-GB" dirty="0"/>
              <a:t>Ninth level</a:t>
            </a:r>
          </a:p>
        </p:txBody>
      </p:sp>
    </p:spTree>
    <p:extLst>
      <p:ext uri="{BB962C8B-B14F-4D97-AF65-F5344CB8AC3E}">
        <p14:creationId xmlns:p14="http://schemas.microsoft.com/office/powerpoint/2010/main" val="24830482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x matri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2278800" y="1890000"/>
            <a:ext cx="3492000" cy="399600"/>
          </a:xfrm>
        </p:spPr>
        <p:txBody>
          <a:bodyPr lIns="0" tIns="0" rIns="0" bIns="72000" anchor="b"/>
          <a:lstStyle>
            <a:lvl1pPr marL="0" indent="0" algn="ctr">
              <a:buNone/>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6418800" y="1890000"/>
            <a:ext cx="3492000" cy="399600"/>
          </a:xfrm>
        </p:spPr>
        <p:txBody>
          <a:bodyPr lIns="0" tIns="0" rIns="0" bIns="72000" anchor="b"/>
          <a:lstStyle>
            <a:lvl1pPr marL="0" indent="0" algn="ctr">
              <a:buNone/>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8" name="Text Placeholder 7">
            <a:extLst>
              <a:ext uri="{FF2B5EF4-FFF2-40B4-BE49-F238E27FC236}">
                <a16:creationId xmlns:a16="http://schemas.microsoft.com/office/drawing/2014/main" id="{FC1D0684-79FE-421D-A283-16684BEA0112}"/>
              </a:ext>
            </a:extLst>
          </p:cNvPr>
          <p:cNvSpPr>
            <a:spLocks noGrp="1"/>
          </p:cNvSpPr>
          <p:nvPr>
            <p:ph type="body" sz="quarter" idx="12" hasCustomPrompt="1"/>
          </p:nvPr>
        </p:nvSpPr>
        <p:spPr>
          <a:xfrm>
            <a:off x="2278800" y="4125600"/>
            <a:ext cx="3492000" cy="399600"/>
          </a:xfrm>
        </p:spPr>
        <p:txBody>
          <a:bodyPr lIns="0" tIns="0" rIns="0" bIns="72000" anchor="b"/>
          <a:lstStyle>
            <a:lvl1pPr marL="0" indent="0" algn="ctr">
              <a:buNone/>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10" name="Text Placeholder 9">
            <a:extLst>
              <a:ext uri="{FF2B5EF4-FFF2-40B4-BE49-F238E27FC236}">
                <a16:creationId xmlns:a16="http://schemas.microsoft.com/office/drawing/2014/main" id="{611558ED-EF23-4024-8F74-2D73A4DB537E}"/>
              </a:ext>
            </a:extLst>
          </p:cNvPr>
          <p:cNvSpPr>
            <a:spLocks noGrp="1"/>
          </p:cNvSpPr>
          <p:nvPr>
            <p:ph type="body" sz="quarter" idx="13" hasCustomPrompt="1"/>
          </p:nvPr>
        </p:nvSpPr>
        <p:spPr>
          <a:xfrm>
            <a:off x="2278800" y="2292031"/>
            <a:ext cx="3492000" cy="1288800"/>
          </a:xfrm>
        </p:spPr>
        <p:txBody>
          <a:bodyPr/>
          <a:lstStyle>
            <a:lvl1pPr marL="0" indent="0"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p:txBody>
      </p:sp>
      <p:sp>
        <p:nvSpPr>
          <p:cNvPr id="19" name="Text Placeholder 18">
            <a:extLst>
              <a:ext uri="{FF2B5EF4-FFF2-40B4-BE49-F238E27FC236}">
                <a16:creationId xmlns:a16="http://schemas.microsoft.com/office/drawing/2014/main" id="{27F7573B-0AC9-49D3-B9D8-196CCF22C4D2}"/>
              </a:ext>
            </a:extLst>
          </p:cNvPr>
          <p:cNvSpPr>
            <a:spLocks noGrp="1"/>
          </p:cNvSpPr>
          <p:nvPr>
            <p:ph type="body" sz="quarter" idx="14" hasCustomPrompt="1"/>
          </p:nvPr>
        </p:nvSpPr>
        <p:spPr>
          <a:xfrm>
            <a:off x="6418800" y="2292031"/>
            <a:ext cx="3492000" cy="1288800"/>
          </a:xfrm>
        </p:spPr>
        <p:txBody>
          <a:bodyPr/>
          <a:lstStyle>
            <a:lvl1pPr marL="0" indent="0"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a:p>
            <a:pPr lvl="0"/>
            <a:endParaRPr lang="en-GB" dirty="0"/>
          </a:p>
        </p:txBody>
      </p:sp>
      <p:sp>
        <p:nvSpPr>
          <p:cNvPr id="21" name="Text Placeholder 20">
            <a:extLst>
              <a:ext uri="{FF2B5EF4-FFF2-40B4-BE49-F238E27FC236}">
                <a16:creationId xmlns:a16="http://schemas.microsoft.com/office/drawing/2014/main" id="{A51825F6-D7AA-467D-A7EB-01E730FF69BF}"/>
              </a:ext>
            </a:extLst>
          </p:cNvPr>
          <p:cNvSpPr>
            <a:spLocks noGrp="1"/>
          </p:cNvSpPr>
          <p:nvPr>
            <p:ph type="body" sz="quarter" idx="15" hasCustomPrompt="1"/>
          </p:nvPr>
        </p:nvSpPr>
        <p:spPr>
          <a:xfrm>
            <a:off x="2278800" y="4525200"/>
            <a:ext cx="3492000" cy="1288800"/>
          </a:xfrm>
        </p:spPr>
        <p:txBody>
          <a:bodyPr/>
          <a:lstStyle>
            <a:lvl1pPr marL="0" indent="0"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a:p>
            <a:pPr lvl="0"/>
            <a:endParaRPr lang="en-GB" dirty="0"/>
          </a:p>
        </p:txBody>
      </p:sp>
      <p:cxnSp>
        <p:nvCxnSpPr>
          <p:cNvPr id="14" name="Straight Connector 13">
            <a:extLst>
              <a:ext uri="{FF2B5EF4-FFF2-40B4-BE49-F238E27FC236}">
                <a16:creationId xmlns:a16="http://schemas.microsoft.com/office/drawing/2014/main" id="{0C6F116D-AB1A-4A02-9AF7-1B2C6449DE35}"/>
              </a:ext>
            </a:extLst>
          </p:cNvPr>
          <p:cNvCxnSpPr>
            <a:cxnSpLocks/>
          </p:cNvCxnSpPr>
          <p:nvPr userDrawn="1"/>
        </p:nvCxnSpPr>
        <p:spPr>
          <a:xfrm>
            <a:off x="6096000" y="1811338"/>
            <a:ext cx="0" cy="4354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A36CEC-F4BA-4EED-9C66-A18F5FB061D4}"/>
              </a:ext>
            </a:extLst>
          </p:cNvPr>
          <p:cNvCxnSpPr>
            <a:cxnSpLocks/>
          </p:cNvCxnSpPr>
          <p:nvPr userDrawn="1"/>
        </p:nvCxnSpPr>
        <p:spPr>
          <a:xfrm>
            <a:off x="2279650" y="3848514"/>
            <a:ext cx="76327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7FF2B72-512C-4010-85BE-147BD09649CF}"/>
              </a:ext>
            </a:extLst>
          </p:cNvPr>
          <p:cNvSpPr>
            <a:spLocks noGrp="1"/>
          </p:cNvSpPr>
          <p:nvPr>
            <p:ph type="body" sz="quarter" idx="16" hasCustomPrompt="1"/>
          </p:nvPr>
        </p:nvSpPr>
        <p:spPr>
          <a:xfrm>
            <a:off x="6418800" y="4125600"/>
            <a:ext cx="3491957" cy="399600"/>
          </a:xfrm>
        </p:spPr>
        <p:txBody>
          <a:bodyPr lIns="0" tIns="0" rIns="0" bIns="72000" anchor="b"/>
          <a:lstStyle>
            <a:lvl1pPr marL="0" indent="0" algn="ctr">
              <a:buNone/>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9" name="Text Placeholder 8">
            <a:extLst>
              <a:ext uri="{FF2B5EF4-FFF2-40B4-BE49-F238E27FC236}">
                <a16:creationId xmlns:a16="http://schemas.microsoft.com/office/drawing/2014/main" id="{F5389F8A-A639-428F-9FFF-80A339785B37}"/>
              </a:ext>
            </a:extLst>
          </p:cNvPr>
          <p:cNvSpPr>
            <a:spLocks noGrp="1"/>
          </p:cNvSpPr>
          <p:nvPr>
            <p:ph type="body" sz="quarter" idx="17" hasCustomPrompt="1"/>
          </p:nvPr>
        </p:nvSpPr>
        <p:spPr>
          <a:xfrm>
            <a:off x="6418263" y="4525200"/>
            <a:ext cx="3492500" cy="1288800"/>
          </a:xfrm>
        </p:spPr>
        <p:txBody>
          <a:bodyPr/>
          <a:lstStyle>
            <a:lvl1pPr marL="0" indent="0"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p:txBody>
      </p:sp>
      <p:sp>
        <p:nvSpPr>
          <p:cNvPr id="3" name="Footer Placeholder 2">
            <a:extLst>
              <a:ext uri="{FF2B5EF4-FFF2-40B4-BE49-F238E27FC236}">
                <a16:creationId xmlns:a16="http://schemas.microsoft.com/office/drawing/2014/main" id="{0B024D79-E118-4261-B0FE-78FF659D4564}"/>
              </a:ext>
            </a:extLst>
          </p:cNvPr>
          <p:cNvSpPr>
            <a:spLocks noGrp="1"/>
          </p:cNvSpPr>
          <p:nvPr>
            <p:ph type="ftr" sz="quarter" idx="18"/>
          </p:nvPr>
        </p:nvSpPr>
        <p:spPr/>
        <p:txBody>
          <a:bodyPr/>
          <a:lstStyle/>
          <a:p>
            <a:endParaRPr lang="en-GB" dirty="0"/>
          </a:p>
        </p:txBody>
      </p:sp>
      <p:sp>
        <p:nvSpPr>
          <p:cNvPr id="7" name="Slide Number Placeholder 6">
            <a:extLst>
              <a:ext uri="{FF2B5EF4-FFF2-40B4-BE49-F238E27FC236}">
                <a16:creationId xmlns:a16="http://schemas.microsoft.com/office/drawing/2014/main" id="{830946E7-114D-43EE-ABEB-A30D465A3421}"/>
              </a:ext>
            </a:extLst>
          </p:cNvPr>
          <p:cNvSpPr>
            <a:spLocks noGrp="1"/>
          </p:cNvSpPr>
          <p:nvPr>
            <p:ph type="sldNum" sz="quarter" idx="19"/>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2311949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6A5B0387-226C-46FC-9EB2-EE61FC8E4006}"/>
              </a:ext>
            </a:extLst>
          </p:cNvPr>
          <p:cNvSpPr>
            <a:spLocks noGrp="1"/>
          </p:cNvSpPr>
          <p:nvPr>
            <p:ph type="body" sz="quarter" idx="11" hasCustomPrompt="1"/>
          </p:nvPr>
        </p:nvSpPr>
        <p:spPr>
          <a:xfrm>
            <a:off x="658812" y="587958"/>
            <a:ext cx="9037637" cy="531742"/>
          </a:xfrm>
          <a:prstGeom prst="rect">
            <a:avLst/>
          </a:prstGeom>
        </p:spPr>
        <p:txBody>
          <a:bodyPr>
            <a:noAutofit/>
          </a:bodyPr>
          <a:lstStyle>
            <a:lvl1pPr marL="0" indent="0">
              <a:lnSpc>
                <a:spcPct val="100000"/>
              </a:lnSpc>
              <a:spcBef>
                <a:spcPts val="0"/>
              </a:spcBef>
              <a:buFontTx/>
              <a:buNone/>
              <a:defRPr sz="4000">
                <a:solidFill>
                  <a:schemeClr val="tx1">
                    <a:lumMod val="90000"/>
                    <a:lumOff val="10000"/>
                  </a:schemeClr>
                </a:solidFill>
                <a:latin typeface="Times New Roman" panose="02020603050405020304" pitchFamily="18" charset="0"/>
                <a:cs typeface="Times New Roman" panose="02020603050405020304" pitchFamily="18" charset="0"/>
              </a:defRPr>
            </a:lvl1pPr>
          </a:lstStyle>
          <a:p>
            <a:pPr lvl="0"/>
            <a:r>
              <a:rPr lang="en-GB" dirty="0"/>
              <a:t>Main heading </a:t>
            </a:r>
          </a:p>
        </p:txBody>
      </p:sp>
      <p:sp>
        <p:nvSpPr>
          <p:cNvPr id="3" name="Media Placeholder 2">
            <a:extLst>
              <a:ext uri="{FF2B5EF4-FFF2-40B4-BE49-F238E27FC236}">
                <a16:creationId xmlns:a16="http://schemas.microsoft.com/office/drawing/2014/main" id="{511C8CDD-36AD-4D9A-9ECB-DB3F236688F5}"/>
              </a:ext>
            </a:extLst>
          </p:cNvPr>
          <p:cNvSpPr>
            <a:spLocks noGrp="1"/>
          </p:cNvSpPr>
          <p:nvPr>
            <p:ph type="media" sz="quarter" idx="12" hasCustomPrompt="1"/>
          </p:nvPr>
        </p:nvSpPr>
        <p:spPr>
          <a:xfrm>
            <a:off x="0" y="0"/>
            <a:ext cx="12192000" cy="6858000"/>
          </a:xfrm>
          <a:prstGeom prst="rect">
            <a:avLst/>
          </a:prstGeom>
          <a:solidFill>
            <a:schemeClr val="bg1">
              <a:lumMod val="95000"/>
            </a:schemeClr>
          </a:solidFill>
        </p:spPr>
        <p:txBody>
          <a:bodyPr tIns="504000" anchor="ctr">
            <a:normAutofit/>
          </a:bodyPr>
          <a:lstStyle>
            <a:lvl1pPr marL="0" indent="0" algn="ctr">
              <a:buFontTx/>
              <a:buNone/>
              <a:defRPr sz="1800"/>
            </a:lvl1pPr>
          </a:lstStyle>
          <a:p>
            <a:r>
              <a:rPr lang="en-GB" dirty="0"/>
              <a:t>Click on the icon to add media</a:t>
            </a:r>
          </a:p>
        </p:txBody>
      </p:sp>
      <p:sp>
        <p:nvSpPr>
          <p:cNvPr id="2" name="Footer Placeholder 1">
            <a:extLst>
              <a:ext uri="{FF2B5EF4-FFF2-40B4-BE49-F238E27FC236}">
                <a16:creationId xmlns:a16="http://schemas.microsoft.com/office/drawing/2014/main" id="{4F780FC4-2FA4-41CD-8E51-33935D575ECD}"/>
              </a:ext>
            </a:extLst>
          </p:cNvPr>
          <p:cNvSpPr>
            <a:spLocks noGrp="1"/>
          </p:cNvSpPr>
          <p:nvPr>
            <p:ph type="ftr" sz="quarter" idx="13"/>
          </p:nvPr>
        </p:nvSpPr>
        <p:spPr/>
        <p:txBody>
          <a:bodyPr/>
          <a:lstStyle/>
          <a:p>
            <a:endParaRPr lang="en-GB" dirty="0"/>
          </a:p>
        </p:txBody>
      </p:sp>
      <p:sp>
        <p:nvSpPr>
          <p:cNvPr id="5" name="Slide Number Placeholder 4">
            <a:extLst>
              <a:ext uri="{FF2B5EF4-FFF2-40B4-BE49-F238E27FC236}">
                <a16:creationId xmlns:a16="http://schemas.microsoft.com/office/drawing/2014/main" id="{3FF17C92-48FF-40D7-A1DB-806E7779A90E}"/>
              </a:ext>
            </a:extLst>
          </p:cNvPr>
          <p:cNvSpPr>
            <a:spLocks noGrp="1"/>
          </p:cNvSpPr>
          <p:nvPr>
            <p:ph type="sldNum" sz="quarter" idx="14"/>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4895504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6A5B0387-226C-46FC-9EB2-EE61FC8E4006}"/>
              </a:ext>
            </a:extLst>
          </p:cNvPr>
          <p:cNvSpPr>
            <a:spLocks noGrp="1"/>
          </p:cNvSpPr>
          <p:nvPr>
            <p:ph type="body" sz="quarter" idx="11" hasCustomPrompt="1"/>
          </p:nvPr>
        </p:nvSpPr>
        <p:spPr>
          <a:xfrm>
            <a:off x="658812" y="587958"/>
            <a:ext cx="9037637" cy="531742"/>
          </a:xfrm>
          <a:prstGeom prst="rect">
            <a:avLst/>
          </a:prstGeom>
        </p:spPr>
        <p:txBody>
          <a:bodyPr>
            <a:noAutofit/>
          </a:bodyPr>
          <a:lstStyle>
            <a:lvl1pPr marL="0" indent="0">
              <a:lnSpc>
                <a:spcPct val="100000"/>
              </a:lnSpc>
              <a:spcBef>
                <a:spcPts val="0"/>
              </a:spcBef>
              <a:buFontTx/>
              <a:buNone/>
              <a:defRPr sz="4000">
                <a:solidFill>
                  <a:schemeClr val="tx1">
                    <a:lumMod val="90000"/>
                    <a:lumOff val="10000"/>
                  </a:schemeClr>
                </a:solidFill>
                <a:latin typeface="Times New Roman" panose="02020603050405020304" pitchFamily="18" charset="0"/>
                <a:cs typeface="Times New Roman" panose="02020603050405020304" pitchFamily="18" charset="0"/>
              </a:defRPr>
            </a:lvl1pPr>
          </a:lstStyle>
          <a:p>
            <a:pPr lvl="0"/>
            <a:r>
              <a:rPr lang="en-GB" dirty="0"/>
              <a:t>Main heading </a:t>
            </a:r>
          </a:p>
        </p:txBody>
      </p:sp>
      <p:sp>
        <p:nvSpPr>
          <p:cNvPr id="5" name="Picture Placeholder 4">
            <a:extLst>
              <a:ext uri="{FF2B5EF4-FFF2-40B4-BE49-F238E27FC236}">
                <a16:creationId xmlns:a16="http://schemas.microsoft.com/office/drawing/2014/main" id="{37F14EF7-3C01-41FF-99B8-A80CF85BC22F}"/>
              </a:ext>
            </a:extLst>
          </p:cNvPr>
          <p:cNvSpPr>
            <a:spLocks noGrp="1"/>
          </p:cNvSpPr>
          <p:nvPr>
            <p:ph type="pic" sz="quarter" idx="12" hasCustomPrompt="1"/>
          </p:nvPr>
        </p:nvSpPr>
        <p:spPr>
          <a:xfrm>
            <a:off x="0" y="0"/>
            <a:ext cx="12192000" cy="68580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7" name="Text Placeholder 2">
            <a:extLst>
              <a:ext uri="{FF2B5EF4-FFF2-40B4-BE49-F238E27FC236}">
                <a16:creationId xmlns:a16="http://schemas.microsoft.com/office/drawing/2014/main" id="{41264D5E-B5F3-41C4-AC1D-AC0CEA36F747}"/>
              </a:ext>
            </a:extLst>
          </p:cNvPr>
          <p:cNvSpPr>
            <a:spLocks noGrp="1"/>
          </p:cNvSpPr>
          <p:nvPr>
            <p:ph type="body" sz="quarter" idx="24" hasCustomPrompt="1"/>
          </p:nvPr>
        </p:nvSpPr>
        <p:spPr>
          <a:xfrm rot="16200000">
            <a:off x="11585300" y="624514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B8CBD6AC-E677-4A0A-89C6-9B9556EA4299}"/>
              </a:ext>
            </a:extLst>
          </p:cNvPr>
          <p:cNvSpPr>
            <a:spLocks noGrp="1"/>
          </p:cNvSpPr>
          <p:nvPr>
            <p:ph type="ftr" sz="quarter" idx="25"/>
          </p:nvPr>
        </p:nvSpPr>
        <p:spPr/>
        <p:txBody>
          <a:bodyPr/>
          <a:lstStyle/>
          <a:p>
            <a:endParaRPr lang="en-GB" dirty="0"/>
          </a:p>
        </p:txBody>
      </p:sp>
      <p:sp>
        <p:nvSpPr>
          <p:cNvPr id="3" name="Slide Number Placeholder 2">
            <a:extLst>
              <a:ext uri="{FF2B5EF4-FFF2-40B4-BE49-F238E27FC236}">
                <a16:creationId xmlns:a16="http://schemas.microsoft.com/office/drawing/2014/main" id="{7B373CDC-E785-4797-8E61-FE03967E7230}"/>
              </a:ext>
            </a:extLst>
          </p:cNvPr>
          <p:cNvSpPr>
            <a:spLocks noGrp="1"/>
          </p:cNvSpPr>
          <p:nvPr>
            <p:ph type="sldNum" sz="quarter" idx="26"/>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8352391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A7679B5-CA7A-4028-B7EA-48119129ECAC}"/>
              </a:ext>
            </a:extLst>
          </p:cNvPr>
          <p:cNvSpPr>
            <a:spLocks noGrp="1"/>
          </p:cNvSpPr>
          <p:nvPr>
            <p:ph type="pic" sz="quarter" idx="10" hasCustomPrompt="1"/>
          </p:nvPr>
        </p:nvSpPr>
        <p:spPr>
          <a:xfrm>
            <a:off x="-1" y="0"/>
            <a:ext cx="5978525" cy="68580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5" name="Picture Placeholder 3">
            <a:extLst>
              <a:ext uri="{FF2B5EF4-FFF2-40B4-BE49-F238E27FC236}">
                <a16:creationId xmlns:a16="http://schemas.microsoft.com/office/drawing/2014/main" id="{1C262F76-6DCD-4E66-8B34-63019F8A517D}"/>
              </a:ext>
            </a:extLst>
          </p:cNvPr>
          <p:cNvSpPr>
            <a:spLocks noGrp="1"/>
          </p:cNvSpPr>
          <p:nvPr>
            <p:ph type="pic" sz="quarter" idx="11" hasCustomPrompt="1"/>
          </p:nvPr>
        </p:nvSpPr>
        <p:spPr>
          <a:xfrm>
            <a:off x="6213477" y="0"/>
            <a:ext cx="5971326" cy="68580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Footer Placeholder 1">
            <a:extLst>
              <a:ext uri="{FF2B5EF4-FFF2-40B4-BE49-F238E27FC236}">
                <a16:creationId xmlns:a16="http://schemas.microsoft.com/office/drawing/2014/main" id="{754EF402-C451-403B-AB49-B445BD4E1830}"/>
              </a:ext>
            </a:extLst>
          </p:cNvPr>
          <p:cNvSpPr>
            <a:spLocks noGrp="1"/>
          </p:cNvSpPr>
          <p:nvPr>
            <p:ph type="ftr" sz="quarter" idx="26"/>
          </p:nvPr>
        </p:nvSpPr>
        <p:spPr/>
        <p:txBody>
          <a:bodyPr/>
          <a:lstStyle/>
          <a:p>
            <a:endParaRPr lang="en-GB" dirty="0"/>
          </a:p>
        </p:txBody>
      </p:sp>
      <p:sp>
        <p:nvSpPr>
          <p:cNvPr id="3" name="Slide Number Placeholder 2">
            <a:extLst>
              <a:ext uri="{FF2B5EF4-FFF2-40B4-BE49-F238E27FC236}">
                <a16:creationId xmlns:a16="http://schemas.microsoft.com/office/drawing/2014/main" id="{B25F47FB-DD28-4903-92F9-019BE6B8B5AC}"/>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8" name="Copyright">
            <a:extLst>
              <a:ext uri="{FF2B5EF4-FFF2-40B4-BE49-F238E27FC236}">
                <a16:creationId xmlns:a16="http://schemas.microsoft.com/office/drawing/2014/main" id="{36D4DA48-61E1-4E18-8037-8A7AC9F90C6F}"/>
              </a:ext>
            </a:extLst>
          </p:cNvPr>
          <p:cNvSpPr>
            <a:spLocks noGrp="1"/>
          </p:cNvSpPr>
          <p:nvPr>
            <p:ph type="body" sz="quarter" idx="29" hasCustomPrompt="1"/>
          </p:nvPr>
        </p:nvSpPr>
        <p:spPr>
          <a:xfrm rot="16200000">
            <a:off x="9806710" y="4441111"/>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
        <p:nvSpPr>
          <p:cNvPr id="11" name="Copyright">
            <a:extLst>
              <a:ext uri="{FF2B5EF4-FFF2-40B4-BE49-F238E27FC236}">
                <a16:creationId xmlns:a16="http://schemas.microsoft.com/office/drawing/2014/main" id="{A3ACC3AE-95D0-44AA-808F-F9FD3C99ABCA}"/>
              </a:ext>
            </a:extLst>
          </p:cNvPr>
          <p:cNvSpPr>
            <a:spLocks noGrp="1"/>
          </p:cNvSpPr>
          <p:nvPr>
            <p:ph type="body" sz="quarter" idx="30" hasCustomPrompt="1"/>
          </p:nvPr>
        </p:nvSpPr>
        <p:spPr>
          <a:xfrm rot="16200000">
            <a:off x="3622149" y="4441111"/>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Tree>
    <p:extLst>
      <p:ext uri="{BB962C8B-B14F-4D97-AF65-F5344CB8AC3E}">
        <p14:creationId xmlns:p14="http://schemas.microsoft.com/office/powerpoint/2010/main" val="27109634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FBE2879C-B203-4598-945D-0C57B7C72CE9}"/>
              </a:ext>
            </a:extLst>
          </p:cNvPr>
          <p:cNvSpPr>
            <a:spLocks noGrp="1"/>
          </p:cNvSpPr>
          <p:nvPr>
            <p:ph type="pic" sz="quarter" idx="24" hasCustomPrompt="1"/>
          </p:nvPr>
        </p:nvSpPr>
        <p:spPr>
          <a:xfrm>
            <a:off x="6210300" y="3517900"/>
            <a:ext cx="5975502" cy="33401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4" name="Picture Placeholder 3">
            <a:extLst>
              <a:ext uri="{FF2B5EF4-FFF2-40B4-BE49-F238E27FC236}">
                <a16:creationId xmlns:a16="http://schemas.microsoft.com/office/drawing/2014/main" id="{8A7679B5-CA7A-4028-B7EA-48119129ECAC}"/>
              </a:ext>
            </a:extLst>
          </p:cNvPr>
          <p:cNvSpPr>
            <a:spLocks noGrp="1"/>
          </p:cNvSpPr>
          <p:nvPr>
            <p:ph type="pic" sz="quarter" idx="10" hasCustomPrompt="1"/>
          </p:nvPr>
        </p:nvSpPr>
        <p:spPr>
          <a:xfrm>
            <a:off x="-1" y="0"/>
            <a:ext cx="5981700" cy="33401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3">
            <a:extLst>
              <a:ext uri="{FF2B5EF4-FFF2-40B4-BE49-F238E27FC236}">
                <a16:creationId xmlns:a16="http://schemas.microsoft.com/office/drawing/2014/main" id="{10BD3FBB-A5B1-47F3-81B5-3FEE291E14B9}"/>
              </a:ext>
            </a:extLst>
          </p:cNvPr>
          <p:cNvSpPr>
            <a:spLocks noGrp="1"/>
          </p:cNvSpPr>
          <p:nvPr>
            <p:ph type="pic" sz="quarter" idx="22" hasCustomPrompt="1"/>
          </p:nvPr>
        </p:nvSpPr>
        <p:spPr>
          <a:xfrm>
            <a:off x="-1" y="3517900"/>
            <a:ext cx="5981700" cy="33401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Picture Placeholder 3">
            <a:extLst>
              <a:ext uri="{FF2B5EF4-FFF2-40B4-BE49-F238E27FC236}">
                <a16:creationId xmlns:a16="http://schemas.microsoft.com/office/drawing/2014/main" id="{9EA6B574-C0B0-467A-B86A-34F42619761E}"/>
              </a:ext>
            </a:extLst>
          </p:cNvPr>
          <p:cNvSpPr>
            <a:spLocks noGrp="1"/>
          </p:cNvSpPr>
          <p:nvPr>
            <p:ph type="pic" sz="quarter" idx="23" hasCustomPrompt="1"/>
          </p:nvPr>
        </p:nvSpPr>
        <p:spPr>
          <a:xfrm>
            <a:off x="6210300" y="0"/>
            <a:ext cx="5975502" cy="3341688"/>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Footer Placeholder 1">
            <a:extLst>
              <a:ext uri="{FF2B5EF4-FFF2-40B4-BE49-F238E27FC236}">
                <a16:creationId xmlns:a16="http://schemas.microsoft.com/office/drawing/2014/main" id="{0C9FC094-50DD-4B8B-835E-B56D2CA53D73}"/>
              </a:ext>
            </a:extLst>
          </p:cNvPr>
          <p:cNvSpPr>
            <a:spLocks noGrp="1"/>
          </p:cNvSpPr>
          <p:nvPr>
            <p:ph type="ftr" sz="quarter" idx="29"/>
          </p:nvPr>
        </p:nvSpPr>
        <p:spPr/>
        <p:txBody>
          <a:bodyPr/>
          <a:lstStyle/>
          <a:p>
            <a:endParaRPr lang="en-GB" dirty="0"/>
          </a:p>
        </p:txBody>
      </p:sp>
      <p:sp>
        <p:nvSpPr>
          <p:cNvPr id="3" name="Slide Number Placeholder 2">
            <a:extLst>
              <a:ext uri="{FF2B5EF4-FFF2-40B4-BE49-F238E27FC236}">
                <a16:creationId xmlns:a16="http://schemas.microsoft.com/office/drawing/2014/main" id="{130E1EEE-1030-455F-B1D2-6784A5351A2D}"/>
              </a:ext>
            </a:extLst>
          </p:cNvPr>
          <p:cNvSpPr>
            <a:spLocks noGrp="1"/>
          </p:cNvSpPr>
          <p:nvPr>
            <p:ph type="sldNum" sz="quarter" idx="30"/>
          </p:nvPr>
        </p:nvSpPr>
        <p:spPr/>
        <p:txBody>
          <a:bodyPr/>
          <a:lstStyle/>
          <a:p>
            <a:fld id="{1BE232AB-0B06-425F-9ADD-32A9A3D01189}" type="slidenum">
              <a:rPr lang="en-GB" smtClean="0"/>
              <a:pPr/>
              <a:t>‹#›</a:t>
            </a:fld>
            <a:endParaRPr lang="en-GB" dirty="0"/>
          </a:p>
        </p:txBody>
      </p:sp>
      <p:sp>
        <p:nvSpPr>
          <p:cNvPr id="12" name="Copyright">
            <a:extLst>
              <a:ext uri="{FF2B5EF4-FFF2-40B4-BE49-F238E27FC236}">
                <a16:creationId xmlns:a16="http://schemas.microsoft.com/office/drawing/2014/main" id="{8BAB32CB-BB1C-45FF-86A5-B1398EE9A803}"/>
              </a:ext>
            </a:extLst>
          </p:cNvPr>
          <p:cNvSpPr>
            <a:spLocks noGrp="1"/>
          </p:cNvSpPr>
          <p:nvPr>
            <p:ph type="body" sz="quarter" idx="31" hasCustomPrompt="1"/>
          </p:nvPr>
        </p:nvSpPr>
        <p:spPr>
          <a:xfrm rot="16200000">
            <a:off x="10544772" y="5179173"/>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
        <p:nvSpPr>
          <p:cNvPr id="17" name="Copyright">
            <a:extLst>
              <a:ext uri="{FF2B5EF4-FFF2-40B4-BE49-F238E27FC236}">
                <a16:creationId xmlns:a16="http://schemas.microsoft.com/office/drawing/2014/main" id="{842EEB2C-2FA6-4E60-8BC0-3B0A200FE69B}"/>
              </a:ext>
            </a:extLst>
          </p:cNvPr>
          <p:cNvSpPr>
            <a:spLocks noGrp="1"/>
          </p:cNvSpPr>
          <p:nvPr>
            <p:ph type="body" sz="quarter" idx="32" hasCustomPrompt="1"/>
          </p:nvPr>
        </p:nvSpPr>
        <p:spPr>
          <a:xfrm rot="16200000">
            <a:off x="4360211" y="5179173"/>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
        <p:nvSpPr>
          <p:cNvPr id="19" name="Copyright">
            <a:extLst>
              <a:ext uri="{FF2B5EF4-FFF2-40B4-BE49-F238E27FC236}">
                <a16:creationId xmlns:a16="http://schemas.microsoft.com/office/drawing/2014/main" id="{7392EE9F-7032-44FA-9700-6A84928DA764}"/>
              </a:ext>
            </a:extLst>
          </p:cNvPr>
          <p:cNvSpPr>
            <a:spLocks noGrp="1"/>
          </p:cNvSpPr>
          <p:nvPr>
            <p:ph type="body" sz="quarter" idx="33" hasCustomPrompt="1"/>
          </p:nvPr>
        </p:nvSpPr>
        <p:spPr>
          <a:xfrm rot="16200000">
            <a:off x="10544773" y="1713597"/>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
        <p:nvSpPr>
          <p:cNvPr id="20" name="Copyright">
            <a:extLst>
              <a:ext uri="{FF2B5EF4-FFF2-40B4-BE49-F238E27FC236}">
                <a16:creationId xmlns:a16="http://schemas.microsoft.com/office/drawing/2014/main" id="{98F55F89-83E9-43FE-BEE5-0B42464546FD}"/>
              </a:ext>
            </a:extLst>
          </p:cNvPr>
          <p:cNvSpPr>
            <a:spLocks noGrp="1"/>
          </p:cNvSpPr>
          <p:nvPr>
            <p:ph type="body" sz="quarter" idx="34" hasCustomPrompt="1"/>
          </p:nvPr>
        </p:nvSpPr>
        <p:spPr>
          <a:xfrm rot="16200000">
            <a:off x="4360212" y="1713597"/>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Tree>
    <p:extLst>
      <p:ext uri="{BB962C8B-B14F-4D97-AF65-F5344CB8AC3E}">
        <p14:creationId xmlns:p14="http://schemas.microsoft.com/office/powerpoint/2010/main" val="31530175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4" name="Picture Placeholder 10">
            <a:extLst>
              <a:ext uri="{FF2B5EF4-FFF2-40B4-BE49-F238E27FC236}">
                <a16:creationId xmlns:a16="http://schemas.microsoft.com/office/drawing/2014/main" id="{D7A7A7A5-234F-4CDF-903D-0AA005049FC1}"/>
              </a:ext>
            </a:extLst>
          </p:cNvPr>
          <p:cNvSpPr>
            <a:spLocks noGrp="1"/>
          </p:cNvSpPr>
          <p:nvPr>
            <p:ph type="pic" sz="quarter" idx="23" hasCustomPrompt="1"/>
          </p:nvPr>
        </p:nvSpPr>
        <p:spPr>
          <a:xfrm>
            <a:off x="-1" y="3529781"/>
            <a:ext cx="3924000" cy="3328219"/>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1" name="Picture Placeholder 10">
            <a:extLst>
              <a:ext uri="{FF2B5EF4-FFF2-40B4-BE49-F238E27FC236}">
                <a16:creationId xmlns:a16="http://schemas.microsoft.com/office/drawing/2014/main" id="{FD77D09D-81A5-450E-B93E-B8A795013F2D}"/>
              </a:ext>
            </a:extLst>
          </p:cNvPr>
          <p:cNvSpPr>
            <a:spLocks noGrp="1"/>
          </p:cNvSpPr>
          <p:nvPr>
            <p:ph type="pic" sz="quarter" idx="20" hasCustomPrompt="1"/>
          </p:nvPr>
        </p:nvSpPr>
        <p:spPr>
          <a:xfrm>
            <a:off x="-1" y="0"/>
            <a:ext cx="3924000" cy="3340800"/>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2" name="Picture Placeholder 10">
            <a:extLst>
              <a:ext uri="{FF2B5EF4-FFF2-40B4-BE49-F238E27FC236}">
                <a16:creationId xmlns:a16="http://schemas.microsoft.com/office/drawing/2014/main" id="{BFCF52BA-1C21-426E-9D5A-17A91BF2EF12}"/>
              </a:ext>
            </a:extLst>
          </p:cNvPr>
          <p:cNvSpPr>
            <a:spLocks noGrp="1"/>
          </p:cNvSpPr>
          <p:nvPr>
            <p:ph type="pic" sz="quarter" idx="21" hasCustomPrompt="1"/>
          </p:nvPr>
        </p:nvSpPr>
        <p:spPr>
          <a:xfrm>
            <a:off x="4127500" y="0"/>
            <a:ext cx="3930952" cy="3340800"/>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3" name="Picture Placeholder 10">
            <a:extLst>
              <a:ext uri="{FF2B5EF4-FFF2-40B4-BE49-F238E27FC236}">
                <a16:creationId xmlns:a16="http://schemas.microsoft.com/office/drawing/2014/main" id="{9151B424-C24A-4355-A29D-66B6937E6285}"/>
              </a:ext>
            </a:extLst>
          </p:cNvPr>
          <p:cNvSpPr>
            <a:spLocks noGrp="1"/>
          </p:cNvSpPr>
          <p:nvPr>
            <p:ph type="pic" sz="quarter" idx="22" hasCustomPrompt="1"/>
          </p:nvPr>
        </p:nvSpPr>
        <p:spPr>
          <a:xfrm>
            <a:off x="8264526" y="0"/>
            <a:ext cx="3924000" cy="3340800"/>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Picture Placeholder 10">
            <a:extLst>
              <a:ext uri="{FF2B5EF4-FFF2-40B4-BE49-F238E27FC236}">
                <a16:creationId xmlns:a16="http://schemas.microsoft.com/office/drawing/2014/main" id="{3069BA39-91D1-45E9-9627-ADB320DE0894}"/>
              </a:ext>
            </a:extLst>
          </p:cNvPr>
          <p:cNvSpPr>
            <a:spLocks noGrp="1"/>
          </p:cNvSpPr>
          <p:nvPr>
            <p:ph type="pic" sz="quarter" idx="24" hasCustomPrompt="1"/>
          </p:nvPr>
        </p:nvSpPr>
        <p:spPr>
          <a:xfrm>
            <a:off x="4128787" y="3529781"/>
            <a:ext cx="3930952" cy="3328219"/>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Picture Placeholder 10">
            <a:extLst>
              <a:ext uri="{FF2B5EF4-FFF2-40B4-BE49-F238E27FC236}">
                <a16:creationId xmlns:a16="http://schemas.microsoft.com/office/drawing/2014/main" id="{3381A4D7-0DB1-41F3-8F9A-A623F55DE075}"/>
              </a:ext>
            </a:extLst>
          </p:cNvPr>
          <p:cNvSpPr>
            <a:spLocks noGrp="1"/>
          </p:cNvSpPr>
          <p:nvPr>
            <p:ph type="pic" sz="quarter" idx="25" hasCustomPrompt="1"/>
          </p:nvPr>
        </p:nvSpPr>
        <p:spPr>
          <a:xfrm>
            <a:off x="8253113" y="3529781"/>
            <a:ext cx="3924000" cy="3328219"/>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Footer Placeholder 1">
            <a:extLst>
              <a:ext uri="{FF2B5EF4-FFF2-40B4-BE49-F238E27FC236}">
                <a16:creationId xmlns:a16="http://schemas.microsoft.com/office/drawing/2014/main" id="{4091821D-7263-4C0A-B312-401281B4F615}"/>
              </a:ext>
            </a:extLst>
          </p:cNvPr>
          <p:cNvSpPr>
            <a:spLocks noGrp="1"/>
          </p:cNvSpPr>
          <p:nvPr>
            <p:ph type="ftr" sz="quarter" idx="32"/>
          </p:nvPr>
        </p:nvSpPr>
        <p:spPr/>
        <p:txBody>
          <a:bodyPr/>
          <a:lstStyle/>
          <a:p>
            <a:endParaRPr lang="en-GB" dirty="0"/>
          </a:p>
        </p:txBody>
      </p:sp>
      <p:sp>
        <p:nvSpPr>
          <p:cNvPr id="3" name="Slide Number Placeholder 2">
            <a:extLst>
              <a:ext uri="{FF2B5EF4-FFF2-40B4-BE49-F238E27FC236}">
                <a16:creationId xmlns:a16="http://schemas.microsoft.com/office/drawing/2014/main" id="{80C780B1-5FD7-4476-8539-542EA95C777F}"/>
              </a:ext>
            </a:extLst>
          </p:cNvPr>
          <p:cNvSpPr>
            <a:spLocks noGrp="1"/>
          </p:cNvSpPr>
          <p:nvPr>
            <p:ph type="sldNum" sz="quarter" idx="33"/>
          </p:nvPr>
        </p:nvSpPr>
        <p:spPr/>
        <p:txBody>
          <a:bodyPr/>
          <a:lstStyle/>
          <a:p>
            <a:fld id="{1BE232AB-0B06-425F-9ADD-32A9A3D01189}" type="slidenum">
              <a:rPr lang="en-GB" smtClean="0"/>
              <a:pPr/>
              <a:t>‹#›</a:t>
            </a:fld>
            <a:endParaRPr lang="en-GB" dirty="0"/>
          </a:p>
        </p:txBody>
      </p:sp>
      <p:sp>
        <p:nvSpPr>
          <p:cNvPr id="17" name="Copyright">
            <a:extLst>
              <a:ext uri="{FF2B5EF4-FFF2-40B4-BE49-F238E27FC236}">
                <a16:creationId xmlns:a16="http://schemas.microsoft.com/office/drawing/2014/main" id="{8A2E1D88-07B2-471E-90A1-74C7AD1E275B}"/>
              </a:ext>
            </a:extLst>
          </p:cNvPr>
          <p:cNvSpPr>
            <a:spLocks noGrp="1"/>
          </p:cNvSpPr>
          <p:nvPr>
            <p:ph type="body" sz="quarter" idx="31" hasCustomPrompt="1"/>
          </p:nvPr>
        </p:nvSpPr>
        <p:spPr>
          <a:xfrm rot="16200000">
            <a:off x="10544772" y="5179173"/>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
        <p:nvSpPr>
          <p:cNvPr id="18" name="Copyright">
            <a:extLst>
              <a:ext uri="{FF2B5EF4-FFF2-40B4-BE49-F238E27FC236}">
                <a16:creationId xmlns:a16="http://schemas.microsoft.com/office/drawing/2014/main" id="{050EE8D4-F5B0-4390-AF5C-1EAA874A7F46}"/>
              </a:ext>
            </a:extLst>
          </p:cNvPr>
          <p:cNvSpPr>
            <a:spLocks noGrp="1"/>
          </p:cNvSpPr>
          <p:nvPr>
            <p:ph type="body" sz="quarter" idx="34" hasCustomPrompt="1"/>
          </p:nvPr>
        </p:nvSpPr>
        <p:spPr>
          <a:xfrm rot="16200000">
            <a:off x="10544773" y="1713597"/>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
        <p:nvSpPr>
          <p:cNvPr id="19" name="Copyright">
            <a:extLst>
              <a:ext uri="{FF2B5EF4-FFF2-40B4-BE49-F238E27FC236}">
                <a16:creationId xmlns:a16="http://schemas.microsoft.com/office/drawing/2014/main" id="{8FAE7B5C-6B8D-4484-9545-E71653BA2F27}"/>
              </a:ext>
            </a:extLst>
          </p:cNvPr>
          <p:cNvSpPr>
            <a:spLocks noGrp="1"/>
          </p:cNvSpPr>
          <p:nvPr>
            <p:ph type="body" sz="quarter" idx="35" hasCustomPrompt="1"/>
          </p:nvPr>
        </p:nvSpPr>
        <p:spPr>
          <a:xfrm rot="16200000">
            <a:off x="6421882" y="5179173"/>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
        <p:nvSpPr>
          <p:cNvPr id="20" name="Copyright">
            <a:extLst>
              <a:ext uri="{FF2B5EF4-FFF2-40B4-BE49-F238E27FC236}">
                <a16:creationId xmlns:a16="http://schemas.microsoft.com/office/drawing/2014/main" id="{FF2B36E2-7D6D-48C3-A60D-214213665E5C}"/>
              </a:ext>
            </a:extLst>
          </p:cNvPr>
          <p:cNvSpPr>
            <a:spLocks noGrp="1"/>
          </p:cNvSpPr>
          <p:nvPr>
            <p:ph type="body" sz="quarter" idx="36" hasCustomPrompt="1"/>
          </p:nvPr>
        </p:nvSpPr>
        <p:spPr>
          <a:xfrm rot="16200000">
            <a:off x="6421883" y="1713597"/>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
        <p:nvSpPr>
          <p:cNvPr id="21" name="Copyright">
            <a:extLst>
              <a:ext uri="{FF2B5EF4-FFF2-40B4-BE49-F238E27FC236}">
                <a16:creationId xmlns:a16="http://schemas.microsoft.com/office/drawing/2014/main" id="{652D745A-E943-4EFF-8B4F-6FD8C1784249}"/>
              </a:ext>
            </a:extLst>
          </p:cNvPr>
          <p:cNvSpPr>
            <a:spLocks noGrp="1"/>
          </p:cNvSpPr>
          <p:nvPr>
            <p:ph type="body" sz="quarter" idx="37" hasCustomPrompt="1"/>
          </p:nvPr>
        </p:nvSpPr>
        <p:spPr>
          <a:xfrm rot="16200000">
            <a:off x="2296269" y="5179173"/>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
        <p:nvSpPr>
          <p:cNvPr id="22" name="Copyright">
            <a:extLst>
              <a:ext uri="{FF2B5EF4-FFF2-40B4-BE49-F238E27FC236}">
                <a16:creationId xmlns:a16="http://schemas.microsoft.com/office/drawing/2014/main" id="{889B75A5-26AB-431B-A907-6EF11975EB12}"/>
              </a:ext>
            </a:extLst>
          </p:cNvPr>
          <p:cNvSpPr>
            <a:spLocks noGrp="1"/>
          </p:cNvSpPr>
          <p:nvPr>
            <p:ph type="body" sz="quarter" idx="38" hasCustomPrompt="1"/>
          </p:nvPr>
        </p:nvSpPr>
        <p:spPr>
          <a:xfrm rot="16200000">
            <a:off x="2296270" y="1713597"/>
            <a:ext cx="2880000"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Tree>
    <p:extLst>
      <p:ext uri="{BB962C8B-B14F-4D97-AF65-F5344CB8AC3E}">
        <p14:creationId xmlns:p14="http://schemas.microsoft.com/office/powerpoint/2010/main" val="8752747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sp>
        <p:nvSpPr>
          <p:cNvPr id="10" name="Picture Placeholder 24">
            <a:extLst>
              <a:ext uri="{FF2B5EF4-FFF2-40B4-BE49-F238E27FC236}">
                <a16:creationId xmlns:a16="http://schemas.microsoft.com/office/drawing/2014/main" id="{FAB32424-2569-4BE5-8F22-15750575562A}"/>
              </a:ext>
            </a:extLst>
          </p:cNvPr>
          <p:cNvSpPr>
            <a:spLocks noGrp="1"/>
          </p:cNvSpPr>
          <p:nvPr>
            <p:ph type="pic" sz="quarter" idx="41" hasCustomPrompt="1"/>
          </p:nvPr>
        </p:nvSpPr>
        <p:spPr>
          <a:xfrm>
            <a:off x="658813" y="657225"/>
            <a:ext cx="1620837" cy="1496189"/>
          </a:xfrm>
          <a:prstGeom prst="rect">
            <a:avLst/>
          </a:prstGeom>
          <a:solidFill>
            <a:schemeClr val="bg2">
              <a:lumMod val="95000"/>
            </a:schemeClr>
          </a:solidFill>
        </p:spPr>
        <p:txBody>
          <a:bodyPr tIns="504000" anchor="ctr"/>
          <a:lstStyle>
            <a:lvl1pPr marL="0" indent="0" algn="ctr">
              <a:buFontTx/>
              <a:buNone/>
              <a:defRPr sz="1800"/>
            </a:lvl1pPr>
          </a:lstStyle>
          <a:p>
            <a:r>
              <a:rPr lang="en-GB" sz="1800" dirty="0"/>
              <a:t>Person</a:t>
            </a:r>
            <a:endParaRPr lang="en-GB" dirty="0"/>
          </a:p>
        </p:txBody>
      </p:sp>
      <p:sp>
        <p:nvSpPr>
          <p:cNvPr id="11" name="Text Placeholder 17">
            <a:extLst>
              <a:ext uri="{FF2B5EF4-FFF2-40B4-BE49-F238E27FC236}">
                <a16:creationId xmlns:a16="http://schemas.microsoft.com/office/drawing/2014/main" id="{5E9E825B-33E5-4AE6-A4A7-0083A3962E03}"/>
              </a:ext>
            </a:extLst>
          </p:cNvPr>
          <p:cNvSpPr>
            <a:spLocks noGrp="1"/>
          </p:cNvSpPr>
          <p:nvPr>
            <p:ph type="body" sz="quarter" idx="13" hasCustomPrompt="1"/>
          </p:nvPr>
        </p:nvSpPr>
        <p:spPr>
          <a:xfrm>
            <a:off x="2511430" y="1961715"/>
            <a:ext cx="5329238" cy="246221"/>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2" name="Text Placeholder 17">
            <a:extLst>
              <a:ext uri="{FF2B5EF4-FFF2-40B4-BE49-F238E27FC236}">
                <a16:creationId xmlns:a16="http://schemas.microsoft.com/office/drawing/2014/main" id="{02CD2D82-70EC-4F1A-962A-5C917098C226}"/>
              </a:ext>
            </a:extLst>
          </p:cNvPr>
          <p:cNvSpPr>
            <a:spLocks noGrp="1"/>
          </p:cNvSpPr>
          <p:nvPr>
            <p:ph type="body" sz="quarter" idx="14" hasCustomPrompt="1"/>
          </p:nvPr>
        </p:nvSpPr>
        <p:spPr>
          <a:xfrm>
            <a:off x="2511430" y="1609916"/>
            <a:ext cx="5329238" cy="246221"/>
          </a:xfrm>
          <a:prstGeom prst="rect">
            <a:avLst/>
          </a:prstGeom>
        </p:spPr>
        <p:txBody>
          <a:bodyPr lIns="0" tIns="0" rIns="0" bIns="0">
            <a:noAutofit/>
          </a:bodyPr>
          <a:lstStyle>
            <a:lvl1pPr marL="0" indent="0" algn="l">
              <a:lnSpc>
                <a:spcPct val="100000"/>
              </a:lnSpc>
              <a:spcBef>
                <a:spcPts val="0"/>
              </a:spcBef>
              <a:buFontTx/>
              <a:buNone/>
              <a:defRPr sz="1600">
                <a:solidFill>
                  <a:schemeClr val="accent1"/>
                </a:solidFill>
                <a:latin typeface="Times New Roman" panose="02020603050405020304" pitchFamily="18" charset="0"/>
                <a:cs typeface="Times New Roman" panose="02020603050405020304" pitchFamily="18" charset="0"/>
              </a:defRPr>
            </a:lvl1pPr>
          </a:lstStyle>
          <a:p>
            <a:pPr lvl="0"/>
            <a:r>
              <a:rPr lang="en-GB" dirty="0"/>
              <a:t>Firstname Lastname</a:t>
            </a:r>
          </a:p>
        </p:txBody>
      </p:sp>
      <p:sp>
        <p:nvSpPr>
          <p:cNvPr id="2" name="Footer Placeholder 1">
            <a:extLst>
              <a:ext uri="{FF2B5EF4-FFF2-40B4-BE49-F238E27FC236}">
                <a16:creationId xmlns:a16="http://schemas.microsoft.com/office/drawing/2014/main" id="{5593EDDD-671A-4BFF-975B-45B562B84FDE}"/>
              </a:ext>
            </a:extLst>
          </p:cNvPr>
          <p:cNvSpPr>
            <a:spLocks noGrp="1"/>
          </p:cNvSpPr>
          <p:nvPr>
            <p:ph type="ftr" sz="quarter" idx="43"/>
          </p:nvPr>
        </p:nvSpPr>
        <p:spPr/>
        <p:txBody>
          <a:bodyPr/>
          <a:lstStyle/>
          <a:p>
            <a:endParaRPr lang="en-GB" dirty="0"/>
          </a:p>
        </p:txBody>
      </p:sp>
      <p:sp>
        <p:nvSpPr>
          <p:cNvPr id="3" name="Slide Number Placeholder 2">
            <a:extLst>
              <a:ext uri="{FF2B5EF4-FFF2-40B4-BE49-F238E27FC236}">
                <a16:creationId xmlns:a16="http://schemas.microsoft.com/office/drawing/2014/main" id="{44BFC7CB-7010-4FFC-B901-548335AE4D22}"/>
              </a:ext>
            </a:extLst>
          </p:cNvPr>
          <p:cNvSpPr>
            <a:spLocks noGrp="1"/>
          </p:cNvSpPr>
          <p:nvPr>
            <p:ph type="sldNum" sz="quarter" idx="44"/>
          </p:nvPr>
        </p:nvSpPr>
        <p:spPr/>
        <p:txBody>
          <a:bodyPr/>
          <a:lstStyle/>
          <a:p>
            <a:fld id="{1BE232AB-0B06-425F-9ADD-32A9A3D01189}" type="slidenum">
              <a:rPr lang="en-GB" smtClean="0"/>
              <a:pPr/>
              <a:t>‹#›</a:t>
            </a:fld>
            <a:endParaRPr lang="en-GB" dirty="0"/>
          </a:p>
        </p:txBody>
      </p:sp>
      <p:sp>
        <p:nvSpPr>
          <p:cNvPr id="4" name="TextBox 3">
            <a:extLst>
              <a:ext uri="{FF2B5EF4-FFF2-40B4-BE49-F238E27FC236}">
                <a16:creationId xmlns:a16="http://schemas.microsoft.com/office/drawing/2014/main" id="{9D92A866-64A8-4244-A1CA-57C95BBD376F}"/>
              </a:ext>
            </a:extLst>
          </p:cNvPr>
          <p:cNvSpPr txBox="1"/>
          <p:nvPr userDrawn="1"/>
        </p:nvSpPr>
        <p:spPr>
          <a:xfrm>
            <a:off x="2511430" y="1222506"/>
            <a:ext cx="1409700" cy="246221"/>
          </a:xfrm>
          <a:prstGeom prst="rect">
            <a:avLst/>
          </a:prstGeom>
          <a:noFill/>
        </p:spPr>
        <p:txBody>
          <a:bodyPr wrap="square" lIns="0" tIns="0" rIns="0" bIns="0" rtlCol="0">
            <a:noAutofit/>
          </a:bodyPr>
          <a:lstStyle/>
          <a:p>
            <a:r>
              <a:rPr lang="en-GB" sz="1600" b="1" dirty="0">
                <a:solidFill>
                  <a:schemeClr val="accent1"/>
                </a:solidFill>
                <a:latin typeface="Arial" panose="020B0604020202020204" pitchFamily="34" charset="0"/>
                <a:cs typeface="Arial" panose="020B0604020202020204" pitchFamily="34" charset="0"/>
              </a:rPr>
              <a:t>Contact</a:t>
            </a:r>
          </a:p>
        </p:txBody>
      </p:sp>
    </p:spTree>
    <p:extLst>
      <p:ext uri="{BB962C8B-B14F-4D97-AF65-F5344CB8AC3E}">
        <p14:creationId xmlns:p14="http://schemas.microsoft.com/office/powerpoint/2010/main" val="4127139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and Questions">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7EF3004D-07DD-4A07-84DE-710A16D04659}"/>
              </a:ext>
            </a:extLst>
          </p:cNvPr>
          <p:cNvSpPr>
            <a:spLocks noGrp="1"/>
          </p:cNvSpPr>
          <p:nvPr>
            <p:ph type="body" sz="quarter" idx="11" hasCustomPrompt="1"/>
          </p:nvPr>
        </p:nvSpPr>
        <p:spPr>
          <a:xfrm>
            <a:off x="658812" y="1811338"/>
            <a:ext cx="5319713" cy="579561"/>
          </a:xfrm>
          <a:prstGeom prst="rect">
            <a:avLst/>
          </a:prstGeom>
        </p:spPr>
        <p:txBody>
          <a:bodyPr lIns="0" tIns="0" rIns="0" bIns="0">
            <a:noAutofit/>
          </a:bodyPr>
          <a:lstStyle>
            <a:lvl1pPr marL="0" indent="0">
              <a:lnSpc>
                <a:spcPct val="100000"/>
              </a:lnSpc>
              <a:spcBef>
                <a:spcPts val="0"/>
              </a:spcBef>
              <a:buFontTx/>
              <a:buNone/>
              <a:defRPr sz="4000">
                <a:latin typeface="Times New Roman" panose="02020603050405020304" pitchFamily="18" charset="0"/>
                <a:cs typeface="Times New Roman" panose="02020603050405020304" pitchFamily="18" charset="0"/>
              </a:defRPr>
            </a:lvl1pPr>
          </a:lstStyle>
          <a:p>
            <a:pPr lvl="0"/>
            <a:r>
              <a:rPr lang="en-GB" dirty="0"/>
              <a:t>Thank you and questions </a:t>
            </a:r>
          </a:p>
        </p:txBody>
      </p:sp>
    </p:spTree>
    <p:extLst>
      <p:ext uri="{BB962C8B-B14F-4D97-AF65-F5344CB8AC3E}">
        <p14:creationId xmlns:p14="http://schemas.microsoft.com/office/powerpoint/2010/main" val="13097153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6458470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losing logo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C540EE-818B-4BD2-B896-84BDD66D1C6D}"/>
              </a:ext>
            </a:extLst>
          </p:cNvPr>
          <p:cNvSpPr/>
          <p:nvPr userDrawn="1"/>
        </p:nvSpPr>
        <p:spPr>
          <a:xfrm>
            <a:off x="0" y="0"/>
            <a:ext cx="12191999"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a:extLst>
              <a:ext uri="{FF2B5EF4-FFF2-40B4-BE49-F238E27FC236}">
                <a16:creationId xmlns:a16="http://schemas.microsoft.com/office/drawing/2014/main" id="{6B0C0825-138B-4F0A-8FB0-C6A1623969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48665" y="3045600"/>
            <a:ext cx="2894670" cy="766800"/>
          </a:xfrm>
          <a:prstGeom prst="rect">
            <a:avLst/>
          </a:prstGeom>
        </p:spPr>
      </p:pic>
    </p:spTree>
    <p:extLst>
      <p:ext uri="{BB962C8B-B14F-4D97-AF65-F5344CB8AC3E}">
        <p14:creationId xmlns:p14="http://schemas.microsoft.com/office/powerpoint/2010/main" val="253784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x text o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224CF-B62D-43B3-ABC3-1EC2A3CB73EE}"/>
              </a:ext>
            </a:extLst>
          </p:cNvPr>
          <p:cNvSpPr>
            <a:spLocks noGrp="1"/>
          </p:cNvSpPr>
          <p:nvPr>
            <p:ph type="title" hasCustomPrompt="1"/>
          </p:nvPr>
        </p:nvSpPr>
        <p:spPr/>
        <p:txBody>
          <a:bodyPr/>
          <a:lstStyle>
            <a:lvl1pPr>
              <a:defRPr/>
            </a:lvl1pPr>
          </a:lstStyle>
          <a:p>
            <a:r>
              <a:rPr lang="en-GB" dirty="0"/>
              <a:t>Slide title</a:t>
            </a:r>
          </a:p>
        </p:txBody>
      </p:sp>
      <p:sp>
        <p:nvSpPr>
          <p:cNvPr id="13" name="Subtitle 2">
            <a:extLst>
              <a:ext uri="{FF2B5EF4-FFF2-40B4-BE49-F238E27FC236}">
                <a16:creationId xmlns:a16="http://schemas.microsoft.com/office/drawing/2014/main" id="{2CAF9701-EE58-43C3-8B35-4CE182DA9429}"/>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8" name="Content Placeholder 2">
            <a:extLst>
              <a:ext uri="{FF2B5EF4-FFF2-40B4-BE49-F238E27FC236}">
                <a16:creationId xmlns:a16="http://schemas.microsoft.com/office/drawing/2014/main" id="{8346BCF9-C87A-4439-AC19-4B8688D7A7CD}"/>
              </a:ext>
            </a:extLst>
          </p:cNvPr>
          <p:cNvSpPr>
            <a:spLocks noGrp="1"/>
          </p:cNvSpPr>
          <p:nvPr>
            <p:ph sz="quarter" idx="15" hasCustomPrompt="1"/>
          </p:nvPr>
        </p:nvSpPr>
        <p:spPr>
          <a:xfrm>
            <a:off x="655636" y="1811339"/>
            <a:ext cx="5322890" cy="4354512"/>
          </a:xfrm>
        </p:spPr>
        <p:txBody>
          <a:bodyPr/>
          <a:lstStyle>
            <a:lvl1pPr>
              <a:defRPr/>
            </a:lvl1pPr>
            <a:lvl5pPr>
              <a:defRPr/>
            </a:lvl5pPr>
            <a:lvl6pPr>
              <a:defRPr/>
            </a:lvl6pPr>
            <a:lvl7pPr>
              <a:defRPr/>
            </a:lvl7pPr>
            <a:lvl8pPr>
              <a:defRPr/>
            </a:lvl8pPr>
            <a:lvl9pPr>
              <a:defRPr/>
            </a:lvl9pPr>
          </a:lstStyle>
          <a:p>
            <a:pPr lvl="0"/>
            <a:r>
              <a:rPr lang="en-GB" dirty="0"/>
              <a:t>Click to add text, image or graph/table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2" name="Content Placeholder 3">
            <a:extLst>
              <a:ext uri="{FF2B5EF4-FFF2-40B4-BE49-F238E27FC236}">
                <a16:creationId xmlns:a16="http://schemas.microsoft.com/office/drawing/2014/main" id="{4356D59A-1FC5-4F41-AE37-8948D8490708}"/>
              </a:ext>
            </a:extLst>
          </p:cNvPr>
          <p:cNvSpPr>
            <a:spLocks noGrp="1"/>
          </p:cNvSpPr>
          <p:nvPr>
            <p:ph sz="quarter" idx="61" hasCustomPrompt="1"/>
          </p:nvPr>
        </p:nvSpPr>
        <p:spPr>
          <a:xfrm>
            <a:off x="6210300" y="1811339"/>
            <a:ext cx="5322888" cy="4354512"/>
          </a:xfrm>
        </p:spPr>
        <p:txBody>
          <a:bodyPr/>
          <a:lstStyle>
            <a:lvl1pPr>
              <a:defRPr/>
            </a:lvl1pPr>
            <a:lvl5pPr>
              <a:defRPr/>
            </a:lvl5pPr>
            <a:lvl6pPr>
              <a:defRPr/>
            </a:lvl6pPr>
            <a:lvl7pPr>
              <a:defRPr/>
            </a:lvl7pPr>
            <a:lvl8pPr>
              <a:defRPr/>
            </a:lvl8pPr>
            <a:lvl9pPr>
              <a:defRPr/>
            </a:lvl9pPr>
          </a:lstStyle>
          <a:p>
            <a:pPr lvl="0"/>
            <a:r>
              <a:rPr lang="en-GB" dirty="0"/>
              <a:t>Click to add text, image or graph/table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3" name="Footer Placeholder 22">
            <a:extLst>
              <a:ext uri="{FF2B5EF4-FFF2-40B4-BE49-F238E27FC236}">
                <a16:creationId xmlns:a16="http://schemas.microsoft.com/office/drawing/2014/main" id="{C54160DD-C600-48D9-BAC2-EC17A0153F31}"/>
              </a:ext>
            </a:extLst>
          </p:cNvPr>
          <p:cNvSpPr>
            <a:spLocks noGrp="1"/>
          </p:cNvSpPr>
          <p:nvPr>
            <p:ph type="ftr" sz="quarter" idx="62"/>
          </p:nvPr>
        </p:nvSpPr>
        <p:spPr/>
        <p:txBody>
          <a:bodyPr/>
          <a:lstStyle/>
          <a:p>
            <a:endParaRPr lang="en-GB" dirty="0"/>
          </a:p>
        </p:txBody>
      </p:sp>
      <p:sp>
        <p:nvSpPr>
          <p:cNvPr id="24" name="Slide Number Placeholder 23">
            <a:extLst>
              <a:ext uri="{FF2B5EF4-FFF2-40B4-BE49-F238E27FC236}">
                <a16:creationId xmlns:a16="http://schemas.microsoft.com/office/drawing/2014/main" id="{62DACF9D-B176-4395-B83A-A4F4B94814E0}"/>
              </a:ext>
            </a:extLst>
          </p:cNvPr>
          <p:cNvSpPr>
            <a:spLocks noGrp="1"/>
          </p:cNvSpPr>
          <p:nvPr>
            <p:ph type="sldNum" sz="quarter" idx="63"/>
          </p:nvPr>
        </p:nvSpPr>
        <p:spPr/>
        <p:txBody>
          <a:bodyPr/>
          <a:lstStyle/>
          <a:p>
            <a:fld id="{1BE232AB-0B06-425F-9ADD-32A9A3D01189}" type="slidenum">
              <a:rPr lang="en-GB" smtClean="0"/>
              <a:pPr/>
              <a:t>‹#›</a:t>
            </a:fld>
            <a:endParaRPr lang="en-GB" dirty="0"/>
          </a:p>
        </p:txBody>
      </p:sp>
      <p:sp>
        <p:nvSpPr>
          <p:cNvPr id="10" name="Text Placeholder 7">
            <a:extLst>
              <a:ext uri="{FF2B5EF4-FFF2-40B4-BE49-F238E27FC236}">
                <a16:creationId xmlns:a16="http://schemas.microsoft.com/office/drawing/2014/main" id="{F602C899-8005-40F8-A9B0-E4F2A7E86114}"/>
              </a:ext>
            </a:extLst>
          </p:cNvPr>
          <p:cNvSpPr>
            <a:spLocks noGrp="1"/>
          </p:cNvSpPr>
          <p:nvPr>
            <p:ph type="body" sz="quarter" idx="28" hasCustomPrompt="1"/>
          </p:nvPr>
        </p:nvSpPr>
        <p:spPr>
          <a:xfrm rot="16200000">
            <a:off x="3742587" y="3929047"/>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
        <p:nvSpPr>
          <p:cNvPr id="11" name="Text Placeholder 7">
            <a:extLst>
              <a:ext uri="{FF2B5EF4-FFF2-40B4-BE49-F238E27FC236}">
                <a16:creationId xmlns:a16="http://schemas.microsoft.com/office/drawing/2014/main" id="{C101D9F4-BB9A-4CE5-84BF-D5DBCF640878}"/>
              </a:ext>
            </a:extLst>
          </p:cNvPr>
          <p:cNvSpPr>
            <a:spLocks noGrp="1"/>
          </p:cNvSpPr>
          <p:nvPr>
            <p:ph type="body" sz="quarter" idx="64" hasCustomPrompt="1"/>
          </p:nvPr>
        </p:nvSpPr>
        <p:spPr>
          <a:xfrm rot="16200000">
            <a:off x="9291598" y="3929047"/>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Tree>
    <p:extLst>
      <p:ext uri="{BB962C8B-B14F-4D97-AF65-F5344CB8AC3E}">
        <p14:creationId xmlns:p14="http://schemas.microsoft.com/office/powerpoint/2010/main" val="16054646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losing logo 2">
    <p:bg>
      <p:bgPr>
        <a:solidFill>
          <a:schemeClr val="tx2">
            <a:alpha val="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C540EE-818B-4BD2-B896-84BDD66D1C6D}"/>
              </a:ext>
            </a:extLst>
          </p:cNvPr>
          <p:cNvSpPr/>
          <p:nvPr userDrawn="1"/>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a:extLst>
              <a:ext uri="{FF2B5EF4-FFF2-40B4-BE49-F238E27FC236}">
                <a16:creationId xmlns:a16="http://schemas.microsoft.com/office/drawing/2014/main" id="{95CF1649-656D-4D52-90FE-38B098A6D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48665" y="3045600"/>
            <a:ext cx="2894670" cy="766800"/>
          </a:xfrm>
          <a:prstGeom prst="rect">
            <a:avLst/>
          </a:prstGeom>
        </p:spPr>
      </p:pic>
    </p:spTree>
    <p:extLst>
      <p:ext uri="{BB962C8B-B14F-4D97-AF65-F5344CB8AC3E}">
        <p14:creationId xmlns:p14="http://schemas.microsoft.com/office/powerpoint/2010/main" val="315839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id="{C8F77785-DAC9-4046-8A82-0AC407341173}"/>
              </a:ext>
            </a:extLst>
          </p:cNvPr>
          <p:cNvSpPr>
            <a:spLocks noGrp="1"/>
          </p:cNvSpPr>
          <p:nvPr>
            <p:ph type="dt" sz="half" idx="15"/>
          </p:nvPr>
        </p:nvSpPr>
        <p:spPr>
          <a:xfrm>
            <a:off x="540000" y="6433200"/>
            <a:ext cx="2743200" cy="180000"/>
          </a:xfrm>
          <a:prstGeom prst="rect">
            <a:avLst/>
          </a:prstGeom>
        </p:spPr>
        <p:txBody>
          <a:bodyPr vert="horz" lIns="0" tIns="0" rIns="0" bIns="0" rtlCol="0" anchor="b" anchorCtr="0"/>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21" name="Footer Placeholder 8" hidden="1">
            <a:extLst>
              <a:ext uri="{FF2B5EF4-FFF2-40B4-BE49-F238E27FC236}">
                <a16:creationId xmlns:a16="http://schemas.microsoft.com/office/drawing/2014/main" id="{9675D1FD-FB10-4317-AAF4-BDCB2224F107}"/>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23" name="Slide Number Placeholder 10" hidden="1">
            <a:extLst>
              <a:ext uri="{FF2B5EF4-FFF2-40B4-BE49-F238E27FC236}">
                <a16:creationId xmlns:a16="http://schemas.microsoft.com/office/drawing/2014/main" id="{BBF7E881-962B-4385-8C0A-994D3D7717F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30" name="Text Box 2">
            <a:extLst>
              <a:ext uri="{FF2B5EF4-FFF2-40B4-BE49-F238E27FC236}">
                <a16:creationId xmlns:a16="http://schemas.microsoft.com/office/drawing/2014/main" id="{29B69B38-E4DC-46EC-8251-C0FF4979DBB5}"/>
              </a:ext>
            </a:extLst>
          </p:cNvPr>
          <p:cNvSpPr txBox="1">
            <a:spLocks noChangeArrowheads="1"/>
          </p:cNvSpPr>
          <p:nvPr userDrawn="1"/>
        </p:nvSpPr>
        <p:spPr bwMode="auto">
          <a:xfrm>
            <a:off x="658810" y="1556270"/>
            <a:ext cx="3458564" cy="537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1" dirty="0">
                <a:solidFill>
                  <a:schemeClr val="accent1"/>
                </a:solidFill>
                <a:latin typeface="Arial" panose="020B0604020202020204" pitchFamily="34" charset="0"/>
                <a:cs typeface="Arial" panose="020B0604020202020204" pitchFamily="34" charset="0"/>
              </a:rPr>
              <a:t>Styles pane</a:t>
            </a:r>
            <a:endParaRPr lang="en-GB" altLang="da-DK" sz="1200" b="1" noProof="1">
              <a:solidFill>
                <a:schemeClr val="accent1"/>
              </a:solidFill>
              <a:latin typeface="Arial" panose="020B0604020202020204" pitchFamily="34" charset="0"/>
              <a:cs typeface="Arial" panose="020B0604020202020204" pitchFamily="34" charset="0"/>
            </a:endParaRPr>
          </a:p>
          <a:p>
            <a:pPr eaLnBrk="1" hangingPunct="1">
              <a:spcAft>
                <a:spcPts val="600"/>
              </a:spcAft>
              <a:defRPr/>
            </a:pPr>
            <a:r>
              <a:rPr lang="en-GB" sz="1000" b="0" noProof="1">
                <a:solidFill>
                  <a:schemeClr val="tx1"/>
                </a:solidFill>
                <a:latin typeface="+mn-lt"/>
                <a:cs typeface="Arial" panose="020B0604020202020204" pitchFamily="34" charset="0"/>
              </a:rPr>
              <a:t>Click </a:t>
            </a:r>
            <a:r>
              <a:rPr lang="en-GB" sz="1000" b="0" noProof="1">
                <a:solidFill>
                  <a:schemeClr val="accent1"/>
                </a:solidFill>
                <a:latin typeface="+mn-lt"/>
                <a:cs typeface="Arial" panose="020B0604020202020204" pitchFamily="34" charset="0"/>
              </a:rPr>
              <a:t>Styles Pane </a:t>
            </a:r>
            <a:r>
              <a:rPr lang="en-GB" sz="1000" b="0" noProof="1">
                <a:solidFill>
                  <a:schemeClr val="tx1"/>
                </a:solidFill>
                <a:latin typeface="+mn-lt"/>
                <a:cs typeface="Arial" panose="020B0604020202020204" pitchFamily="34" charset="0"/>
              </a:rPr>
              <a:t>on Templafy ribbon to </a:t>
            </a:r>
            <a:br>
              <a:rPr lang="en-GB" sz="1000" b="0" noProof="1">
                <a:solidFill>
                  <a:schemeClr val="tx1"/>
                </a:solidFill>
                <a:latin typeface="+mn-lt"/>
                <a:cs typeface="Arial" panose="020B0604020202020204" pitchFamily="34" charset="0"/>
              </a:rPr>
            </a:br>
            <a:r>
              <a:rPr lang="en-GB" sz="1000" b="0" noProof="1">
                <a:solidFill>
                  <a:schemeClr val="tx1"/>
                </a:solidFill>
                <a:latin typeface="+mn-lt"/>
                <a:cs typeface="Arial" panose="020B0604020202020204" pitchFamily="34" charset="0"/>
              </a:rPr>
              <a:t>select up to 9 different level text or headings. </a:t>
            </a:r>
          </a:p>
          <a:p>
            <a:pPr eaLnBrk="1" hangingPunct="1">
              <a:spcAft>
                <a:spcPts val="600"/>
              </a:spcAft>
              <a:defRPr/>
            </a:pPr>
            <a:r>
              <a:rPr lang="en-GB" sz="1000" b="0" noProof="1">
                <a:solidFill>
                  <a:schemeClr val="tx1"/>
                </a:solidFill>
                <a:latin typeface="+mn-lt"/>
                <a:cs typeface="Arial" panose="020B0604020202020204" pitchFamily="34" charset="0"/>
              </a:rPr>
              <a:t>Alternatively, select </a:t>
            </a:r>
            <a:r>
              <a:rPr lang="en-GB" sz="1000" b="0" kern="1200" noProof="1">
                <a:solidFill>
                  <a:schemeClr val="accent1"/>
                </a:solidFill>
                <a:latin typeface="+mn-lt"/>
                <a:ea typeface="+mn-ea"/>
                <a:cs typeface="Arial" panose="020B0604020202020204" pitchFamily="34" charset="0"/>
              </a:rPr>
              <a:t>Increase</a:t>
            </a:r>
            <a:r>
              <a:rPr lang="en-GB" sz="1000" baseline="0" noProof="1">
                <a:solidFill>
                  <a:schemeClr val="tx1"/>
                </a:solidFill>
                <a:latin typeface="+mn-lt"/>
                <a:cs typeface="Arial" panose="020B0604020202020204" pitchFamily="34" charset="0"/>
              </a:rPr>
              <a:t> or </a:t>
            </a:r>
            <a:r>
              <a:rPr lang="en-GB" sz="1000" b="0" kern="1200" noProof="1">
                <a:solidFill>
                  <a:schemeClr val="accent1"/>
                </a:solidFill>
                <a:latin typeface="+mn-lt"/>
                <a:ea typeface="+mn-ea"/>
                <a:cs typeface="Arial" panose="020B0604020202020204" pitchFamily="34" charset="0"/>
              </a:rPr>
              <a:t>Decrease</a:t>
            </a:r>
            <a:r>
              <a:rPr lang="en-GB" sz="1000" b="1" baseline="0" noProof="1">
                <a:solidFill>
                  <a:schemeClr val="tx1"/>
                </a:solidFill>
                <a:latin typeface="+mn-lt"/>
                <a:cs typeface="Arial" panose="020B0604020202020204" pitchFamily="34" charset="0"/>
              </a:rPr>
              <a:t> </a:t>
            </a:r>
            <a:r>
              <a:rPr lang="en-GB" sz="1000" baseline="0" noProof="1">
                <a:solidFill>
                  <a:schemeClr val="tx1"/>
                </a:solidFill>
                <a:latin typeface="+mn-lt"/>
                <a:cs typeface="Arial" panose="020B0604020202020204" pitchFamily="34" charset="0"/>
              </a:rPr>
              <a:t>list </a:t>
            </a:r>
            <a:br>
              <a:rPr lang="en-GB" sz="1000" baseline="0" noProof="1">
                <a:solidFill>
                  <a:schemeClr val="tx1"/>
                </a:solidFill>
                <a:latin typeface="+mn-lt"/>
                <a:cs typeface="Arial" panose="020B0604020202020204" pitchFamily="34" charset="0"/>
              </a:rPr>
            </a:br>
            <a:r>
              <a:rPr lang="en-GB" sz="1000" baseline="0" noProof="1">
                <a:solidFill>
                  <a:schemeClr val="tx1"/>
                </a:solidFill>
                <a:latin typeface="+mn-lt"/>
                <a:cs typeface="Arial" panose="020B0604020202020204" pitchFamily="34" charset="0"/>
              </a:rPr>
              <a:t>level to go up a level to change the style.</a:t>
            </a:r>
            <a:endParaRPr lang="en-GB" altLang="da-DK" sz="1000" b="0" noProof="1">
              <a:solidFill>
                <a:schemeClr val="tx1"/>
              </a:solidFill>
              <a:latin typeface="+mn-lt"/>
              <a:cs typeface="Arial" panose="020B0604020202020204" pitchFamily="34" charset="0"/>
            </a:endParaRPr>
          </a:p>
          <a:p>
            <a:pPr eaLnBrk="1" hangingPunct="1">
              <a:spcAft>
                <a:spcPts val="600"/>
              </a:spcAft>
              <a:defRPr/>
            </a:pPr>
            <a:endParaRPr lang="en-GB" altLang="da-DK" sz="1000" b="0" noProof="1">
              <a:solidFill>
                <a:schemeClr val="tx1"/>
              </a:solidFill>
              <a:latin typeface="+mn-lt"/>
              <a:cs typeface="Arial" panose="020B0604020202020204" pitchFamily="34" charset="0"/>
            </a:endParaRPr>
          </a:p>
          <a:p>
            <a:pPr eaLnBrk="1" hangingPunct="1">
              <a:spcAft>
                <a:spcPts val="600"/>
              </a:spcAft>
              <a:defRPr/>
            </a:pPr>
            <a:br>
              <a:rPr lang="en-GB" altLang="da-DK" sz="1000" b="0" noProof="1">
                <a:solidFill>
                  <a:schemeClr val="tx1"/>
                </a:solidFill>
                <a:latin typeface="+mn-lt"/>
                <a:cs typeface="Arial" panose="020B0604020202020204" pitchFamily="34" charset="0"/>
              </a:rPr>
            </a:br>
            <a:br>
              <a:rPr lang="en-GB" altLang="da-DK" sz="1000" b="0" noProof="1">
                <a:solidFill>
                  <a:schemeClr val="tx1"/>
                </a:solidFill>
                <a:latin typeface="+mn-lt"/>
                <a:cs typeface="Arial" panose="020B0604020202020204" pitchFamily="34" charset="0"/>
              </a:rPr>
            </a:br>
            <a:r>
              <a:rPr lang="en-GB" sz="1000" b="0" noProof="1">
                <a:solidFill>
                  <a:schemeClr val="accent1"/>
                </a:solidFill>
                <a:latin typeface="+mn-lt"/>
                <a:cs typeface="Arial" panose="020B0604020202020204" pitchFamily="34" charset="0"/>
              </a:rPr>
              <a:t>Reset slide</a:t>
            </a:r>
            <a:br>
              <a:rPr lang="en-GB" sz="1000" b="0" noProof="1">
                <a:solidFill>
                  <a:schemeClr val="tx2"/>
                </a:solidFill>
                <a:latin typeface="+mn-lt"/>
                <a:cs typeface="Arial" panose="020B0604020202020204" pitchFamily="34" charset="0"/>
              </a:rPr>
            </a:br>
            <a:r>
              <a:rPr lang="en-GB" altLang="da-DK" sz="1000" noProof="1">
                <a:solidFill>
                  <a:schemeClr val="tx1"/>
                </a:solidFill>
                <a:latin typeface="+mn-lt"/>
                <a:cs typeface="Arial" panose="020B0604020202020204" pitchFamily="34" charset="0"/>
              </a:rPr>
              <a:t>Click the </a:t>
            </a:r>
            <a:r>
              <a:rPr lang="en-GB" altLang="da-DK" sz="1000" b="0" kern="1200" noProof="1">
                <a:solidFill>
                  <a:schemeClr val="accent1"/>
                </a:solidFill>
                <a:latin typeface="+mn-lt"/>
                <a:ea typeface="+mn-ea"/>
                <a:cs typeface="Arial" panose="020B0604020202020204" pitchFamily="34" charset="0"/>
              </a:rPr>
              <a:t>Reset</a:t>
            </a:r>
            <a:r>
              <a:rPr lang="en-GB" altLang="da-DK" sz="1000" b="1" baseline="0" noProof="1">
                <a:solidFill>
                  <a:schemeClr val="tx1"/>
                </a:solidFill>
                <a:latin typeface="+mn-lt"/>
                <a:cs typeface="Arial" panose="020B0604020202020204" pitchFamily="34" charset="0"/>
              </a:rPr>
              <a:t> </a:t>
            </a:r>
            <a:r>
              <a:rPr lang="en-GB" altLang="da-DK" sz="1000" noProof="1">
                <a:solidFill>
                  <a:schemeClr val="tx1"/>
                </a:solidFill>
                <a:latin typeface="+mn-lt"/>
                <a:cs typeface="Arial" panose="020B0604020202020204" pitchFamily="34" charset="0"/>
              </a:rPr>
              <a:t>menu to reset position, size</a:t>
            </a:r>
            <a:r>
              <a:rPr lang="en-GB" altLang="da-DK" sz="1000" baseline="0" noProof="1">
                <a:solidFill>
                  <a:schemeClr val="tx1"/>
                </a:solidFill>
                <a:latin typeface="+mn-lt"/>
                <a:cs typeface="Arial" panose="020B0604020202020204" pitchFamily="34" charset="0"/>
              </a:rPr>
              <a:t> and </a:t>
            </a:r>
            <a:br>
              <a:rPr lang="en-GB" altLang="da-DK" sz="1000" baseline="0" noProof="1">
                <a:solidFill>
                  <a:schemeClr val="tx1"/>
                </a:solidFill>
                <a:latin typeface="+mn-lt"/>
                <a:cs typeface="Arial" panose="020B0604020202020204" pitchFamily="34" charset="0"/>
              </a:rPr>
            </a:br>
            <a:r>
              <a:rPr lang="en-GB" altLang="da-DK" sz="1000" baseline="0" noProof="1">
                <a:solidFill>
                  <a:schemeClr val="tx1"/>
                </a:solidFill>
                <a:latin typeface="+mn-lt"/>
                <a:cs typeface="Arial" panose="020B0604020202020204" pitchFamily="34" charset="0"/>
              </a:rPr>
              <a:t>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800" b="0" noProof="1">
                <a:solidFill>
                  <a:schemeClr val="tx1"/>
                </a:solidFill>
                <a:latin typeface="+mn-lt"/>
                <a:cs typeface="Arial" panose="020B0604020202020204" pitchFamily="34" charset="0"/>
              </a:rPr>
            </a:br>
            <a:r>
              <a:rPr lang="en-GB" sz="1200" b="1" dirty="0">
                <a:solidFill>
                  <a:schemeClr val="accent1"/>
                </a:solidFill>
                <a:latin typeface="Arial" panose="020B0604020202020204" pitchFamily="34" charset="0"/>
                <a:cs typeface="Arial" panose="020B0604020202020204" pitchFamily="34" charset="0"/>
              </a:rPr>
              <a:t>Slides and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000" b="0" noProof="1">
                <a:solidFill>
                  <a:schemeClr val="tx1"/>
                </a:solidFill>
                <a:latin typeface="+mn-lt"/>
                <a:cs typeface="Arial" panose="020B0604020202020204" pitchFamily="34" charset="0"/>
              </a:rPr>
              <a:t>Click on the menu </a:t>
            </a:r>
            <a:r>
              <a:rPr lang="en-GB" altLang="da-DK" sz="1000" b="0" kern="1200" noProof="1">
                <a:solidFill>
                  <a:schemeClr val="accent1"/>
                </a:solidFill>
                <a:latin typeface="+mn-lt"/>
                <a:ea typeface="+mn-ea"/>
                <a:cs typeface="Arial" panose="020B0604020202020204" pitchFamily="34" charset="0"/>
              </a:rPr>
              <a:t>New Slide </a:t>
            </a:r>
            <a:r>
              <a:rPr lang="en-GB" altLang="da-DK" sz="1000" b="0" noProof="1">
                <a:solidFill>
                  <a:schemeClr val="tx1"/>
                </a:solidFill>
                <a:latin typeface="+mn-lt"/>
                <a:cs typeface="Arial" panose="020B0604020202020204" pitchFamily="34" charset="0"/>
              </a:rPr>
              <a:t>in the </a:t>
            </a:r>
            <a:r>
              <a:rPr lang="en-GB" altLang="da-DK" sz="1000" b="0" kern="1200" noProof="1">
                <a:solidFill>
                  <a:schemeClr val="accent1"/>
                </a:solidFill>
                <a:latin typeface="+mn-lt"/>
                <a:ea typeface="+mn-ea"/>
                <a:cs typeface="Arial" panose="020B0604020202020204" pitchFamily="34" charset="0"/>
              </a:rPr>
              <a:t>Home</a:t>
            </a:r>
            <a:r>
              <a:rPr lang="en-GB" altLang="da-DK" sz="1000" b="0" noProof="1">
                <a:solidFill>
                  <a:schemeClr val="tx1"/>
                </a:solidFill>
                <a:latin typeface="+mn-lt"/>
                <a:cs typeface="Arial" panose="020B0604020202020204" pitchFamily="34" charset="0"/>
              </a:rPr>
              <a:t> tab to insert a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new slide</a:t>
            </a:r>
            <a:br>
              <a:rPr lang="en-GB" altLang="da-DK" sz="1000" b="0" noProof="1">
                <a:solidFill>
                  <a:schemeClr val="tx1"/>
                </a:solidFill>
                <a:latin typeface="+mn-lt"/>
                <a:cs typeface="Arial" panose="020B0604020202020204" pitchFamily="34" charset="0"/>
              </a:rPr>
            </a:br>
            <a:br>
              <a:rPr lang="en-GB" altLang="da-DK" sz="1000" b="0" noProof="1">
                <a:solidFill>
                  <a:schemeClr val="tx1"/>
                </a:solidFill>
                <a:latin typeface="+mn-lt"/>
                <a:cs typeface="Arial" panose="020B0604020202020204" pitchFamily="34" charset="0"/>
              </a:rPr>
            </a:br>
            <a:r>
              <a:rPr lang="en-GB" altLang="da-DK" sz="1000" b="0" noProof="1">
                <a:solidFill>
                  <a:schemeClr val="accent1"/>
                </a:solidFill>
                <a:latin typeface="+mn-lt"/>
                <a:cs typeface="Arial" panose="020B0604020202020204" pitchFamily="34" charset="0"/>
              </a:rPr>
              <a:t>Change layout</a:t>
            </a:r>
            <a:br>
              <a:rPr lang="en-GB" altLang="da-DK" sz="1000" b="0" noProof="1">
                <a:solidFill>
                  <a:schemeClr val="tx2"/>
                </a:solidFill>
                <a:latin typeface="+mn-lt"/>
                <a:cs typeface="Arial" panose="020B0604020202020204" pitchFamily="34" charset="0"/>
              </a:rPr>
            </a:br>
            <a:r>
              <a:rPr lang="en-GB" sz="1000" dirty="0">
                <a:solidFill>
                  <a:srgbClr val="000000"/>
                </a:solidFill>
                <a:latin typeface="+mn-lt"/>
                <a:ea typeface="Arial" panose="020B0604020202020204" pitchFamily="34" charset="0"/>
              </a:rPr>
              <a:t>Click on the arrow next to </a:t>
            </a:r>
            <a:r>
              <a:rPr lang="en-GB" sz="1000" b="0" kern="1200" dirty="0">
                <a:solidFill>
                  <a:schemeClr val="accent1"/>
                </a:solidFill>
                <a:latin typeface="+mn-lt"/>
                <a:ea typeface="+mn-ea"/>
                <a:cs typeface="Arial" panose="020B0604020202020204" pitchFamily="34" charset="0"/>
              </a:rPr>
              <a:t>Layout</a:t>
            </a:r>
            <a:r>
              <a:rPr lang="en-GB" sz="1000" b="1" dirty="0">
                <a:solidFill>
                  <a:srgbClr val="000000"/>
                </a:solidFill>
                <a:latin typeface="+mn-lt"/>
                <a:ea typeface="Arial" panose="020B0604020202020204" pitchFamily="34" charset="0"/>
              </a:rPr>
              <a:t> </a:t>
            </a:r>
            <a:r>
              <a:rPr lang="en-GB" sz="1000" dirty="0">
                <a:solidFill>
                  <a:srgbClr val="000000"/>
                </a:solidFill>
                <a:latin typeface="+mn-lt"/>
                <a:ea typeface="Arial" panose="020B0604020202020204" pitchFamily="34" charset="0"/>
              </a:rPr>
              <a:t>to view a dropdown </a:t>
            </a:r>
            <a:br>
              <a:rPr lang="en-GB" sz="1000" dirty="0">
                <a:solidFill>
                  <a:srgbClr val="000000"/>
                </a:solidFill>
                <a:latin typeface="+mn-lt"/>
                <a:ea typeface="Arial" panose="020B0604020202020204" pitchFamily="34" charset="0"/>
              </a:rPr>
            </a:br>
            <a:r>
              <a:rPr lang="en-GB" sz="1000" dirty="0">
                <a:solidFill>
                  <a:srgbClr val="000000"/>
                </a:solidFill>
                <a:latin typeface="+mn-lt"/>
                <a:ea typeface="Arial" panose="020B0604020202020204" pitchFamily="34" charset="0"/>
              </a:rPr>
              <a:t>menu of possible slide layouts</a:t>
            </a:r>
          </a:p>
          <a:p>
            <a:pPr marL="0" indent="0">
              <a:spcAft>
                <a:spcPts val="600"/>
              </a:spcAft>
              <a:buFont typeface="+mj-lt"/>
              <a:buNone/>
            </a:pPr>
            <a:r>
              <a:rPr lang="en-GB" sz="1000" b="0" dirty="0">
                <a:solidFill>
                  <a:schemeClr val="accent1"/>
                </a:solidFill>
                <a:latin typeface="+mn-lt"/>
                <a:ea typeface="Arial" panose="020B0604020202020204" pitchFamily="34" charset="0"/>
              </a:rPr>
              <a:t>Animations</a:t>
            </a:r>
            <a:br>
              <a:rPr lang="en-GB" sz="1000" b="1" dirty="0">
                <a:solidFill>
                  <a:srgbClr val="000000"/>
                </a:solidFill>
                <a:latin typeface="+mn-lt"/>
                <a:ea typeface="Arial" panose="020B0604020202020204" pitchFamily="34" charset="0"/>
              </a:rPr>
            </a:br>
            <a:r>
              <a:rPr lang="en-GB" sz="1000" dirty="0">
                <a:latin typeface="+mn-lt"/>
                <a:ea typeface="Arial" panose="020B0604020202020204" pitchFamily="34" charset="0"/>
              </a:rPr>
              <a:t>No animated slides included,  keep animation simple e.g., fade</a:t>
            </a:r>
          </a:p>
          <a:p>
            <a:pPr marL="0" indent="0">
              <a:spcAft>
                <a:spcPts val="0"/>
              </a:spcAft>
              <a:buFont typeface="+mj-lt"/>
              <a:buNone/>
            </a:pPr>
            <a:endParaRPr lang="en-GB" sz="1000" dirty="0">
              <a:latin typeface="+mn-lt"/>
              <a:ea typeface="Arial" panose="020B0604020202020204" pitchFamily="34" charset="0"/>
            </a:endParaRPr>
          </a:p>
          <a:p>
            <a:pPr eaLnBrk="1" hangingPunct="1">
              <a:spcAft>
                <a:spcPts val="600"/>
              </a:spcAft>
              <a:defRPr/>
            </a:pPr>
            <a:r>
              <a:rPr lang="en-GB" sz="1200" b="1" dirty="0">
                <a:solidFill>
                  <a:schemeClr val="accent1"/>
                </a:solidFill>
                <a:latin typeface="Arial" panose="020B0604020202020204" pitchFamily="34" charset="0"/>
                <a:cs typeface="Arial" panose="020B0604020202020204" pitchFamily="34" charset="0"/>
              </a:rPr>
              <a:t>Guides</a:t>
            </a:r>
          </a:p>
          <a:p>
            <a:pPr eaLnBrk="1" hangingPunct="1">
              <a:spcAft>
                <a:spcPts val="600"/>
              </a:spcAft>
              <a:defRPr/>
            </a:pPr>
            <a:r>
              <a:rPr lang="en-GB" altLang="da-DK" sz="1000" b="0" kern="1200" noProof="1">
                <a:solidFill>
                  <a:schemeClr val="tx1"/>
                </a:solidFill>
                <a:latin typeface="+mn-lt"/>
                <a:ea typeface="+mn-ea"/>
                <a:cs typeface="Arial" panose="020B0604020202020204" pitchFamily="34" charset="0"/>
              </a:rPr>
              <a:t>Click the </a:t>
            </a:r>
            <a:r>
              <a:rPr lang="en-GB" altLang="da-DK" sz="1000" b="0" kern="1200" noProof="1">
                <a:solidFill>
                  <a:schemeClr val="accent1"/>
                </a:solidFill>
                <a:latin typeface="+mn-lt"/>
                <a:ea typeface="+mn-ea"/>
                <a:cs typeface="Arial" panose="020B0604020202020204" pitchFamily="34" charset="0"/>
              </a:rPr>
              <a:t>View</a:t>
            </a:r>
            <a:r>
              <a:rPr lang="en-GB" altLang="da-DK" sz="1000" b="0" kern="1200" noProof="1">
                <a:solidFill>
                  <a:schemeClr val="tx1"/>
                </a:solidFill>
                <a:latin typeface="+mn-lt"/>
                <a:ea typeface="+mn-ea"/>
                <a:cs typeface="Arial" panose="020B0604020202020204" pitchFamily="34" charset="0"/>
              </a:rPr>
              <a:t> tab and set tick mark next to </a:t>
            </a:r>
            <a:r>
              <a:rPr lang="en-GB" altLang="da-DK" sz="1000" b="0" kern="1200" noProof="1">
                <a:solidFill>
                  <a:schemeClr val="accent1"/>
                </a:solidFill>
                <a:latin typeface="+mn-lt"/>
                <a:ea typeface="+mn-ea"/>
                <a:cs typeface="Arial" panose="020B0604020202020204" pitchFamily="34" charset="0"/>
              </a:rPr>
              <a:t>Guides</a:t>
            </a:r>
          </a:p>
          <a:p>
            <a:pPr eaLnBrk="1" hangingPunct="1">
              <a:spcAft>
                <a:spcPts val="600"/>
              </a:spcAft>
              <a:defRPr/>
            </a:pPr>
            <a:r>
              <a:rPr lang="en-GB" altLang="da-DK" sz="1000" b="0" kern="1200" noProof="1">
                <a:solidFill>
                  <a:schemeClr val="accent1"/>
                </a:solidFill>
                <a:latin typeface="+mn-lt"/>
                <a:ea typeface="+mn-ea"/>
                <a:cs typeface="Arial" panose="020B0604020202020204" pitchFamily="34" charset="0"/>
              </a:rPr>
              <a:t>Hint: Alt + F9 </a:t>
            </a:r>
            <a:r>
              <a:rPr lang="en-GB" altLang="da-DK" sz="1000" b="0" kern="1200" noProof="1">
                <a:solidFill>
                  <a:schemeClr val="tx1"/>
                </a:solidFill>
                <a:latin typeface="+mn-lt"/>
                <a:ea typeface="+mn-ea"/>
                <a:cs typeface="Arial" panose="020B0604020202020204" pitchFamily="34" charset="0"/>
              </a:rPr>
              <a:t>for quick view of guides</a:t>
            </a:r>
            <a:br>
              <a:rPr lang="en-GB" altLang="da-DK" sz="1000" b="0" kern="1200" noProof="1">
                <a:solidFill>
                  <a:schemeClr val="tx1"/>
                </a:solidFill>
                <a:latin typeface="+mn-lt"/>
                <a:ea typeface="+mn-ea"/>
                <a:cs typeface="Arial" panose="020B0604020202020204" pitchFamily="34" charset="0"/>
              </a:rPr>
            </a:br>
            <a:r>
              <a:rPr lang="en-GB" altLang="da-DK" sz="1000" b="0" kern="1200" noProof="1">
                <a:solidFill>
                  <a:schemeClr val="accent1"/>
                </a:solidFill>
                <a:latin typeface="+mn-lt"/>
                <a:ea typeface="+mn-ea"/>
                <a:cs typeface="Arial" panose="020B0604020202020204" pitchFamily="34" charset="0"/>
              </a:rPr>
              <a:t>Mac: </a:t>
            </a:r>
            <a:r>
              <a:rPr lang="en-GB" sz="1000" b="0" i="0" dirty="0">
                <a:solidFill>
                  <a:srgbClr val="333333"/>
                </a:solidFill>
                <a:effectLst/>
                <a:latin typeface="+mn-lt"/>
              </a:rPr>
              <a:t>⌘ </a:t>
            </a:r>
            <a:r>
              <a:rPr lang="en-GB" altLang="da-DK" sz="1000" b="0" kern="1200" noProof="1">
                <a:solidFill>
                  <a:schemeClr val="tx1"/>
                </a:solidFill>
                <a:latin typeface="+mn-lt"/>
                <a:ea typeface="+mn-ea"/>
                <a:cs typeface="Arial" panose="020B0604020202020204" pitchFamily="34" charset="0"/>
              </a:rPr>
              <a:t>+ option + ctrl + G</a:t>
            </a:r>
            <a:endParaRPr lang="en-GB" sz="1000" dirty="0">
              <a:latin typeface="+mn-lt"/>
              <a:ea typeface="Arial" panose="020B0604020202020204" pitchFamily="34" charset="0"/>
            </a:endParaRPr>
          </a:p>
          <a:p>
            <a:pPr marL="0" indent="0">
              <a:spcAft>
                <a:spcPts val="600"/>
              </a:spcAft>
              <a:buFont typeface="+mj-lt"/>
              <a:buNone/>
            </a:pPr>
            <a:br>
              <a:rPr lang="en-GB" altLang="da-DK" sz="1000" b="0" kern="1200" noProof="1">
                <a:solidFill>
                  <a:schemeClr val="tx1"/>
                </a:solidFill>
                <a:latin typeface="Arial" charset="0"/>
                <a:ea typeface="+mn-ea"/>
                <a:cs typeface="Arial" panose="020B0604020202020204" pitchFamily="34" charset="0"/>
              </a:rPr>
            </a:br>
            <a:endParaRPr lang="en-GB" sz="1000" dirty="0">
              <a:latin typeface="+mn-lt"/>
              <a:ea typeface="Arial" panose="020B0604020202020204" pitchFamily="34" charset="0"/>
            </a:endParaRPr>
          </a:p>
        </p:txBody>
      </p:sp>
      <p:sp>
        <p:nvSpPr>
          <p:cNvPr id="31" name="Text Box 3">
            <a:extLst>
              <a:ext uri="{FF2B5EF4-FFF2-40B4-BE49-F238E27FC236}">
                <a16:creationId xmlns:a16="http://schemas.microsoft.com/office/drawing/2014/main" id="{F569F601-11CF-4F09-9ACA-29DB61293B18}"/>
              </a:ext>
            </a:extLst>
          </p:cNvPr>
          <p:cNvSpPr txBox="1">
            <a:spLocks noChangeArrowheads="1"/>
          </p:cNvSpPr>
          <p:nvPr userDrawn="1"/>
        </p:nvSpPr>
        <p:spPr bwMode="auto">
          <a:xfrm>
            <a:off x="4359275" y="1556270"/>
            <a:ext cx="347345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1" dirty="0">
                <a:solidFill>
                  <a:schemeClr val="accent1"/>
                </a:solidFill>
                <a:latin typeface="Arial" panose="020B0604020202020204" pitchFamily="34" charset="0"/>
                <a:cs typeface="Arial" panose="020B0604020202020204" pitchFamily="34" charset="0"/>
              </a:rPr>
              <a:t>Pictures</a:t>
            </a:r>
            <a:endParaRPr lang="en-GB" sz="1200" b="1" noProof="1">
              <a:solidFill>
                <a:schemeClr val="accent1"/>
              </a:solidFill>
              <a:latin typeface="Arial" panose="020B0604020202020204" pitchFamily="34" charset="0"/>
              <a:cs typeface="Arial" panose="020B0604020202020204" pitchFamily="34" charset="0"/>
            </a:endParaRPr>
          </a:p>
          <a:p>
            <a:pPr marL="0" lvl="0" indent="0" algn="l" defTabSz="914400" rtl="0" eaLnBrk="1" latinLnBrk="0" hangingPunct="1">
              <a:lnSpc>
                <a:spcPct val="100000"/>
              </a:lnSpc>
              <a:spcBef>
                <a:spcPts val="0"/>
              </a:spcBef>
              <a:spcAft>
                <a:spcPts val="0"/>
              </a:spcAft>
              <a:buClr>
                <a:srgbClr val="000000"/>
              </a:buClr>
              <a:buSzPct val="100000"/>
              <a:buFont typeface="+mj-lt"/>
              <a:buNone/>
              <a:defRPr/>
            </a:pPr>
            <a:r>
              <a:rPr lang="en-GB" altLang="da-DK" sz="1050" b="0" i="0" u="none" kern="1200" cap="none" noProof="1">
                <a:solidFill>
                  <a:srgbClr val="000000"/>
                </a:solidFill>
                <a:latin typeface="Times New Roman" panose="02020603050405020304" pitchFamily="18" charset="0"/>
                <a:ea typeface="+mn-ea"/>
                <a:cs typeface="+mn-cs"/>
              </a:rPr>
              <a:t>On slides with picture placeholder click icon, </a:t>
            </a:r>
            <a:br>
              <a:rPr lang="en-GB" altLang="da-DK" sz="1050" b="0" i="0" u="none" kern="1200" cap="none" noProof="1">
                <a:solidFill>
                  <a:srgbClr val="000000"/>
                </a:solidFill>
                <a:latin typeface="Times New Roman" panose="02020603050405020304" pitchFamily="18" charset="0"/>
                <a:ea typeface="+mn-ea"/>
                <a:cs typeface="+mn-cs"/>
              </a:rPr>
            </a:br>
            <a:r>
              <a:rPr lang="en-GB" altLang="da-DK" sz="1050" b="0" i="0" u="none" kern="1200" cap="none" noProof="1">
                <a:solidFill>
                  <a:srgbClr val="000000"/>
                </a:solidFill>
                <a:latin typeface="Times New Roman" panose="02020603050405020304" pitchFamily="18" charset="0"/>
                <a:ea typeface="+mn-ea"/>
                <a:cs typeface="+mn-cs"/>
              </a:rPr>
              <a:t>s</a:t>
            </a:r>
            <a:r>
              <a:rPr lang="en-GB" altLang="da-DK" sz="1050" b="0" i="0" u="none" cap="none" noProof="1">
                <a:solidFill>
                  <a:srgbClr val="000000"/>
                </a:solidFill>
                <a:latin typeface="Times New Roman" panose="02020603050405020304" pitchFamily="18" charset="0"/>
                <a:ea typeface="+mn-ea"/>
                <a:cs typeface="+mn-cs"/>
              </a:rPr>
              <a:t>elect </a:t>
            </a:r>
            <a:r>
              <a:rPr lang="en-GB" altLang="da-DK" sz="1000" b="0" kern="1200" noProof="1">
                <a:solidFill>
                  <a:schemeClr val="accent1"/>
                </a:solidFill>
                <a:latin typeface="+mn-lt"/>
                <a:ea typeface="+mn-ea"/>
                <a:cs typeface="Arial" panose="020B0604020202020204" pitchFamily="34" charset="0"/>
              </a:rPr>
              <a:t>Image</a:t>
            </a:r>
            <a:r>
              <a:rPr lang="en-GB" altLang="da-DK" sz="1050" b="1" i="0" u="none" cap="none" noProof="1">
                <a:solidFill>
                  <a:srgbClr val="000000"/>
                </a:solidFill>
                <a:latin typeface="Times New Roman" panose="02020603050405020304" pitchFamily="18" charset="0"/>
                <a:ea typeface="+mn-ea"/>
                <a:cs typeface="+mn-cs"/>
              </a:rPr>
              <a:t> </a:t>
            </a:r>
            <a:r>
              <a:rPr lang="en-GB" altLang="da-DK" sz="1000" b="0" kern="1200" noProof="1">
                <a:solidFill>
                  <a:schemeClr val="accent1"/>
                </a:solidFill>
                <a:latin typeface="+mn-lt"/>
                <a:ea typeface="+mn-ea"/>
                <a:cs typeface="Arial" panose="020B0604020202020204" pitchFamily="34" charset="0"/>
              </a:rPr>
              <a:t>Tools</a:t>
            </a:r>
            <a:r>
              <a:rPr lang="en-GB" altLang="da-DK" sz="1050" b="1" i="0" u="none" cap="none" noProof="1">
                <a:solidFill>
                  <a:srgbClr val="000000"/>
                </a:solidFill>
                <a:latin typeface="Times New Roman" panose="02020603050405020304" pitchFamily="18" charset="0"/>
                <a:ea typeface="+mn-ea"/>
                <a:cs typeface="+mn-cs"/>
              </a:rPr>
              <a:t> </a:t>
            </a:r>
            <a:r>
              <a:rPr lang="en-GB" altLang="da-DK" sz="1050" b="0" i="0" u="none" cap="none" noProof="1">
                <a:solidFill>
                  <a:srgbClr val="000000"/>
                </a:solidFill>
                <a:latin typeface="Times New Roman" panose="02020603050405020304" pitchFamily="18" charset="0"/>
                <a:ea typeface="+mn-ea"/>
                <a:cs typeface="+mn-cs"/>
              </a:rPr>
              <a:t>options on Templafy ribbon </a:t>
            </a:r>
            <a:br>
              <a:rPr lang="en-GB" altLang="da-DK" sz="1050" b="0" i="0" u="none" cap="none" noProof="1">
                <a:solidFill>
                  <a:srgbClr val="000000"/>
                </a:solidFill>
                <a:latin typeface="Times New Roman" panose="02020603050405020304" pitchFamily="18" charset="0"/>
                <a:ea typeface="+mn-ea"/>
                <a:cs typeface="+mn-cs"/>
              </a:rPr>
            </a:br>
            <a:r>
              <a:rPr lang="en-GB" altLang="da-DK" sz="1050" b="0" i="0" u="none" cap="none" noProof="1">
                <a:solidFill>
                  <a:srgbClr val="000000"/>
                </a:solidFill>
                <a:latin typeface="Times New Roman" panose="02020603050405020304" pitchFamily="18" charset="0"/>
                <a:ea typeface="+mn-ea"/>
                <a:cs typeface="+mn-cs"/>
              </a:rPr>
              <a:t>and select </a:t>
            </a:r>
            <a:r>
              <a:rPr lang="en-GB" altLang="da-DK" sz="1000" b="0" kern="1200" noProof="1">
                <a:solidFill>
                  <a:schemeClr val="accent1"/>
                </a:solidFill>
                <a:latin typeface="+mn-lt"/>
                <a:ea typeface="+mn-ea"/>
                <a:cs typeface="Arial" panose="020B0604020202020204" pitchFamily="34" charset="0"/>
              </a:rPr>
              <a:t>Insert</a:t>
            </a:r>
            <a:r>
              <a:rPr lang="en-GB" altLang="da-DK" sz="1050" b="1" i="0" u="none" cap="none" noProof="1">
                <a:solidFill>
                  <a:srgbClr val="000000"/>
                </a:solidFill>
                <a:latin typeface="Times New Roman" panose="02020603050405020304" pitchFamily="18" charset="0"/>
                <a:ea typeface="+mn-ea"/>
                <a:cs typeface="+mn-cs"/>
              </a:rPr>
              <a:t> </a:t>
            </a:r>
            <a:r>
              <a:rPr lang="en-GB" altLang="da-DK" sz="1050" b="0" i="0" u="none" cap="none" noProof="1">
                <a:solidFill>
                  <a:srgbClr val="000000"/>
                </a:solidFill>
                <a:latin typeface="Times New Roman" panose="02020603050405020304" pitchFamily="18" charset="0"/>
                <a:ea typeface="+mn-ea"/>
                <a:cs typeface="+mn-cs"/>
              </a:rPr>
              <a:t>or </a:t>
            </a:r>
            <a:r>
              <a:rPr lang="en-GB" altLang="da-DK" sz="1000" b="0" kern="1200" noProof="1">
                <a:solidFill>
                  <a:schemeClr val="accent1"/>
                </a:solidFill>
                <a:latin typeface="+mn-lt"/>
                <a:ea typeface="+mn-ea"/>
                <a:cs typeface="Arial" panose="020B0604020202020204" pitchFamily="34" charset="0"/>
              </a:rPr>
              <a:t>Paste</a:t>
            </a:r>
            <a:r>
              <a:rPr lang="en-GB" altLang="da-DK" sz="1050" b="0" i="0" u="none" cap="none" noProof="1">
                <a:solidFill>
                  <a:srgbClr val="000000"/>
                </a:solidFill>
                <a:latin typeface="Times New Roman" panose="02020603050405020304" pitchFamily="18" charset="0"/>
                <a:ea typeface="+mn-ea"/>
                <a:cs typeface="+mn-cs"/>
              </a:rPr>
              <a:t>. Then move the picture </a:t>
            </a:r>
            <a:br>
              <a:rPr lang="en-GB" altLang="da-DK" sz="1050" b="0" i="0" u="none" cap="none" noProof="1">
                <a:solidFill>
                  <a:srgbClr val="000000"/>
                </a:solidFill>
                <a:latin typeface="Times New Roman" panose="02020603050405020304" pitchFamily="18" charset="0"/>
                <a:ea typeface="+mn-ea"/>
                <a:cs typeface="+mn-cs"/>
              </a:rPr>
            </a:br>
            <a:r>
              <a:rPr lang="en-GB" altLang="da-DK" sz="1050" b="0" i="0" u="none" cap="none" noProof="1">
                <a:solidFill>
                  <a:srgbClr val="000000"/>
                </a:solidFill>
                <a:latin typeface="Times New Roman" panose="02020603050405020304" pitchFamily="18" charset="0"/>
                <a:ea typeface="+mn-ea"/>
                <a:cs typeface="+mn-cs"/>
              </a:rPr>
              <a:t>within the placeholder to focus. </a:t>
            </a:r>
            <a:endParaRPr lang="en-GB" altLang="da-DK" sz="1200" b="0" i="0" u="none" cap="none" noProof="1">
              <a:solidFill>
                <a:srgbClr val="000000"/>
              </a:solidFill>
              <a:latin typeface="Times New Roman" panose="02020603050405020304" pitchFamily="18" charset="0"/>
              <a:ea typeface="+mn-ea"/>
              <a:cs typeface="+mn-cs"/>
            </a:endParaRPr>
          </a:p>
          <a:p>
            <a:pPr eaLnBrk="1" hangingPunct="1">
              <a:spcBef>
                <a:spcPts val="1200"/>
              </a:spcBef>
              <a:spcAft>
                <a:spcPts val="600"/>
              </a:spcAft>
              <a:defRPr/>
            </a:pPr>
            <a:r>
              <a:rPr lang="en-GB" sz="900" b="0" i="0" noProof="1">
                <a:solidFill>
                  <a:schemeClr val="accent1"/>
                </a:solidFill>
                <a:latin typeface="+mn-lt"/>
                <a:cs typeface="Arial" panose="020B0604020202020204" pitchFamily="34" charset="0"/>
              </a:rPr>
              <a:t>Crop picture</a:t>
            </a:r>
          </a:p>
          <a:p>
            <a:pPr marL="144000" indent="-144000" eaLnBrk="1" hangingPunct="1">
              <a:spcAft>
                <a:spcPts val="600"/>
              </a:spcAft>
              <a:buFont typeface="+mj-lt"/>
              <a:buAutoNum type="arabicPeriod"/>
              <a:defRPr/>
            </a:pPr>
            <a:r>
              <a:rPr lang="en-GB" altLang="da-DK" sz="1000" b="0" noProof="1">
                <a:solidFill>
                  <a:schemeClr val="tx1"/>
                </a:solidFill>
                <a:latin typeface="+mn-lt"/>
                <a:cs typeface="Arial" panose="020B0604020202020204" pitchFamily="34" charset="0"/>
              </a:rPr>
              <a:t>Click </a:t>
            </a:r>
            <a:r>
              <a:rPr lang="en-GB" altLang="da-DK" sz="1000" b="0" kern="1200" noProof="1">
                <a:solidFill>
                  <a:schemeClr val="accent1"/>
                </a:solidFill>
                <a:latin typeface="+mn-lt"/>
                <a:ea typeface="+mn-ea"/>
                <a:cs typeface="Arial" panose="020B0604020202020204" pitchFamily="34" charset="0"/>
              </a:rPr>
              <a:t>Crop</a:t>
            </a:r>
            <a:r>
              <a:rPr lang="en-GB" altLang="da-DK" sz="1000" b="0" noProof="1">
                <a:solidFill>
                  <a:schemeClr val="tx1"/>
                </a:solidFill>
                <a:latin typeface="+mn-lt"/>
                <a:cs typeface="Arial" panose="020B0604020202020204" pitchFamily="34" charset="0"/>
              </a:rPr>
              <a:t> to change size or focus of the picture</a:t>
            </a:r>
          </a:p>
          <a:p>
            <a:pPr marL="144000" indent="-144000" eaLnBrk="1" hangingPunct="1">
              <a:spcAft>
                <a:spcPts val="600"/>
              </a:spcAft>
              <a:buFont typeface="+mj-lt"/>
              <a:buAutoNum type="arabicPeriod"/>
              <a:defRPr/>
            </a:pPr>
            <a:r>
              <a:rPr lang="en-GB" altLang="da-DK" sz="1000" b="0" noProof="1">
                <a:solidFill>
                  <a:schemeClr val="tx1"/>
                </a:solidFill>
                <a:latin typeface="+mn-lt"/>
                <a:cs typeface="Arial" panose="020B0604020202020204" pitchFamily="34" charset="0"/>
              </a:rPr>
              <a:t>If you want to scale the picture, hold </a:t>
            </a:r>
            <a:r>
              <a:rPr lang="en-GB" altLang="da-DK" sz="1000" b="0" kern="1200" noProof="1">
                <a:solidFill>
                  <a:schemeClr val="accent1"/>
                </a:solidFill>
                <a:latin typeface="+mn-lt"/>
                <a:ea typeface="+mn-ea"/>
                <a:cs typeface="Arial" panose="020B0604020202020204" pitchFamily="34" charset="0"/>
              </a:rPr>
              <a:t>SHIFT</a:t>
            </a:r>
            <a:r>
              <a:rPr lang="en-GB" altLang="da-DK" sz="1000" b="0" noProof="1">
                <a:solidFill>
                  <a:schemeClr val="tx1"/>
                </a:solidFill>
                <a:latin typeface="+mn-lt"/>
                <a:cs typeface="Arial" panose="020B0604020202020204" pitchFamily="34" charset="0"/>
              </a:rPr>
              <a:t>-key down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while dragging the corners of the picture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000" b="0" kern="1200" noProof="1">
                <a:solidFill>
                  <a:schemeClr val="accent1"/>
                </a:solidFill>
                <a:latin typeface="+mn-lt"/>
                <a:ea typeface="+mn-ea"/>
                <a:cs typeface="Arial" panose="020B0604020202020204" pitchFamily="34" charset="0"/>
              </a:rPr>
              <a:t>Hint: </a:t>
            </a:r>
            <a:r>
              <a:rPr lang="en-GB" altLang="da-DK" sz="1000" b="0" noProof="1">
                <a:solidFill>
                  <a:schemeClr val="tx1"/>
                </a:solidFill>
                <a:latin typeface="+mn-lt"/>
                <a:cs typeface="Arial" panose="020B0604020202020204" pitchFamily="34" charset="0"/>
              </a:rPr>
              <a:t>If you delete the picture and insert a new one, the picture may lie in front of the text or graphic. If this happens, select the picture, right-click and choose </a:t>
            </a:r>
            <a:r>
              <a:rPr lang="en-GB" altLang="da-DK" sz="1000" b="0" kern="1200" noProof="1">
                <a:solidFill>
                  <a:schemeClr val="accent1"/>
                </a:solidFill>
                <a:latin typeface="+mn-lt"/>
                <a:ea typeface="+mn-ea"/>
                <a:cs typeface="Arial" panose="020B0604020202020204" pitchFamily="34" charset="0"/>
              </a:rPr>
              <a:t>Send to Back</a:t>
            </a:r>
            <a:br>
              <a:rPr lang="en-GB" altLang="da-DK" sz="900" b="0" noProof="1">
                <a:solidFill>
                  <a:schemeClr val="tx1"/>
                </a:solidFill>
                <a:latin typeface="+mn-lt"/>
                <a:cs typeface="Arial" panose="020B0604020202020204" pitchFamily="34" charset="0"/>
              </a:rPr>
            </a:br>
            <a:endParaRPr lang="en-GB" altLang="da-DK" sz="800" b="0" noProof="1">
              <a:solidFill>
                <a:schemeClr val="tx1"/>
              </a:solidFill>
              <a:latin typeface="+mn-lt"/>
              <a:cs typeface="Arial" panose="020B0604020202020204" pitchFamily="34" charset="0"/>
            </a:endParaRPr>
          </a:p>
          <a:p>
            <a:pPr eaLnBrk="1" hangingPunct="1">
              <a:spcAft>
                <a:spcPts val="600"/>
              </a:spcAft>
              <a:defRPr/>
            </a:pPr>
            <a:r>
              <a:rPr lang="en-GB" altLang="da-DK" sz="1200" b="1" noProof="1">
                <a:solidFill>
                  <a:schemeClr val="accent1"/>
                </a:solidFill>
                <a:latin typeface="Arial" panose="020B0604020202020204" pitchFamily="34" charset="0"/>
                <a:cs typeface="Arial" panose="020B0604020202020204" pitchFamily="34" charset="0"/>
              </a:rPr>
              <a:t>Accessibility</a:t>
            </a:r>
          </a:p>
          <a:p>
            <a:pPr eaLnBrk="1" hangingPunct="1">
              <a:spcAft>
                <a:spcPts val="600"/>
              </a:spcAft>
              <a:defRPr/>
            </a:pPr>
            <a:r>
              <a:rPr lang="en-GB" altLang="da-DK" sz="1000" b="0" noProof="1">
                <a:solidFill>
                  <a:schemeClr val="tx1"/>
                </a:solidFill>
                <a:latin typeface="+mn-lt"/>
                <a:cs typeface="Arial" panose="020B0604020202020204" pitchFamily="34" charset="0"/>
              </a:rPr>
              <a:t>Keep the audience engaged with the simple rule of one concept per slide</a:t>
            </a:r>
          </a:p>
          <a:p>
            <a:pPr eaLnBrk="1" hangingPunct="1">
              <a:spcAft>
                <a:spcPts val="600"/>
              </a:spcAft>
              <a:defRPr/>
            </a:pPr>
            <a:r>
              <a:rPr lang="en-GB" altLang="da-DK" sz="1000" b="0" noProof="1">
                <a:solidFill>
                  <a:schemeClr val="tx1"/>
                </a:solidFill>
                <a:latin typeface="+mn-lt"/>
                <a:cs typeface="Arial" panose="020B0604020202020204" pitchFamily="34" charset="0"/>
              </a:rPr>
              <a:t>Run the Accessibility Checker, found under the Review tab</a:t>
            </a:r>
          </a:p>
          <a:p>
            <a:pPr eaLnBrk="1" hangingPunct="1">
              <a:spcAft>
                <a:spcPts val="600"/>
              </a:spcAft>
              <a:defRPr/>
            </a:pPr>
            <a:r>
              <a:rPr lang="en-GB" altLang="da-DK" sz="1000" b="0" noProof="1">
                <a:solidFill>
                  <a:schemeClr val="tx1"/>
                </a:solidFill>
                <a:latin typeface="+mn-lt"/>
                <a:cs typeface="Arial" panose="020B0604020202020204" pitchFamily="34" charset="0"/>
              </a:rPr>
              <a:t>For charts and diagrams use the secondary colour palette in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the order shown in </a:t>
            </a:r>
            <a:r>
              <a:rPr lang="en-GB" altLang="da-DK" sz="1000" b="1" noProof="1">
                <a:solidFill>
                  <a:schemeClr val="tx1"/>
                </a:solidFill>
                <a:latin typeface="+mn-lt"/>
                <a:cs typeface="Arial" panose="020B0604020202020204" pitchFamily="34" charset="0"/>
              </a:rPr>
              <a:t>Custom Colours</a:t>
            </a:r>
            <a:r>
              <a:rPr lang="en-GB" altLang="da-DK" sz="1000" b="0" noProof="1">
                <a:solidFill>
                  <a:schemeClr val="tx1"/>
                </a:solidFill>
                <a:latin typeface="+mn-lt"/>
                <a:cs typeface="Arial" panose="020B0604020202020204" pitchFamily="34" charset="0"/>
              </a:rPr>
              <a:t> to make provision for colour blindness</a:t>
            </a:r>
            <a:endParaRPr lang="en-GB" altLang="da-DK" sz="1000" b="0" kern="1200" noProof="1">
              <a:solidFill>
                <a:schemeClr val="tx1"/>
              </a:solidFill>
              <a:latin typeface="Arial" charset="0"/>
              <a:ea typeface="+mn-ea"/>
              <a:cs typeface="Arial" panose="020B0604020202020204" pitchFamily="34" charset="0"/>
            </a:endParaRPr>
          </a:p>
          <a:p>
            <a:pPr eaLnBrk="1" hangingPunct="1">
              <a:spcAft>
                <a:spcPts val="600"/>
              </a:spcAft>
              <a:defRPr/>
            </a:pPr>
            <a:endParaRPr lang="en-GB" altLang="da-DK" sz="900" b="0" noProof="1">
              <a:solidFill>
                <a:schemeClr val="tx1"/>
              </a:solidFill>
              <a:latin typeface="+mn-lt"/>
              <a:cs typeface="Arial" panose="020B0604020202020204" pitchFamily="34" charset="0"/>
            </a:endParaRPr>
          </a:p>
          <a:p>
            <a:pPr eaLnBrk="1" hangingPunct="1">
              <a:spcAft>
                <a:spcPts val="600"/>
              </a:spcAft>
              <a:defRPr/>
            </a:pPr>
            <a:endParaRPr lang="en-GB" altLang="da-DK" sz="900" b="0" noProof="1">
              <a:solidFill>
                <a:schemeClr val="tx1"/>
              </a:solidFill>
              <a:latin typeface="+mn-lt"/>
              <a:cs typeface="Arial" panose="020B0604020202020204" pitchFamily="34" charset="0"/>
            </a:endParaRPr>
          </a:p>
        </p:txBody>
      </p:sp>
      <p:sp>
        <p:nvSpPr>
          <p:cNvPr id="32" name="Text Box 4">
            <a:extLst>
              <a:ext uri="{FF2B5EF4-FFF2-40B4-BE49-F238E27FC236}">
                <a16:creationId xmlns:a16="http://schemas.microsoft.com/office/drawing/2014/main" id="{2682DB02-2CDA-471F-B752-2FCF9D501612}"/>
              </a:ext>
            </a:extLst>
          </p:cNvPr>
          <p:cNvSpPr txBox="1">
            <a:spLocks noChangeArrowheads="1"/>
          </p:cNvSpPr>
          <p:nvPr userDrawn="1"/>
        </p:nvSpPr>
        <p:spPr bwMode="auto">
          <a:xfrm>
            <a:off x="8057481" y="1561190"/>
            <a:ext cx="3473450"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1" dirty="0">
                <a:solidFill>
                  <a:schemeClr val="accent1"/>
                </a:solidFill>
                <a:latin typeface="Arial" panose="020B0604020202020204" pitchFamily="34" charset="0"/>
                <a:cs typeface="Arial" panose="020B0604020202020204" pitchFamily="34" charset="0"/>
              </a:rPr>
              <a:t>Header and footer</a:t>
            </a:r>
            <a:endParaRPr lang="en-GB" altLang="da-DK" sz="1200" b="1" noProof="1">
              <a:solidFill>
                <a:schemeClr val="accent1"/>
              </a:solidFill>
              <a:latin typeface="Arial" panose="020B0604020202020204" pitchFamily="34" charset="0"/>
              <a:cs typeface="Arial" panose="020B0604020202020204" pitchFamily="34" charset="0"/>
            </a:endParaRPr>
          </a:p>
          <a:p>
            <a:pPr eaLnBrk="1" hangingPunct="1">
              <a:spcAft>
                <a:spcPts val="600"/>
              </a:spcAft>
              <a:defRPr/>
            </a:pPr>
            <a:r>
              <a:rPr lang="en-GB" altLang="da-DK" sz="10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GB" altLang="da-DK" sz="1000" b="0" noProof="1">
                <a:solidFill>
                  <a:schemeClr val="tx1"/>
                </a:solidFill>
                <a:latin typeface="+mn-lt"/>
                <a:cs typeface="Arial" panose="020B0604020202020204" pitchFamily="34" charset="0"/>
              </a:rPr>
              <a:t>Click on </a:t>
            </a:r>
            <a:r>
              <a:rPr lang="en-GB" altLang="da-DK" sz="1000" b="0" kern="1200" noProof="1">
                <a:solidFill>
                  <a:schemeClr val="accent1"/>
                </a:solidFill>
                <a:latin typeface="+mn-lt"/>
                <a:ea typeface="+mn-ea"/>
                <a:cs typeface="Arial" panose="020B0604020202020204" pitchFamily="34" charset="0"/>
              </a:rPr>
              <a:t>Header and Footer </a:t>
            </a:r>
            <a:r>
              <a:rPr lang="en-GB" altLang="da-DK" sz="1000" b="0" noProof="1">
                <a:solidFill>
                  <a:schemeClr val="tx1"/>
                </a:solidFill>
                <a:latin typeface="+mn-lt"/>
                <a:cs typeface="Arial" panose="020B0604020202020204" pitchFamily="34" charset="0"/>
              </a:rPr>
              <a:t>in the </a:t>
            </a:r>
            <a:r>
              <a:rPr lang="en-GB" altLang="da-DK" sz="1000" b="0" kern="1200" noProof="1">
                <a:solidFill>
                  <a:schemeClr val="accent1"/>
                </a:solidFill>
                <a:latin typeface="+mn-lt"/>
                <a:ea typeface="+mn-ea"/>
                <a:cs typeface="Arial" panose="020B0604020202020204" pitchFamily="34" charset="0"/>
              </a:rPr>
              <a:t>Insert</a:t>
            </a:r>
            <a:r>
              <a:rPr lang="en-GB" altLang="da-DK" sz="1000" b="0" noProof="1">
                <a:solidFill>
                  <a:schemeClr val="tx1"/>
                </a:solidFill>
                <a:latin typeface="+mn-lt"/>
                <a:cs typeface="Arial" panose="020B0604020202020204" pitchFamily="34" charset="0"/>
              </a:rPr>
              <a:t> tab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(write the desired text, click date or page number from or to)</a:t>
            </a:r>
          </a:p>
          <a:p>
            <a:pPr eaLnBrk="1" hangingPunct="1">
              <a:spcAft>
                <a:spcPts val="600"/>
              </a:spcAft>
              <a:defRPr/>
            </a:pPr>
            <a:r>
              <a:rPr lang="en-GB" altLang="da-DK" sz="1000" b="0" noProof="1">
                <a:solidFill>
                  <a:schemeClr val="tx1"/>
                </a:solidFill>
                <a:latin typeface="+mn-lt"/>
                <a:cs typeface="Arial" panose="020B0604020202020204" pitchFamily="34" charset="0"/>
              </a:rPr>
              <a:t>Click </a:t>
            </a:r>
            <a:r>
              <a:rPr lang="en-GB" altLang="da-DK" sz="1000" b="0" kern="1200" noProof="1">
                <a:solidFill>
                  <a:schemeClr val="accent1"/>
                </a:solidFill>
                <a:latin typeface="+mn-lt"/>
                <a:ea typeface="+mn-ea"/>
                <a:cs typeface="Arial" panose="020B0604020202020204" pitchFamily="34" charset="0"/>
              </a:rPr>
              <a:t>Apply</a:t>
            </a:r>
            <a:r>
              <a:rPr lang="en-GB" altLang="da-DK" sz="1000" b="1" noProof="1">
                <a:solidFill>
                  <a:schemeClr val="tx1"/>
                </a:solidFill>
                <a:latin typeface="+mn-lt"/>
                <a:cs typeface="Arial" panose="020B0604020202020204" pitchFamily="34" charset="0"/>
              </a:rPr>
              <a:t> </a:t>
            </a:r>
            <a:r>
              <a:rPr lang="en-GB" altLang="da-DK" sz="1000" b="0" kern="1200" noProof="1">
                <a:solidFill>
                  <a:schemeClr val="accent1"/>
                </a:solidFill>
                <a:latin typeface="+mn-lt"/>
                <a:ea typeface="+mn-ea"/>
                <a:cs typeface="Arial" panose="020B0604020202020204" pitchFamily="34" charset="0"/>
              </a:rPr>
              <a:t>to</a:t>
            </a:r>
            <a:r>
              <a:rPr lang="en-GB" altLang="da-DK" sz="1000" b="1" noProof="1">
                <a:solidFill>
                  <a:schemeClr val="tx1"/>
                </a:solidFill>
                <a:latin typeface="+mn-lt"/>
                <a:cs typeface="Arial" panose="020B0604020202020204" pitchFamily="34" charset="0"/>
              </a:rPr>
              <a:t> </a:t>
            </a:r>
            <a:r>
              <a:rPr lang="en-GB" altLang="da-DK" sz="1000" b="0" kern="1200" noProof="1">
                <a:solidFill>
                  <a:schemeClr val="accent1"/>
                </a:solidFill>
                <a:latin typeface="+mn-lt"/>
                <a:ea typeface="+mn-ea"/>
                <a:cs typeface="Arial" panose="020B0604020202020204" pitchFamily="34" charset="0"/>
              </a:rPr>
              <a:t>All</a:t>
            </a:r>
            <a:r>
              <a:rPr lang="en-GB" altLang="da-DK" sz="1000" b="1" noProof="1">
                <a:solidFill>
                  <a:schemeClr val="tx1"/>
                </a:solidFill>
                <a:latin typeface="+mn-lt"/>
                <a:cs typeface="Arial" panose="020B0604020202020204" pitchFamily="34" charset="0"/>
              </a:rPr>
              <a:t> </a:t>
            </a:r>
            <a:r>
              <a:rPr lang="en-GB" altLang="da-DK" sz="1000" b="0" noProof="1">
                <a:solidFill>
                  <a:schemeClr val="tx1"/>
                </a:solidFill>
                <a:latin typeface="+mn-lt"/>
                <a:cs typeface="Arial" panose="020B0604020202020204" pitchFamily="34" charset="0"/>
              </a:rPr>
              <a:t>or </a:t>
            </a:r>
            <a:r>
              <a:rPr lang="en-GB" altLang="da-DK" sz="1000" b="0" kern="1200" noProof="1">
                <a:solidFill>
                  <a:schemeClr val="accent1"/>
                </a:solidFill>
                <a:latin typeface="+mn-lt"/>
                <a:ea typeface="+mn-ea"/>
                <a:cs typeface="Arial" panose="020B0604020202020204" pitchFamily="34" charset="0"/>
              </a:rPr>
              <a:t>Apply</a:t>
            </a:r>
            <a:r>
              <a:rPr lang="en-GB" altLang="da-DK" sz="1000" b="0" noProof="1">
                <a:solidFill>
                  <a:schemeClr val="tx1"/>
                </a:solidFill>
                <a:latin typeface="+mn-lt"/>
                <a:cs typeface="Arial" panose="020B0604020202020204" pitchFamily="34" charset="0"/>
              </a:rPr>
              <a:t> if only used on one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endParaRPr lang="en-GB" altLang="da-DK" sz="800" b="0" noProof="1">
              <a:solidFill>
                <a:schemeClr val="tx1"/>
              </a:solidFill>
              <a:latin typeface="+mn-lt"/>
              <a:cs typeface="Arial" panose="020B0604020202020204" pitchFamily="34" charset="0"/>
            </a:endParaRPr>
          </a:p>
          <a:p>
            <a:pPr eaLnBrk="1" hangingPunct="1">
              <a:spcAft>
                <a:spcPts val="600"/>
              </a:spcAft>
              <a:defRPr/>
            </a:pPr>
            <a:r>
              <a:rPr lang="en-GB" altLang="da-DK" sz="1200" b="1" noProof="1">
                <a:solidFill>
                  <a:schemeClr val="accent1"/>
                </a:solidFill>
                <a:latin typeface="Arial" panose="020B0604020202020204" pitchFamily="34" charset="0"/>
                <a:cs typeface="Arial" panose="020B0604020202020204" pitchFamily="34" charset="0"/>
              </a:rPr>
              <a:t>Copy/paste content</a:t>
            </a:r>
          </a:p>
          <a:p>
            <a:pPr eaLnBrk="1" hangingPunct="1">
              <a:spcAft>
                <a:spcPts val="600"/>
              </a:spcAft>
              <a:defRPr/>
            </a:pPr>
            <a:r>
              <a:rPr lang="en-GB" altLang="da-DK" sz="1000" b="0" noProof="1">
                <a:solidFill>
                  <a:schemeClr val="tx1"/>
                </a:solidFill>
                <a:latin typeface="+mn-lt"/>
                <a:cs typeface="Arial" panose="020B0604020202020204" pitchFamily="34" charset="0"/>
              </a:rPr>
              <a:t>When copying old content to your new presentation, 2 options are available:</a:t>
            </a:r>
          </a:p>
          <a:p>
            <a:pPr marL="180000" indent="-180000" eaLnBrk="1" hangingPunct="1">
              <a:spcAft>
                <a:spcPts val="600"/>
              </a:spcAft>
              <a:buFont typeface="+mj-lt"/>
              <a:buAutoNum type="arabicPeriod"/>
              <a:defRPr/>
            </a:pPr>
            <a:r>
              <a:rPr lang="en-GB" altLang="da-DK" sz="1000" b="0" kern="1200" noProof="1">
                <a:solidFill>
                  <a:schemeClr val="accent1"/>
                </a:solidFill>
                <a:latin typeface="+mn-lt"/>
                <a:ea typeface="+mn-ea"/>
                <a:cs typeface="Arial" panose="020B0604020202020204" pitchFamily="34" charset="0"/>
              </a:rPr>
              <a:t>Best practice: </a:t>
            </a:r>
            <a:r>
              <a:rPr lang="en-GB" altLang="da-DK" sz="1000" b="0" noProof="1">
                <a:solidFill>
                  <a:schemeClr val="tx1"/>
                </a:solidFill>
                <a:latin typeface="+mn-lt"/>
                <a:cs typeface="Arial" panose="020B0604020202020204" pitchFamily="34" charset="0"/>
              </a:rPr>
              <a:t>Create a slide in your new presentation and copy </a:t>
            </a:r>
            <a:r>
              <a:rPr lang="en-GB" altLang="da-DK" sz="1000" b="0" kern="1200" noProof="1">
                <a:solidFill>
                  <a:schemeClr val="accent1"/>
                </a:solidFill>
                <a:latin typeface="+mn-lt"/>
                <a:ea typeface="+mn-ea"/>
                <a:cs typeface="Arial" panose="020B0604020202020204" pitchFamily="34" charset="0"/>
              </a:rPr>
              <a:t>one</a:t>
            </a:r>
            <a:r>
              <a:rPr lang="en-GB" altLang="da-DK" sz="1000" b="0" i="0" u="none" noProof="1">
                <a:solidFill>
                  <a:schemeClr val="tx1"/>
                </a:solidFill>
                <a:latin typeface="+mn-lt"/>
                <a:cs typeface="Arial" panose="020B0604020202020204" pitchFamily="34" charset="0"/>
              </a:rPr>
              <a:t> piece of content at a time (e.g. copy all text from </a:t>
            </a:r>
            <a:r>
              <a:rPr lang="en-GB" altLang="da-DK" sz="1000" b="0" kern="1200" noProof="1">
                <a:solidFill>
                  <a:schemeClr val="accent1"/>
                </a:solidFill>
                <a:latin typeface="+mn-lt"/>
                <a:ea typeface="+mn-ea"/>
                <a:cs typeface="Arial" panose="020B0604020202020204" pitchFamily="34" charset="0"/>
              </a:rPr>
              <a:t>one</a:t>
            </a:r>
            <a:r>
              <a:rPr lang="en-GB" altLang="da-DK" sz="1000" b="0" i="0" u="none" noProof="1">
                <a:solidFill>
                  <a:schemeClr val="tx1"/>
                </a:solidFill>
                <a:latin typeface="+mn-lt"/>
                <a:cs typeface="Arial" panose="020B0604020202020204" pitchFamily="34" charset="0"/>
              </a:rPr>
              <a:t> textbox)</a:t>
            </a:r>
            <a:endParaRPr lang="en-GB" altLang="da-DK" sz="1000" b="1" i="0" u="sng" noProof="1">
              <a:solidFill>
                <a:schemeClr val="tx1"/>
              </a:solidFill>
              <a:latin typeface="+mn-lt"/>
              <a:cs typeface="Arial" panose="020B0604020202020204" pitchFamily="34" charset="0"/>
            </a:endParaRPr>
          </a:p>
          <a:p>
            <a:pPr marL="180000" indent="-180000" eaLnBrk="1" hangingPunct="1">
              <a:spcAft>
                <a:spcPts val="600"/>
              </a:spcAft>
              <a:buFont typeface="+mj-lt"/>
              <a:buAutoNum type="arabicPeriod"/>
              <a:defRPr/>
            </a:pPr>
            <a:r>
              <a:rPr lang="en-GB" altLang="da-DK" sz="10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p>
          <a:p>
            <a:pPr eaLnBrk="1" hangingPunct="1">
              <a:spcAft>
                <a:spcPts val="0"/>
              </a:spcAft>
              <a:defRPr/>
            </a:pP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200" b="1" noProof="1">
                <a:solidFill>
                  <a:schemeClr val="accent1"/>
                </a:solidFill>
                <a:latin typeface="Arial" panose="020B0604020202020204" pitchFamily="34" charset="0"/>
                <a:cs typeface="Arial" panose="020B0604020202020204" pitchFamily="34" charset="0"/>
              </a:rPr>
              <a:t>Colours and order of use</a:t>
            </a:r>
          </a:p>
          <a:p>
            <a:pPr eaLnBrk="1" hangingPunct="1">
              <a:spcAft>
                <a:spcPts val="600"/>
              </a:spcAft>
              <a:defRPr/>
            </a:pPr>
            <a:r>
              <a:rPr lang="en-GB" altLang="da-DK" sz="1000" b="0" noProof="1">
                <a:solidFill>
                  <a:schemeClr val="tx1"/>
                </a:solidFill>
                <a:latin typeface="+mn-lt"/>
                <a:cs typeface="Arial" panose="020B0604020202020204" pitchFamily="34" charset="0"/>
              </a:rPr>
              <a:t>Where one or two colours adequately convey the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information, then the primary palette should be used</a:t>
            </a:r>
            <a:endParaRPr lang="en-GB" altLang="da-DK" sz="1000" b="1" noProof="1">
              <a:solidFill>
                <a:schemeClr val="tx1"/>
              </a:solidFill>
              <a:latin typeface="+mn-lt"/>
              <a:cs typeface="Arial" panose="020B0604020202020204" pitchFamily="34" charset="0"/>
            </a:endParaRPr>
          </a:p>
        </p:txBody>
      </p:sp>
      <p:pic>
        <p:nvPicPr>
          <p:cNvPr id="33" name="Picture 32">
            <a:extLst>
              <a:ext uri="{FF2B5EF4-FFF2-40B4-BE49-F238E27FC236}">
                <a16:creationId xmlns:a16="http://schemas.microsoft.com/office/drawing/2014/main" id="{FBB584EE-8C00-4508-B274-AFA10B3ABBEE}"/>
              </a:ext>
            </a:extLst>
          </p:cNvPr>
          <p:cNvPicPr>
            <a:picLocks noChangeAspect="1"/>
          </p:cNvPicPr>
          <p:nvPr userDrawn="1"/>
        </p:nvPicPr>
        <p:blipFill>
          <a:blip r:embed="rId2"/>
          <a:stretch>
            <a:fillRect/>
          </a:stretch>
        </p:blipFill>
        <p:spPr>
          <a:xfrm>
            <a:off x="3644742" y="4676636"/>
            <a:ext cx="475428" cy="176762"/>
          </a:xfrm>
          <a:prstGeom prst="rect">
            <a:avLst/>
          </a:prstGeom>
        </p:spPr>
      </p:pic>
      <p:pic>
        <p:nvPicPr>
          <p:cNvPr id="35" name="Picture 16">
            <a:extLst>
              <a:ext uri="{FF2B5EF4-FFF2-40B4-BE49-F238E27FC236}">
                <a16:creationId xmlns:a16="http://schemas.microsoft.com/office/drawing/2014/main" id="{41BC802C-A869-4D85-92E3-B3EBC84B5E76}"/>
              </a:ext>
            </a:extLst>
          </p:cNvPr>
          <p:cNvPicPr>
            <a:picLocks noChangeAspect="1"/>
          </p:cNvPicPr>
          <p:nvPr userDrawn="1"/>
        </p:nvPicPr>
        <p:blipFill>
          <a:blip r:embed="rId3"/>
          <a:stretch>
            <a:fillRect/>
          </a:stretch>
        </p:blipFill>
        <p:spPr>
          <a:xfrm>
            <a:off x="3805638" y="3988871"/>
            <a:ext cx="328881" cy="505501"/>
          </a:xfrm>
          <a:prstGeom prst="rect">
            <a:avLst/>
          </a:prstGeom>
        </p:spPr>
      </p:pic>
      <p:pic>
        <p:nvPicPr>
          <p:cNvPr id="36" name="Picture 20">
            <a:extLst>
              <a:ext uri="{FF2B5EF4-FFF2-40B4-BE49-F238E27FC236}">
                <a16:creationId xmlns:a16="http://schemas.microsoft.com/office/drawing/2014/main" id="{F7E1D6D1-B653-444A-A572-F87B91C8552B}"/>
              </a:ext>
            </a:extLst>
          </p:cNvPr>
          <p:cNvPicPr>
            <a:picLocks noChangeAspect="1"/>
          </p:cNvPicPr>
          <p:nvPr userDrawn="1"/>
        </p:nvPicPr>
        <p:blipFill>
          <a:blip r:embed="rId4"/>
          <a:stretch>
            <a:fillRect/>
          </a:stretch>
        </p:blipFill>
        <p:spPr>
          <a:xfrm>
            <a:off x="3644742" y="3256159"/>
            <a:ext cx="538465" cy="172841"/>
          </a:xfrm>
          <a:prstGeom prst="rect">
            <a:avLst/>
          </a:prstGeom>
        </p:spPr>
      </p:pic>
      <p:pic>
        <p:nvPicPr>
          <p:cNvPr id="37" name="Picture 19">
            <a:extLst>
              <a:ext uri="{FF2B5EF4-FFF2-40B4-BE49-F238E27FC236}">
                <a16:creationId xmlns:a16="http://schemas.microsoft.com/office/drawing/2014/main" id="{A91EB139-9D90-427B-9229-AFB288306F92}"/>
              </a:ext>
            </a:extLst>
          </p:cNvPr>
          <p:cNvPicPr>
            <a:picLocks noChangeAspect="1"/>
          </p:cNvPicPr>
          <p:nvPr userDrawn="1"/>
        </p:nvPicPr>
        <p:blipFill>
          <a:blip r:embed="rId5"/>
          <a:stretch>
            <a:fillRect/>
          </a:stretch>
        </p:blipFill>
        <p:spPr>
          <a:xfrm>
            <a:off x="7514612" y="2732345"/>
            <a:ext cx="313788" cy="543900"/>
          </a:xfrm>
          <a:prstGeom prst="rect">
            <a:avLst/>
          </a:prstGeom>
        </p:spPr>
      </p:pic>
      <p:pic>
        <p:nvPicPr>
          <p:cNvPr id="38" name="Picture 12">
            <a:extLst>
              <a:ext uri="{FF2B5EF4-FFF2-40B4-BE49-F238E27FC236}">
                <a16:creationId xmlns:a16="http://schemas.microsoft.com/office/drawing/2014/main" id="{9302297C-8714-4F04-80C4-D88FCB711B81}"/>
              </a:ext>
            </a:extLst>
          </p:cNvPr>
          <p:cNvPicPr>
            <a:picLocks noChangeAspect="1"/>
          </p:cNvPicPr>
          <p:nvPr userDrawn="1"/>
        </p:nvPicPr>
        <p:blipFill>
          <a:blip r:embed="rId6"/>
          <a:stretch>
            <a:fillRect/>
          </a:stretch>
        </p:blipFill>
        <p:spPr>
          <a:xfrm>
            <a:off x="11154895" y="2350953"/>
            <a:ext cx="378293" cy="543366"/>
          </a:xfrm>
          <a:prstGeom prst="rect">
            <a:avLst/>
          </a:prstGeom>
        </p:spPr>
      </p:pic>
      <p:pic>
        <p:nvPicPr>
          <p:cNvPr id="39" name="Picture 38">
            <a:extLst>
              <a:ext uri="{FF2B5EF4-FFF2-40B4-BE49-F238E27FC236}">
                <a16:creationId xmlns:a16="http://schemas.microsoft.com/office/drawing/2014/main" id="{0E3E34AB-E599-431C-B998-23EB2D866138}"/>
              </a:ext>
            </a:extLst>
          </p:cNvPr>
          <p:cNvPicPr>
            <a:picLocks noChangeAspect="1"/>
          </p:cNvPicPr>
          <p:nvPr userDrawn="1"/>
        </p:nvPicPr>
        <p:blipFill>
          <a:blip r:embed="rId7"/>
          <a:stretch>
            <a:fillRect/>
          </a:stretch>
        </p:blipFill>
        <p:spPr>
          <a:xfrm>
            <a:off x="654485" y="2558845"/>
            <a:ext cx="457143" cy="257143"/>
          </a:xfrm>
          <a:prstGeom prst="rect">
            <a:avLst/>
          </a:prstGeom>
        </p:spPr>
      </p:pic>
      <p:grpSp>
        <p:nvGrpSpPr>
          <p:cNvPr id="40" name="Group 39">
            <a:extLst>
              <a:ext uri="{FF2B5EF4-FFF2-40B4-BE49-F238E27FC236}">
                <a16:creationId xmlns:a16="http://schemas.microsoft.com/office/drawing/2014/main" id="{72902734-3D03-4C28-A006-0BEC608D23B2}"/>
              </a:ext>
            </a:extLst>
          </p:cNvPr>
          <p:cNvGrpSpPr/>
          <p:nvPr userDrawn="1"/>
        </p:nvGrpSpPr>
        <p:grpSpPr>
          <a:xfrm>
            <a:off x="11353188" y="5065031"/>
            <a:ext cx="180000" cy="608519"/>
            <a:chOff x="11353188" y="5592256"/>
            <a:chExt cx="180000" cy="608519"/>
          </a:xfrm>
        </p:grpSpPr>
        <p:sp>
          <p:nvSpPr>
            <p:cNvPr id="41" name="TextBox 40">
              <a:extLst>
                <a:ext uri="{FF2B5EF4-FFF2-40B4-BE49-F238E27FC236}">
                  <a16:creationId xmlns:a16="http://schemas.microsoft.com/office/drawing/2014/main" id="{38B58C93-1F46-455C-8D5F-F2CD48D279E9}"/>
                </a:ext>
              </a:extLst>
            </p:cNvPr>
            <p:cNvSpPr txBox="1"/>
            <p:nvPr userDrawn="1"/>
          </p:nvSpPr>
          <p:spPr>
            <a:xfrm>
              <a:off x="11353188" y="5807237"/>
              <a:ext cx="180000" cy="180000"/>
            </a:xfrm>
            <a:prstGeom prst="rect">
              <a:avLst/>
            </a:prstGeom>
            <a:solidFill>
              <a:schemeClr val="bg2"/>
            </a:solidFill>
            <a:ln w="3175">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 name="TextBox 41">
              <a:extLst>
                <a:ext uri="{FF2B5EF4-FFF2-40B4-BE49-F238E27FC236}">
                  <a16:creationId xmlns:a16="http://schemas.microsoft.com/office/drawing/2014/main" id="{17A2DB1B-A420-4B12-85ED-CF483E503527}"/>
                </a:ext>
              </a:extLst>
            </p:cNvPr>
            <p:cNvSpPr txBox="1"/>
            <p:nvPr userDrawn="1"/>
          </p:nvSpPr>
          <p:spPr>
            <a:xfrm>
              <a:off x="11353188" y="6020775"/>
              <a:ext cx="180000" cy="180000"/>
            </a:xfrm>
            <a:prstGeom prst="rect">
              <a:avLst/>
            </a:prstGeom>
            <a:solidFill>
              <a:schemeClr val="tx1"/>
            </a:solidFill>
            <a:ln>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id="{5D0F578B-638A-4F2E-801D-451C157902C7}"/>
                </a:ext>
              </a:extLst>
            </p:cNvPr>
            <p:cNvSpPr txBox="1"/>
            <p:nvPr userDrawn="1"/>
          </p:nvSpPr>
          <p:spPr>
            <a:xfrm>
              <a:off x="11353188" y="5592256"/>
              <a:ext cx="180000" cy="180000"/>
            </a:xfrm>
            <a:prstGeom prst="rect">
              <a:avLst/>
            </a:prstGeom>
            <a:solidFill>
              <a:schemeClr val="accent1"/>
            </a:solidFill>
            <a:ln>
              <a:solidFill>
                <a:schemeClr val="tx2"/>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44" name="Title 2">
            <a:extLst>
              <a:ext uri="{FF2B5EF4-FFF2-40B4-BE49-F238E27FC236}">
                <a16:creationId xmlns:a16="http://schemas.microsoft.com/office/drawing/2014/main" id="{88AC562C-7CEE-4D41-9A95-F1606A2EBDEB}"/>
              </a:ext>
            </a:extLst>
          </p:cNvPr>
          <p:cNvSpPr>
            <a:spLocks noGrp="1"/>
          </p:cNvSpPr>
          <p:nvPr>
            <p:ph type="title" hasCustomPrompt="1"/>
          </p:nvPr>
        </p:nvSpPr>
        <p:spPr>
          <a:xfrm>
            <a:off x="658810" y="504000"/>
            <a:ext cx="7172327" cy="532800"/>
          </a:xfrm>
        </p:spPr>
        <p:txBody>
          <a:bodyPr/>
          <a:lstStyle>
            <a:lvl1pPr>
              <a:defRPr/>
            </a:lvl1pPr>
          </a:lstStyle>
          <a:p>
            <a:r>
              <a:rPr lang="en-GB" dirty="0"/>
              <a:t>Tips and Tricks: user guide</a:t>
            </a:r>
          </a:p>
        </p:txBody>
      </p:sp>
      <p:pic>
        <p:nvPicPr>
          <p:cNvPr id="2" name="Picture 1">
            <a:extLst>
              <a:ext uri="{FF2B5EF4-FFF2-40B4-BE49-F238E27FC236}">
                <a16:creationId xmlns:a16="http://schemas.microsoft.com/office/drawing/2014/main" id="{04E091B5-7F19-4FC3-BFBD-9868B3E235AB}"/>
              </a:ext>
            </a:extLst>
          </p:cNvPr>
          <p:cNvPicPr>
            <a:picLocks noChangeAspect="1"/>
          </p:cNvPicPr>
          <p:nvPr userDrawn="1"/>
        </p:nvPicPr>
        <p:blipFill>
          <a:blip r:embed="rId8"/>
          <a:stretch>
            <a:fillRect/>
          </a:stretch>
        </p:blipFill>
        <p:spPr>
          <a:xfrm>
            <a:off x="3301231" y="1585888"/>
            <a:ext cx="873267" cy="1193899"/>
          </a:xfrm>
          <a:prstGeom prst="rect">
            <a:avLst/>
          </a:prstGeom>
        </p:spPr>
      </p:pic>
      <p:pic>
        <p:nvPicPr>
          <p:cNvPr id="6" name="Picture 5">
            <a:extLst>
              <a:ext uri="{FF2B5EF4-FFF2-40B4-BE49-F238E27FC236}">
                <a16:creationId xmlns:a16="http://schemas.microsoft.com/office/drawing/2014/main" id="{CAF5A0E2-DFA0-4F60-BCDA-05EE8CD09854}"/>
              </a:ext>
            </a:extLst>
          </p:cNvPr>
          <p:cNvPicPr>
            <a:picLocks noChangeAspect="1"/>
          </p:cNvPicPr>
          <p:nvPr userDrawn="1"/>
        </p:nvPicPr>
        <p:blipFill rotWithShape="1">
          <a:blip r:embed="rId9"/>
          <a:srcRect t="1" b="14057"/>
          <a:stretch/>
        </p:blipFill>
        <p:spPr>
          <a:xfrm>
            <a:off x="7127918" y="1787380"/>
            <a:ext cx="700482" cy="771465"/>
          </a:xfrm>
          <a:prstGeom prst="rect">
            <a:avLst/>
          </a:prstGeom>
        </p:spPr>
      </p:pic>
    </p:spTree>
    <p:extLst>
      <p:ext uri="{BB962C8B-B14F-4D97-AF65-F5344CB8AC3E}">
        <p14:creationId xmlns:p14="http://schemas.microsoft.com/office/powerpoint/2010/main" val="3775545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grpSp>
        <p:nvGrpSpPr>
          <p:cNvPr id="3" name="SP Agenda Section" hidden="1"/>
          <p:cNvGrpSpPr/>
          <p:nvPr userDrawn="1"/>
        </p:nvGrpSpPr>
        <p:grpSpPr>
          <a:xfrm>
            <a:off x="561176" y="1824042"/>
            <a:ext cx="11044248" cy="369332"/>
            <a:chOff x="1630533" y="2085631"/>
            <a:chExt cx="11044247" cy="369332"/>
          </a:xfrm>
        </p:grpSpPr>
        <p:sp>
          <p:nvSpPr>
            <p:cNvPr id="20" name="Section Title"/>
            <p:cNvSpPr txBox="1">
              <a:spLocks/>
            </p:cNvSpPr>
            <p:nvPr userDrawn="1"/>
          </p:nvSpPr>
          <p:spPr>
            <a:xfrm>
              <a:off x="1630533" y="2085631"/>
              <a:ext cx="3843347" cy="369332"/>
            </a:xfrm>
            <a:prstGeom prst="rect">
              <a:avLst/>
            </a:prstGeom>
            <a:noFill/>
          </p:spPr>
          <p:txBody>
            <a:bodyPr wrap="square" rtlCol="0" anchor="ctr">
              <a:noAutofit/>
            </a:bodyPr>
            <a:lstStyle/>
            <a:p>
              <a:pPr defTabSz="9334267">
                <a:tabLst>
                  <a:tab pos="9512062" algn="l"/>
                </a:tabLst>
              </a:pPr>
              <a:r>
                <a:rPr lang="en-US" sz="2800" dirty="0"/>
                <a:t>&lt;TEXT&gt;</a:t>
              </a:r>
            </a:p>
          </p:txBody>
        </p:sp>
        <p:sp>
          <p:nvSpPr>
            <p:cNvPr id="22" name="Slide Number"/>
            <p:cNvSpPr txBox="1">
              <a:spLocks/>
            </p:cNvSpPr>
            <p:nvPr userDrawn="1"/>
          </p:nvSpPr>
          <p:spPr>
            <a:xfrm>
              <a:off x="12037786" y="2085631"/>
              <a:ext cx="636994" cy="369332"/>
            </a:xfrm>
            <a:prstGeom prst="rect">
              <a:avLst/>
            </a:prstGeom>
            <a:noFill/>
          </p:spPr>
          <p:txBody>
            <a:bodyPr wrap="none" rtlCol="0" anchor="ctr">
              <a:noAutofit/>
            </a:bodyPr>
            <a:lstStyle/>
            <a:p>
              <a:pPr algn="r"/>
              <a:r>
                <a:rPr lang="en-US" sz="2800" dirty="0"/>
                <a:t>&lt;P&gt;</a:t>
              </a:r>
            </a:p>
          </p:txBody>
        </p:sp>
      </p:grpSp>
      <p:grpSp>
        <p:nvGrpSpPr>
          <p:cNvPr id="4" name="SP Agenda Section Highlight" hidden="1"/>
          <p:cNvGrpSpPr>
            <a:grpSpLocks/>
          </p:cNvGrpSpPr>
          <p:nvPr userDrawn="1"/>
        </p:nvGrpSpPr>
        <p:grpSpPr>
          <a:xfrm>
            <a:off x="561176" y="2384090"/>
            <a:ext cx="11044248" cy="369332"/>
            <a:chOff x="1547504" y="2616963"/>
            <a:chExt cx="11044248" cy="369332"/>
          </a:xfrm>
          <a:noFill/>
        </p:grpSpPr>
        <p:sp>
          <p:nvSpPr>
            <p:cNvPr id="32" name="Section Title"/>
            <p:cNvSpPr txBox="1">
              <a:spLocks/>
            </p:cNvSpPr>
            <p:nvPr userDrawn="1"/>
          </p:nvSpPr>
          <p:spPr>
            <a:xfrm>
              <a:off x="1547504" y="2616963"/>
              <a:ext cx="3843347" cy="369332"/>
            </a:xfrm>
            <a:prstGeom prst="rect">
              <a:avLst/>
            </a:prstGeom>
            <a:grpFill/>
          </p:spPr>
          <p:txBody>
            <a:bodyPr wrap="square" rtlCol="0" anchor="ctr">
              <a:noAutofit/>
            </a:bodyPr>
            <a:lstStyle/>
            <a:p>
              <a:pPr defTabSz="9334267">
                <a:tabLst>
                  <a:tab pos="9512062" algn="l"/>
                </a:tabLst>
              </a:pPr>
              <a:r>
                <a:rPr lang="en-US" sz="2800" b="0" dirty="0">
                  <a:solidFill>
                    <a:srgbClr val="FF0000"/>
                  </a:solidFill>
                </a:rPr>
                <a:t>&lt;TEXT&gt;</a:t>
              </a:r>
            </a:p>
          </p:txBody>
        </p:sp>
        <p:sp>
          <p:nvSpPr>
            <p:cNvPr id="34" name="Slide Number"/>
            <p:cNvSpPr txBox="1">
              <a:spLocks/>
            </p:cNvSpPr>
            <p:nvPr userDrawn="1"/>
          </p:nvSpPr>
          <p:spPr>
            <a:xfrm>
              <a:off x="11954758" y="2616963"/>
              <a:ext cx="636994" cy="369332"/>
            </a:xfrm>
            <a:prstGeom prst="rect">
              <a:avLst/>
            </a:prstGeom>
            <a:grpFill/>
          </p:spPr>
          <p:txBody>
            <a:bodyPr wrap="none" rtlCol="0" anchor="ctr">
              <a:noAutofit/>
            </a:bodyPr>
            <a:lstStyle/>
            <a:p>
              <a:pPr algn="r"/>
              <a:r>
                <a:rPr lang="en-US" sz="2800" b="0" dirty="0">
                  <a:solidFill>
                    <a:srgbClr val="FF0000"/>
                  </a:solidFill>
                </a:rPr>
                <a:t>&lt;P&gt;</a:t>
              </a:r>
            </a:p>
          </p:txBody>
        </p:sp>
      </p:grpSp>
      <p:grpSp>
        <p:nvGrpSpPr>
          <p:cNvPr id="8" name="SP Agenda Subsection" hidden="1"/>
          <p:cNvGrpSpPr>
            <a:grpSpLocks/>
          </p:cNvGrpSpPr>
          <p:nvPr userDrawn="1"/>
        </p:nvGrpSpPr>
        <p:grpSpPr>
          <a:xfrm>
            <a:off x="561176" y="2943456"/>
            <a:ext cx="11044248" cy="369332"/>
            <a:chOff x="2062894" y="3155687"/>
            <a:chExt cx="11044247" cy="369332"/>
          </a:xfrm>
        </p:grpSpPr>
        <p:sp>
          <p:nvSpPr>
            <p:cNvPr id="39" name="Section Title"/>
            <p:cNvSpPr txBox="1">
              <a:spLocks/>
            </p:cNvSpPr>
            <p:nvPr userDrawn="1"/>
          </p:nvSpPr>
          <p:spPr>
            <a:xfrm>
              <a:off x="2062894" y="3155687"/>
              <a:ext cx="3366444" cy="369332"/>
            </a:xfrm>
            <a:prstGeom prst="rect">
              <a:avLst/>
            </a:prstGeom>
            <a:noFill/>
          </p:spPr>
          <p:txBody>
            <a:bodyPr wrap="square" rtlCol="0" anchor="ctr">
              <a:noAutofit/>
            </a:bodyPr>
            <a:lstStyle/>
            <a:p>
              <a:pPr defTabSz="9334267">
                <a:tabLst>
                  <a:tab pos="9512062" algn="l"/>
                </a:tabLst>
              </a:pPr>
              <a:r>
                <a:rPr lang="en-US" sz="2800" dirty="0"/>
                <a:t>&lt;TEXT&gt;</a:t>
              </a:r>
            </a:p>
          </p:txBody>
        </p:sp>
        <p:sp>
          <p:nvSpPr>
            <p:cNvPr id="41" name="Slide Number"/>
            <p:cNvSpPr txBox="1">
              <a:spLocks/>
            </p:cNvSpPr>
            <p:nvPr userDrawn="1"/>
          </p:nvSpPr>
          <p:spPr>
            <a:xfrm>
              <a:off x="12470147" y="3155687"/>
              <a:ext cx="636994" cy="369332"/>
            </a:xfrm>
            <a:prstGeom prst="rect">
              <a:avLst/>
            </a:prstGeom>
            <a:noFill/>
          </p:spPr>
          <p:txBody>
            <a:bodyPr wrap="none" rtlCol="0" anchor="ctr">
              <a:noAutofit/>
            </a:bodyPr>
            <a:lstStyle/>
            <a:p>
              <a:pPr algn="r"/>
              <a:r>
                <a:rPr lang="en-US" sz="2800" dirty="0"/>
                <a:t>&lt;P&gt;</a:t>
              </a:r>
            </a:p>
          </p:txBody>
        </p:sp>
      </p:grpSp>
      <p:grpSp>
        <p:nvGrpSpPr>
          <p:cNvPr id="9" name="SP Agenda Subsection Highlight" hidden="1"/>
          <p:cNvGrpSpPr>
            <a:grpSpLocks/>
          </p:cNvGrpSpPr>
          <p:nvPr userDrawn="1"/>
        </p:nvGrpSpPr>
        <p:grpSpPr>
          <a:xfrm>
            <a:off x="561176" y="3502822"/>
            <a:ext cx="11044248" cy="369332"/>
            <a:chOff x="2062894" y="3694411"/>
            <a:chExt cx="11044248" cy="369332"/>
          </a:xfrm>
          <a:noFill/>
        </p:grpSpPr>
        <p:sp>
          <p:nvSpPr>
            <p:cNvPr id="46" name="Section Title"/>
            <p:cNvSpPr txBox="1">
              <a:spLocks/>
            </p:cNvSpPr>
            <p:nvPr userDrawn="1"/>
          </p:nvSpPr>
          <p:spPr>
            <a:xfrm>
              <a:off x="2062894" y="3694411"/>
              <a:ext cx="3366444" cy="369332"/>
            </a:xfrm>
            <a:prstGeom prst="rect">
              <a:avLst/>
            </a:prstGeom>
            <a:grpFill/>
          </p:spPr>
          <p:txBody>
            <a:bodyPr wrap="square" rtlCol="0" anchor="ctr">
              <a:noAutofit/>
            </a:bodyPr>
            <a:lstStyle/>
            <a:p>
              <a:pPr defTabSz="9334267">
                <a:tabLst>
                  <a:tab pos="9512062" algn="l"/>
                </a:tabLst>
              </a:pPr>
              <a:r>
                <a:rPr lang="en-US" sz="2800" b="0" dirty="0">
                  <a:solidFill>
                    <a:srgbClr val="FF0000"/>
                  </a:solidFill>
                </a:rPr>
                <a:t>&lt;TEXT&gt;</a:t>
              </a:r>
            </a:p>
          </p:txBody>
        </p:sp>
        <p:sp>
          <p:nvSpPr>
            <p:cNvPr id="48" name="Slide Number"/>
            <p:cNvSpPr txBox="1">
              <a:spLocks/>
            </p:cNvSpPr>
            <p:nvPr userDrawn="1"/>
          </p:nvSpPr>
          <p:spPr>
            <a:xfrm>
              <a:off x="12470148" y="3694411"/>
              <a:ext cx="636994" cy="369332"/>
            </a:xfrm>
            <a:prstGeom prst="rect">
              <a:avLst/>
            </a:prstGeom>
            <a:grpFill/>
          </p:spPr>
          <p:txBody>
            <a:bodyPr wrap="none" rtlCol="0" anchor="ctr">
              <a:noAutofit/>
            </a:bodyPr>
            <a:lstStyle/>
            <a:p>
              <a:pPr algn="r"/>
              <a:r>
                <a:rPr lang="en-US" sz="2800" b="0" dirty="0">
                  <a:solidFill>
                    <a:srgbClr val="FF0000"/>
                  </a:solidFill>
                </a:rPr>
                <a:t>&lt;P&gt;</a:t>
              </a:r>
            </a:p>
          </p:txBody>
        </p:sp>
      </p:grpSp>
      <p:sp>
        <p:nvSpPr>
          <p:cNvPr id="2" name="Title 1">
            <a:extLst>
              <a:ext uri="{FF2B5EF4-FFF2-40B4-BE49-F238E27FC236}">
                <a16:creationId xmlns:a16="http://schemas.microsoft.com/office/drawing/2014/main" id="{D9B412AA-C027-4FE7-B3CE-FC0157DDC117}"/>
              </a:ext>
            </a:extLst>
          </p:cNvPr>
          <p:cNvSpPr>
            <a:spLocks noGrp="1"/>
          </p:cNvSpPr>
          <p:nvPr>
            <p:ph type="title" idx="10" hasCustomPrompt="1"/>
          </p:nvPr>
        </p:nvSpPr>
        <p:spPr/>
        <p:txBody>
          <a:bodyPr/>
          <a:lstStyle/>
          <a:p>
            <a:r>
              <a:rPr lang="en-US"/>
              <a:t>Agenda</a:t>
            </a:r>
          </a:p>
        </p:txBody>
      </p:sp>
    </p:spTree>
    <p:extLst>
      <p:ext uri="{BB962C8B-B14F-4D97-AF65-F5344CB8AC3E}">
        <p14:creationId xmlns:p14="http://schemas.microsoft.com/office/powerpoint/2010/main" val="3475449806"/>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P Divider 1">
    <p:spTree>
      <p:nvGrpSpPr>
        <p:cNvPr id="1" name=""/>
        <p:cNvGrpSpPr/>
        <p:nvPr/>
      </p:nvGrpSpPr>
      <p:grpSpPr>
        <a:xfrm>
          <a:off x="0" y="0"/>
          <a:ext cx="0" cy="0"/>
          <a:chOff x="0" y="0"/>
          <a:chExt cx="0" cy="0"/>
        </a:xfrm>
      </p:grpSpPr>
      <p:grpSp>
        <p:nvGrpSpPr>
          <p:cNvPr id="71" name="SP Agenda Section" hidden="1">
            <a:extLst>
              <a:ext uri="{FF2B5EF4-FFF2-40B4-BE49-F238E27FC236}">
                <a16:creationId xmlns:a16="http://schemas.microsoft.com/office/drawing/2014/main" id="{91D61CFA-1A29-4B89-8F49-1E216E25DD2B}"/>
              </a:ext>
            </a:extLst>
          </p:cNvPr>
          <p:cNvGrpSpPr>
            <a:grpSpLocks/>
          </p:cNvGrpSpPr>
          <p:nvPr userDrawn="1"/>
        </p:nvGrpSpPr>
        <p:grpSpPr>
          <a:xfrm>
            <a:off x="561804" y="1933043"/>
            <a:ext cx="9499096" cy="369332"/>
            <a:chOff x="1685325" y="2085631"/>
            <a:chExt cx="5598384" cy="369332"/>
          </a:xfrm>
        </p:grpSpPr>
        <p:sp>
          <p:nvSpPr>
            <p:cNvPr id="72" name="Section Title">
              <a:extLst>
                <a:ext uri="{FF2B5EF4-FFF2-40B4-BE49-F238E27FC236}">
                  <a16:creationId xmlns:a16="http://schemas.microsoft.com/office/drawing/2014/main" id="{8BF45C0E-D24F-4800-98B2-20E0A3AC8C3F}"/>
                </a:ext>
              </a:extLst>
            </p:cNvPr>
            <p:cNvSpPr txBox="1">
              <a:spLocks/>
            </p:cNvSpPr>
            <p:nvPr userDrawn="1"/>
          </p:nvSpPr>
          <p:spPr>
            <a:xfrm>
              <a:off x="1685325" y="2085631"/>
              <a:ext cx="5598384" cy="369332"/>
            </a:xfrm>
            <a:prstGeom prst="rect">
              <a:avLst/>
            </a:prstGeom>
            <a:noFill/>
          </p:spPr>
          <p:txBody>
            <a:bodyPr wrap="square" rtlCol="0" anchor="ctr">
              <a:noAutofit/>
            </a:bodyPr>
            <a:lstStyle/>
            <a:p>
              <a:pPr defTabSz="9334267">
                <a:tabLst>
                  <a:tab pos="9512062" algn="l"/>
                </a:tabLst>
              </a:pPr>
              <a:r>
                <a:rPr lang="en-US" sz="4000" b="0" dirty="0">
                  <a:solidFill>
                    <a:schemeClr val="tx1"/>
                  </a:solidFill>
                </a:rPr>
                <a:t>&lt;TEXT&gt;</a:t>
              </a:r>
            </a:p>
          </p:txBody>
        </p:sp>
        <p:sp>
          <p:nvSpPr>
            <p:cNvPr id="73" name="Section Number">
              <a:extLst>
                <a:ext uri="{FF2B5EF4-FFF2-40B4-BE49-F238E27FC236}">
                  <a16:creationId xmlns:a16="http://schemas.microsoft.com/office/drawing/2014/main" id="{B36140C3-09D5-4D3F-906D-270C63E34027}"/>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4000" b="0" dirty="0">
                  <a:solidFill>
                    <a:srgbClr val="000000">
                      <a:alpha val="0"/>
                    </a:srgbClr>
                  </a:solidFill>
                </a:rPr>
                <a:t>&lt;N&gt;</a:t>
              </a:r>
            </a:p>
          </p:txBody>
        </p:sp>
        <p:sp>
          <p:nvSpPr>
            <p:cNvPr id="74" name="Slide Number">
              <a:extLst>
                <a:ext uri="{FF2B5EF4-FFF2-40B4-BE49-F238E27FC236}">
                  <a16:creationId xmlns:a16="http://schemas.microsoft.com/office/drawing/2014/main" id="{871FFF1F-6558-47A3-B57A-1327C25BF06E}"/>
                </a:ext>
              </a:extLst>
            </p:cNvPr>
            <p:cNvSpPr txBox="1">
              <a:spLocks/>
            </p:cNvSpPr>
            <p:nvPr userDrawn="1"/>
          </p:nvSpPr>
          <p:spPr>
            <a:xfrm>
              <a:off x="6912263" y="2085631"/>
              <a:ext cx="0" cy="0"/>
            </a:xfrm>
            <a:prstGeom prst="rect">
              <a:avLst/>
            </a:prstGeom>
            <a:noFill/>
          </p:spPr>
          <p:txBody>
            <a:bodyPr wrap="none" rtlCol="0" anchor="ctr">
              <a:noAutofit/>
            </a:bodyPr>
            <a:lstStyle/>
            <a:p>
              <a:pPr algn="r"/>
              <a:r>
                <a:rPr lang="en-US" sz="4000" b="0" dirty="0">
                  <a:solidFill>
                    <a:srgbClr val="000000">
                      <a:alpha val="0"/>
                    </a:srgbClr>
                  </a:solidFill>
                </a:rPr>
                <a:t>&lt;P&gt;</a:t>
              </a:r>
            </a:p>
          </p:txBody>
        </p:sp>
        <p:sp>
          <p:nvSpPr>
            <p:cNvPr id="75" name="Timeslot">
              <a:extLst>
                <a:ext uri="{FF2B5EF4-FFF2-40B4-BE49-F238E27FC236}">
                  <a16:creationId xmlns:a16="http://schemas.microsoft.com/office/drawing/2014/main" id="{98FFC8B2-AAEA-4B46-BACD-C8587958201A}"/>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dirty="0">
                  <a:solidFill>
                    <a:srgbClr val="000000">
                      <a:alpha val="0"/>
                    </a:srgbClr>
                  </a:solidFill>
                </a:rPr>
                <a:t>&lt;TIMESLOT&gt;</a:t>
              </a:r>
            </a:p>
          </p:txBody>
        </p:sp>
        <p:sp>
          <p:nvSpPr>
            <p:cNvPr id="76" name="Responsible">
              <a:extLst>
                <a:ext uri="{FF2B5EF4-FFF2-40B4-BE49-F238E27FC236}">
                  <a16:creationId xmlns:a16="http://schemas.microsoft.com/office/drawing/2014/main" id="{0E8F7A35-E5F6-48B1-BC2B-4D8D2886AA71}"/>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dirty="0">
                  <a:solidFill>
                    <a:srgbClr val="000000">
                      <a:alpha val="0"/>
                    </a:srgbClr>
                  </a:solidFill>
                </a:rPr>
                <a:t>&lt;RESPONSIBLE&gt;</a:t>
              </a:r>
            </a:p>
          </p:txBody>
        </p:sp>
        <p:sp>
          <p:nvSpPr>
            <p:cNvPr id="77" name="Duration">
              <a:extLst>
                <a:ext uri="{FF2B5EF4-FFF2-40B4-BE49-F238E27FC236}">
                  <a16:creationId xmlns:a16="http://schemas.microsoft.com/office/drawing/2014/main" id="{D42D33A2-C40A-44B6-BE0C-4D7653C496BC}"/>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dirty="0">
                  <a:solidFill>
                    <a:srgbClr val="000000">
                      <a:alpha val="0"/>
                    </a:srgbClr>
                  </a:solidFill>
                </a:rPr>
                <a:t>&lt;DURATION&gt;</a:t>
              </a:r>
            </a:p>
          </p:txBody>
        </p:sp>
      </p:grpSp>
      <p:grpSp>
        <p:nvGrpSpPr>
          <p:cNvPr id="78" name="SP Agenda Subsection" hidden="1">
            <a:extLst>
              <a:ext uri="{FF2B5EF4-FFF2-40B4-BE49-F238E27FC236}">
                <a16:creationId xmlns:a16="http://schemas.microsoft.com/office/drawing/2014/main" id="{3CDEAECC-3C3D-40DC-8048-05157150AD6E}"/>
              </a:ext>
            </a:extLst>
          </p:cNvPr>
          <p:cNvGrpSpPr>
            <a:grpSpLocks/>
          </p:cNvGrpSpPr>
          <p:nvPr userDrawn="1"/>
        </p:nvGrpSpPr>
        <p:grpSpPr>
          <a:xfrm>
            <a:off x="561798" y="2566133"/>
            <a:ext cx="9499097" cy="369332"/>
            <a:chOff x="1685318" y="2085631"/>
            <a:chExt cx="5598384" cy="369332"/>
          </a:xfrm>
        </p:grpSpPr>
        <p:sp>
          <p:nvSpPr>
            <p:cNvPr id="79" name="Section Title">
              <a:extLst>
                <a:ext uri="{FF2B5EF4-FFF2-40B4-BE49-F238E27FC236}">
                  <a16:creationId xmlns:a16="http://schemas.microsoft.com/office/drawing/2014/main" id="{584D4FFB-892A-49C8-973F-893B258E19BF}"/>
                </a:ext>
              </a:extLst>
            </p:cNvPr>
            <p:cNvSpPr txBox="1">
              <a:spLocks/>
            </p:cNvSpPr>
            <p:nvPr userDrawn="1"/>
          </p:nvSpPr>
          <p:spPr>
            <a:xfrm>
              <a:off x="1685318" y="2085631"/>
              <a:ext cx="5598384" cy="369332"/>
            </a:xfrm>
            <a:prstGeom prst="rect">
              <a:avLst/>
            </a:prstGeom>
            <a:noFill/>
          </p:spPr>
          <p:txBody>
            <a:bodyPr wrap="square" rtlCol="0" anchor="ctr">
              <a:noAutofit/>
            </a:bodyPr>
            <a:lstStyle/>
            <a:p>
              <a:pPr defTabSz="9334267">
                <a:tabLst>
                  <a:tab pos="9512062" algn="l"/>
                </a:tabLst>
              </a:pPr>
              <a:r>
                <a:rPr lang="en-US" sz="4000" b="0" dirty="0">
                  <a:solidFill>
                    <a:schemeClr val="tx1"/>
                  </a:solidFill>
                </a:rPr>
                <a:t>&lt;TEXT&gt;</a:t>
              </a:r>
            </a:p>
          </p:txBody>
        </p:sp>
        <p:sp>
          <p:nvSpPr>
            <p:cNvPr id="80" name="Section Number">
              <a:extLst>
                <a:ext uri="{FF2B5EF4-FFF2-40B4-BE49-F238E27FC236}">
                  <a16:creationId xmlns:a16="http://schemas.microsoft.com/office/drawing/2014/main" id="{BB144044-4B4E-495D-8D8D-9D01BCCA9A24}"/>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4000" b="0" dirty="0">
                  <a:solidFill>
                    <a:srgbClr val="000000">
                      <a:alpha val="0"/>
                    </a:srgbClr>
                  </a:solidFill>
                </a:rPr>
                <a:t>&lt;N&gt;</a:t>
              </a:r>
            </a:p>
          </p:txBody>
        </p:sp>
        <p:sp>
          <p:nvSpPr>
            <p:cNvPr id="81" name="Slide Number">
              <a:extLst>
                <a:ext uri="{FF2B5EF4-FFF2-40B4-BE49-F238E27FC236}">
                  <a16:creationId xmlns:a16="http://schemas.microsoft.com/office/drawing/2014/main" id="{72849E41-8C22-4F28-A058-02BC25DF49BB}"/>
                </a:ext>
              </a:extLst>
            </p:cNvPr>
            <p:cNvSpPr txBox="1">
              <a:spLocks/>
            </p:cNvSpPr>
            <p:nvPr userDrawn="1"/>
          </p:nvSpPr>
          <p:spPr>
            <a:xfrm>
              <a:off x="6912263" y="2086339"/>
              <a:ext cx="0" cy="0"/>
            </a:xfrm>
            <a:prstGeom prst="rect">
              <a:avLst/>
            </a:prstGeom>
            <a:noFill/>
          </p:spPr>
          <p:txBody>
            <a:bodyPr wrap="none" rtlCol="0" anchor="ctr">
              <a:noAutofit/>
            </a:bodyPr>
            <a:lstStyle/>
            <a:p>
              <a:pPr algn="r"/>
              <a:r>
                <a:rPr lang="en-US" sz="4000" b="0" dirty="0">
                  <a:solidFill>
                    <a:srgbClr val="000000">
                      <a:alpha val="0"/>
                    </a:srgbClr>
                  </a:solidFill>
                </a:rPr>
                <a:t>&lt;P&gt;</a:t>
              </a:r>
            </a:p>
          </p:txBody>
        </p:sp>
        <p:sp>
          <p:nvSpPr>
            <p:cNvPr id="82" name="Timeslot">
              <a:extLst>
                <a:ext uri="{FF2B5EF4-FFF2-40B4-BE49-F238E27FC236}">
                  <a16:creationId xmlns:a16="http://schemas.microsoft.com/office/drawing/2014/main" id="{CA1BEB0B-B88B-4782-BF66-3BC90122CA1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dirty="0">
                  <a:solidFill>
                    <a:srgbClr val="000000">
                      <a:alpha val="0"/>
                    </a:srgbClr>
                  </a:solidFill>
                </a:rPr>
                <a:t>&lt;TIMESLOT&gt;</a:t>
              </a:r>
            </a:p>
          </p:txBody>
        </p:sp>
        <p:sp>
          <p:nvSpPr>
            <p:cNvPr id="83" name="Responsible">
              <a:extLst>
                <a:ext uri="{FF2B5EF4-FFF2-40B4-BE49-F238E27FC236}">
                  <a16:creationId xmlns:a16="http://schemas.microsoft.com/office/drawing/2014/main" id="{2488CE60-C0C7-4375-8E28-316DE55D3DE1}"/>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dirty="0">
                  <a:solidFill>
                    <a:srgbClr val="000000">
                      <a:alpha val="0"/>
                    </a:srgbClr>
                  </a:solidFill>
                </a:rPr>
                <a:t>&lt;RESPONSIBLE&gt;</a:t>
              </a:r>
            </a:p>
          </p:txBody>
        </p:sp>
        <p:sp>
          <p:nvSpPr>
            <p:cNvPr id="84" name="Duration">
              <a:extLst>
                <a:ext uri="{FF2B5EF4-FFF2-40B4-BE49-F238E27FC236}">
                  <a16:creationId xmlns:a16="http://schemas.microsoft.com/office/drawing/2014/main" id="{FDCF7982-797D-46DB-BA8C-F96B93FBBFA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dirty="0">
                  <a:solidFill>
                    <a:srgbClr val="000000">
                      <a:alpha val="0"/>
                    </a:srgbClr>
                  </a:solidFill>
                </a:rPr>
                <a:t>&lt;DURATION&gt;</a:t>
              </a:r>
            </a:p>
          </p:txBody>
        </p:sp>
      </p:grpSp>
    </p:spTree>
    <p:extLst>
      <p:ext uri="{BB962C8B-B14F-4D97-AF65-F5344CB8AC3E}">
        <p14:creationId xmlns:p14="http://schemas.microsoft.com/office/powerpoint/2010/main" val="3404361246"/>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008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dirty="0"/>
              <a:t>Slide title</a:t>
            </a:r>
          </a:p>
        </p:txBody>
      </p:sp>
      <p:sp>
        <p:nvSpPr>
          <p:cNvPr id="10" name="Subtitle 2">
            <a:extLst>
              <a:ext uri="{FF2B5EF4-FFF2-40B4-BE49-F238E27FC236}">
                <a16:creationId xmlns:a16="http://schemas.microsoft.com/office/drawing/2014/main" id="{CA740BB2-3E05-438D-A466-10499F9D16BA}"/>
              </a:ext>
            </a:extLst>
          </p:cNvPr>
          <p:cNvSpPr>
            <a:spLocks noGrp="1"/>
          </p:cNvSpPr>
          <p:nvPr>
            <p:ph type="subTitle" idx="1" hasCustomPrompt="1"/>
          </p:nvPr>
        </p:nvSpPr>
        <p:spPr>
          <a:xfrm>
            <a:off x="658814" y="1306800"/>
            <a:ext cx="532288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
        <p:nvSpPr>
          <p:cNvPr id="7" name="Text Placeholder 5">
            <a:extLst>
              <a:ext uri="{FF2B5EF4-FFF2-40B4-BE49-F238E27FC236}">
                <a16:creationId xmlns:a16="http://schemas.microsoft.com/office/drawing/2014/main" id="{94288418-885E-4C4C-9679-4E525D7DF722}"/>
              </a:ext>
            </a:extLst>
          </p:cNvPr>
          <p:cNvSpPr>
            <a:spLocks noGrp="1"/>
          </p:cNvSpPr>
          <p:nvPr>
            <p:ph type="body" sz="quarter" idx="10" hasCustomPrompt="1"/>
          </p:nvPr>
        </p:nvSpPr>
        <p:spPr>
          <a:xfrm>
            <a:off x="658813" y="1811337"/>
            <a:ext cx="10874375" cy="4354513"/>
          </a:xfrm>
        </p:spPr>
        <p:txBody>
          <a:bodyPr>
            <a:noAutofit/>
          </a:bodyPr>
          <a:lstStyle>
            <a:lvl1pPr marL="0" indent="0" eaLnBrk="1" hangingPunct="1">
              <a:lnSpc>
                <a:spcPts val="3200"/>
              </a:lnSpc>
              <a:spcAft>
                <a:spcPts val="600"/>
              </a:spcAft>
              <a:buFont typeface="Arial" panose="020B0604020202020204" pitchFamily="34" charset="0"/>
              <a:buNone/>
              <a:defRPr/>
            </a:lvl1pPr>
            <a:lvl2pPr marL="0" indent="0">
              <a:lnSpc>
                <a:spcPts val="3200"/>
              </a:lnSpc>
              <a:spcAft>
                <a:spcPts val="1200"/>
              </a:spcAft>
              <a:buFont typeface="Arial" panose="020B0604020202020204" pitchFamily="34" charset="0"/>
              <a:buChar char="​"/>
              <a:defRPr sz="2800">
                <a:solidFill>
                  <a:schemeClr val="accent1"/>
                </a:solidFill>
              </a:defRPr>
            </a:lvl2pPr>
            <a:lvl3pPr marL="0" indent="0">
              <a:lnSpc>
                <a:spcPts val="3200"/>
              </a:lnSpc>
              <a:spcAft>
                <a:spcPts val="1200"/>
              </a:spcAft>
              <a:buFont typeface="Arial" panose="020B0604020202020204" pitchFamily="34" charset="0"/>
              <a:buChar char="​"/>
              <a:defRPr sz="2800"/>
            </a:lvl3pPr>
            <a:lvl4pPr marL="0" indent="0">
              <a:lnSpc>
                <a:spcPts val="3200"/>
              </a:lnSpc>
              <a:spcAft>
                <a:spcPts val="1200"/>
              </a:spcAft>
              <a:buFont typeface="Arial" panose="020B0604020202020204" pitchFamily="34" charset="0"/>
              <a:buChar char="​"/>
              <a:defRPr sz="2800" b="0">
                <a:solidFill>
                  <a:schemeClr val="accent1"/>
                </a:solidFill>
                <a:latin typeface="+mn-lt"/>
              </a:defRPr>
            </a:lvl4pPr>
            <a:lvl5pPr>
              <a:lnSpc>
                <a:spcPts val="3200"/>
              </a:lnSpc>
              <a:spcAft>
                <a:spcPts val="1200"/>
              </a:spcAft>
              <a:buNone/>
              <a:defRPr sz="2800" b="0">
                <a:solidFill>
                  <a:schemeClr val="tx1"/>
                </a:solidFill>
                <a:latin typeface="+mn-lt"/>
              </a:defRPr>
            </a:lvl5pPr>
            <a:lvl6pPr>
              <a:lnSpc>
                <a:spcPts val="3200"/>
              </a:lnSpc>
              <a:spcAft>
                <a:spcPts val="1200"/>
              </a:spcAft>
              <a:defRPr lang="en-GB" sz="2800" b="0" kern="1200" dirty="0" smtClean="0">
                <a:solidFill>
                  <a:schemeClr val="accent1"/>
                </a:solidFill>
                <a:latin typeface="+mn-lt"/>
                <a:ea typeface="+mn-ea"/>
                <a:cs typeface="+mn-cs"/>
              </a:defRPr>
            </a:lvl6pPr>
            <a:lvl7pPr>
              <a:lnSpc>
                <a:spcPts val="3200"/>
              </a:lnSpc>
              <a:spcAft>
                <a:spcPts val="1200"/>
              </a:spcAft>
              <a:defRPr lang="en-GB" sz="2800" b="0" kern="1200" dirty="0" smtClean="0">
                <a:solidFill>
                  <a:schemeClr val="tx1"/>
                </a:solidFill>
                <a:latin typeface="+mn-lt"/>
                <a:ea typeface="+mn-ea"/>
                <a:cs typeface="+mn-cs"/>
              </a:defRPr>
            </a:lvl7pPr>
            <a:lvl8pPr>
              <a:lnSpc>
                <a:spcPts val="3200"/>
              </a:lnSpc>
              <a:spcAft>
                <a:spcPts val="1200"/>
              </a:spcAft>
              <a:buNone/>
              <a:defRPr lang="en-GB" sz="2800" b="0" kern="1200" dirty="0" smtClean="0">
                <a:solidFill>
                  <a:schemeClr val="tx2"/>
                </a:solidFill>
                <a:latin typeface="+mn-lt"/>
                <a:ea typeface="+mn-ea"/>
                <a:cs typeface="+mn-cs"/>
              </a:defRPr>
            </a:lvl8pPr>
            <a:lvl9pPr>
              <a:lnSpc>
                <a:spcPts val="3200"/>
              </a:lnSpc>
              <a:spcAft>
                <a:spcPts val="1200"/>
              </a:spcAft>
              <a:defRPr lang="en-GB" sz="2800" b="0" kern="1200" dirty="0" smtClean="0">
                <a:solidFill>
                  <a:schemeClr val="tx1"/>
                </a:solidFill>
                <a:latin typeface="+mn-lt"/>
                <a:ea typeface="+mn-ea"/>
                <a:cs typeface="+mn-cs"/>
              </a:defRPr>
            </a:lvl9pPr>
          </a:lstStyle>
          <a:p>
            <a:pPr eaLnBrk="1" hangingPunct="1">
              <a:spcAft>
                <a:spcPts val="600"/>
              </a:spcAft>
              <a:defRPr/>
            </a:pPr>
            <a:r>
              <a:rPr lang="en-GB" dirty="0"/>
              <a:t>Agenda item (</a:t>
            </a:r>
            <a:r>
              <a:rPr lang="en-GB" sz="2800" b="0" noProof="1">
                <a:solidFill>
                  <a:schemeClr val="tx1"/>
                </a:solidFill>
                <a:latin typeface="+mn-lt"/>
                <a:cs typeface="Arial" panose="020B0604020202020204" pitchFamily="34" charset="0"/>
              </a:rPr>
              <a:t>Click </a:t>
            </a:r>
            <a:r>
              <a:rPr lang="en-GB" sz="2800" b="1" noProof="1">
                <a:solidFill>
                  <a:schemeClr val="tx1"/>
                </a:solidFill>
                <a:latin typeface="+mn-lt"/>
                <a:cs typeface="Arial" panose="020B0604020202020204" pitchFamily="34" charset="0"/>
              </a:rPr>
              <a:t>Styles Pane </a:t>
            </a:r>
            <a:r>
              <a:rPr lang="en-GB" sz="2800" b="0" noProof="1">
                <a:solidFill>
                  <a:schemeClr val="tx1"/>
                </a:solidFill>
                <a:latin typeface="+mn-lt"/>
                <a:cs typeface="Arial" panose="020B0604020202020204" pitchFamily="34" charset="0"/>
              </a:rPr>
              <a:t>on Templafy ribbon to select up to </a:t>
            </a:r>
            <a:br>
              <a:rPr lang="en-GB" sz="2800" b="0" noProof="1">
                <a:solidFill>
                  <a:schemeClr val="tx1"/>
                </a:solidFill>
                <a:latin typeface="+mn-lt"/>
                <a:cs typeface="Arial" panose="020B0604020202020204" pitchFamily="34" charset="0"/>
              </a:rPr>
            </a:br>
            <a:r>
              <a:rPr lang="en-GB" sz="2800" b="0" noProof="1">
                <a:solidFill>
                  <a:schemeClr val="tx1"/>
                </a:solidFill>
                <a:latin typeface="+mn-lt"/>
                <a:cs typeface="Arial" panose="020B0604020202020204" pitchFamily="34" charset="0"/>
              </a:rPr>
              <a:t>9 different levels text or headings</a:t>
            </a:r>
            <a:r>
              <a:rPr lang="en-GB" dirty="0"/>
              <a:t>)</a:t>
            </a:r>
          </a:p>
          <a:p>
            <a:pPr lvl="1"/>
            <a:r>
              <a:rPr lang="en-GB" dirty="0"/>
              <a:t>Agenda item title</a:t>
            </a:r>
          </a:p>
          <a:p>
            <a:pPr lvl="2"/>
            <a:r>
              <a:rPr lang="en-GB" dirty="0"/>
              <a:t>Agenda item title</a:t>
            </a:r>
          </a:p>
          <a:p>
            <a:pPr lvl="3"/>
            <a:r>
              <a:rPr lang="en-GB" dirty="0"/>
              <a:t>Agenda item title</a:t>
            </a:r>
          </a:p>
          <a:p>
            <a:pPr lvl="4"/>
            <a:r>
              <a:rPr lang="en-GB" dirty="0"/>
              <a:t>Agenda item title</a:t>
            </a:r>
          </a:p>
          <a:p>
            <a:pPr lvl="5"/>
            <a:r>
              <a:rPr lang="en-GB" dirty="0"/>
              <a:t>Agenda item title</a:t>
            </a:r>
          </a:p>
          <a:p>
            <a:pPr lvl="6"/>
            <a:r>
              <a:rPr lang="en-GB" dirty="0"/>
              <a:t>Agenda item title</a:t>
            </a:r>
          </a:p>
        </p:txBody>
      </p:sp>
    </p:spTree>
    <p:extLst>
      <p:ext uri="{BB962C8B-B14F-4D97-AF65-F5344CB8AC3E}">
        <p14:creationId xmlns:p14="http://schemas.microsoft.com/office/powerpoint/2010/main" val="1677479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A26D2-19D7-4AB5-9542-4BA174D323AB}"/>
              </a:ext>
            </a:extLst>
          </p:cNvPr>
          <p:cNvSpPr>
            <a:spLocks noGrp="1"/>
          </p:cNvSpPr>
          <p:nvPr>
            <p:ph type="title" hasCustomPrompt="1"/>
          </p:nvPr>
        </p:nvSpPr>
        <p:spPr/>
        <p:txBody>
          <a:bodyPr/>
          <a:lstStyle>
            <a:lvl1pPr>
              <a:defRPr>
                <a:solidFill>
                  <a:schemeClr val="accent1"/>
                </a:solidFill>
              </a:defRPr>
            </a:lvl1pPr>
          </a:lstStyle>
          <a:p>
            <a:r>
              <a:rPr lang="en-GB" dirty="0"/>
              <a:t>Divider title</a:t>
            </a:r>
          </a:p>
        </p:txBody>
      </p:sp>
      <p:sp>
        <p:nvSpPr>
          <p:cNvPr id="5" name="Text Placeholder 12">
            <a:extLst>
              <a:ext uri="{FF2B5EF4-FFF2-40B4-BE49-F238E27FC236}">
                <a16:creationId xmlns:a16="http://schemas.microsoft.com/office/drawing/2014/main" id="{4DE4E882-A5E4-41BB-965A-3D0AE5DB5A78}"/>
              </a:ext>
            </a:extLst>
          </p:cNvPr>
          <p:cNvSpPr>
            <a:spLocks noGrp="1"/>
          </p:cNvSpPr>
          <p:nvPr>
            <p:ph type="body" sz="quarter" idx="11" hasCustomPrompt="1"/>
          </p:nvPr>
        </p:nvSpPr>
        <p:spPr>
          <a:xfrm>
            <a:off x="658812" y="1811338"/>
            <a:ext cx="9021763" cy="3464036"/>
          </a:xfrm>
          <a:prstGeom prst="rect">
            <a:avLst/>
          </a:prstGeom>
        </p:spPr>
        <p:txBody>
          <a:bodyPr lIns="0" tIns="0" rIns="0" bIns="0">
            <a:noAutofit/>
          </a:bodyPr>
          <a:lstStyle>
            <a:lvl1pPr marL="0" indent="0">
              <a:lnSpc>
                <a:spcPct val="100000"/>
              </a:lnSpc>
              <a:spcBef>
                <a:spcPts val="0"/>
              </a:spcBef>
              <a:buFontTx/>
              <a:buNone/>
              <a:defRPr sz="4000">
                <a:latin typeface="Times New Roman" panose="02020603050405020304" pitchFamily="18" charset="0"/>
                <a:cs typeface="Times New Roman" panose="02020603050405020304" pitchFamily="18" charset="0"/>
              </a:defRPr>
            </a:lvl1pPr>
          </a:lstStyle>
          <a:p>
            <a:pPr lvl="0"/>
            <a:r>
              <a:rPr lang="en-GB" dirty="0"/>
              <a:t>Optional 40pt value statement, 25 words</a:t>
            </a:r>
          </a:p>
        </p:txBody>
      </p:sp>
      <p:sp>
        <p:nvSpPr>
          <p:cNvPr id="3" name="Footer Placeholder 2">
            <a:extLst>
              <a:ext uri="{FF2B5EF4-FFF2-40B4-BE49-F238E27FC236}">
                <a16:creationId xmlns:a16="http://schemas.microsoft.com/office/drawing/2014/main" id="{D31E0B63-90EE-4F28-BF73-5D84708C7D2D}"/>
              </a:ext>
            </a:extLst>
          </p:cNvPr>
          <p:cNvSpPr>
            <a:spLocks noGrp="1"/>
          </p:cNvSpPr>
          <p:nvPr>
            <p:ph type="ftr" sz="quarter" idx="12"/>
          </p:nvPr>
        </p:nvSpPr>
        <p:spPr/>
        <p:txBody>
          <a:bodyPr/>
          <a:lstStyle/>
          <a:p>
            <a:endParaRPr lang="en-GB" dirty="0"/>
          </a:p>
        </p:txBody>
      </p:sp>
      <p:sp>
        <p:nvSpPr>
          <p:cNvPr id="4" name="Slide Number Placeholder 3">
            <a:extLst>
              <a:ext uri="{FF2B5EF4-FFF2-40B4-BE49-F238E27FC236}">
                <a16:creationId xmlns:a16="http://schemas.microsoft.com/office/drawing/2014/main" id="{0F1492E6-8E1C-4F22-B24D-FA8A639C2DA3}"/>
              </a:ext>
            </a:extLst>
          </p:cNvPr>
          <p:cNvSpPr>
            <a:spLocks noGrp="1"/>
          </p:cNvSpPr>
          <p:nvPr>
            <p:ph type="sldNum" sz="quarter" idx="13"/>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001768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2">
    <p:bg>
      <p:bgPr>
        <a:solidFill>
          <a:schemeClr val="accent1"/>
        </a:solid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3EB89C57-D4B3-4832-8C4A-C49A0DD9854E}"/>
              </a:ext>
            </a:extLst>
          </p:cNvPr>
          <p:cNvSpPr>
            <a:spLocks noGrp="1"/>
          </p:cNvSpPr>
          <p:nvPr>
            <p:ph type="title" hasCustomPrompt="1"/>
          </p:nvPr>
        </p:nvSpPr>
        <p:spPr>
          <a:xfrm>
            <a:off x="658811" y="2411999"/>
            <a:ext cx="9021764" cy="615553"/>
          </a:xfrm>
        </p:spPr>
        <p:txBody>
          <a:bodyPr/>
          <a:lstStyle>
            <a:lvl1pPr>
              <a:lnSpc>
                <a:spcPct val="100000"/>
              </a:lnSpc>
              <a:defRPr>
                <a:solidFill>
                  <a:schemeClr val="bg1"/>
                </a:solidFill>
              </a:defRPr>
            </a:lvl1pPr>
          </a:lstStyle>
          <a:p>
            <a:r>
              <a:rPr lang="en-GB" dirty="0"/>
              <a:t>Cover title</a:t>
            </a:r>
          </a:p>
        </p:txBody>
      </p:sp>
      <p:sp>
        <p:nvSpPr>
          <p:cNvPr id="11" name="Subtitle 2">
            <a:extLst>
              <a:ext uri="{FF2B5EF4-FFF2-40B4-BE49-F238E27FC236}">
                <a16:creationId xmlns:a16="http://schemas.microsoft.com/office/drawing/2014/main" id="{7579E5C3-FE22-4D7A-8484-F9024E0C37F4}"/>
              </a:ext>
            </a:extLst>
          </p:cNvPr>
          <p:cNvSpPr>
            <a:spLocks noGrp="1"/>
          </p:cNvSpPr>
          <p:nvPr>
            <p:ph type="subTitle" idx="1" hasCustomPrompt="1"/>
          </p:nvPr>
        </p:nvSpPr>
        <p:spPr>
          <a:xfrm>
            <a:off x="658814" y="3132000"/>
            <a:ext cx="9021762" cy="387798"/>
          </a:xfrm>
        </p:spPr>
        <p:txBody>
          <a:bodyPr lIns="0" tIns="0" rIns="0" bIns="0">
            <a:noAutofit/>
          </a:bodyPr>
          <a:lstStyle>
            <a:lvl1pPr marL="0" indent="0" algn="l">
              <a:buNone/>
              <a:defRPr lang="en-GB" sz="2800" kern="1200" dirty="0">
                <a:solidFill>
                  <a:schemeClr val="tx1"/>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1000"/>
              </a:spcBef>
              <a:buFontTx/>
              <a:buNone/>
            </a:pPr>
            <a:r>
              <a:rPr lang="en-GB" dirty="0"/>
              <a:t>Cover subtitle</a:t>
            </a:r>
          </a:p>
        </p:txBody>
      </p:sp>
      <p:sp>
        <p:nvSpPr>
          <p:cNvPr id="13" name="Text Placeholder 2">
            <a:extLst>
              <a:ext uri="{FF2B5EF4-FFF2-40B4-BE49-F238E27FC236}">
                <a16:creationId xmlns:a16="http://schemas.microsoft.com/office/drawing/2014/main" id="{60FC868B-7E5D-443B-9ED2-FC88F7DD5350}"/>
              </a:ext>
            </a:extLst>
          </p:cNvPr>
          <p:cNvSpPr>
            <a:spLocks noGrp="1"/>
          </p:cNvSpPr>
          <p:nvPr>
            <p:ph type="body" sz="quarter" idx="23" hasCustomPrompt="1"/>
          </p:nvPr>
        </p:nvSpPr>
        <p:spPr>
          <a:xfrm>
            <a:off x="658813" y="6026150"/>
            <a:ext cx="5329237" cy="174625"/>
          </a:xfrm>
          <a:prstGeom prst="rect">
            <a:avLst/>
          </a:prstGeom>
        </p:spPr>
        <p:txBody>
          <a:bodyPr lIns="0" tIns="0" rIns="0" bIns="0"/>
          <a:lstStyle>
            <a:lvl1pPr marL="0" indent="0">
              <a:buFontTx/>
              <a:buNone/>
              <a:defRPr sz="1200" b="1">
                <a:solidFill>
                  <a:schemeClr val="bg1"/>
                </a:solidFill>
                <a:latin typeface="Arial" panose="020B0604020202020204" pitchFamily="34" charset="0"/>
                <a:cs typeface="Arial" panose="020B0604020202020204" pitchFamily="34" charset="0"/>
              </a:defRPr>
            </a:lvl1pPr>
            <a:lvl2pPr marL="2520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Firstname </a:t>
            </a:r>
            <a:r>
              <a:rPr lang="en-GB" dirty="0" err="1"/>
              <a:t>Lastname</a:t>
            </a:r>
            <a:endParaRPr lang="en-GB" dirty="0"/>
          </a:p>
        </p:txBody>
      </p:sp>
      <p:sp>
        <p:nvSpPr>
          <p:cNvPr id="15" name="Text Placeholder 4">
            <a:extLst>
              <a:ext uri="{FF2B5EF4-FFF2-40B4-BE49-F238E27FC236}">
                <a16:creationId xmlns:a16="http://schemas.microsoft.com/office/drawing/2014/main" id="{F19A9DBE-AE7B-42AE-9DD1-81353F9A1FC2}"/>
              </a:ext>
            </a:extLst>
          </p:cNvPr>
          <p:cNvSpPr>
            <a:spLocks noGrp="1"/>
          </p:cNvSpPr>
          <p:nvPr>
            <p:ph type="body" sz="quarter" idx="24" hasCustomPrompt="1"/>
          </p:nvPr>
        </p:nvSpPr>
        <p:spPr>
          <a:xfrm>
            <a:off x="658813" y="6268670"/>
            <a:ext cx="5319712" cy="174624"/>
          </a:xfrm>
        </p:spPr>
        <p:txBody>
          <a:bodyPr>
            <a:noAutofit/>
          </a:bodyPr>
          <a:lstStyle>
            <a:lvl1pPr marL="0" indent="0">
              <a:buNone/>
              <a:defRPr sz="1200">
                <a:solidFill>
                  <a:schemeClr val="bg1"/>
                </a:solidFill>
              </a:defRPr>
            </a:lvl1pPr>
          </a:lstStyle>
          <a:p>
            <a:pPr lvl="0"/>
            <a:r>
              <a:rPr lang="en-GB" dirty="0"/>
              <a:t>DDDD MMMM</a:t>
            </a:r>
          </a:p>
        </p:txBody>
      </p:sp>
      <p:pic>
        <p:nvPicPr>
          <p:cNvPr id="12" name="Graphic 11">
            <a:extLst>
              <a:ext uri="{FF2B5EF4-FFF2-40B4-BE49-F238E27FC236}">
                <a16:creationId xmlns:a16="http://schemas.microsoft.com/office/drawing/2014/main" id="{01728DCD-B717-4980-BBFD-CB5EAE0B2B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8067" y="357164"/>
            <a:ext cx="1156709" cy="306413"/>
          </a:xfrm>
          <a:prstGeom prst="rect">
            <a:avLst/>
          </a:prstGeom>
        </p:spPr>
      </p:pic>
    </p:spTree>
    <p:extLst>
      <p:ext uri="{BB962C8B-B14F-4D97-AF65-F5344CB8AC3E}">
        <p14:creationId xmlns:p14="http://schemas.microsoft.com/office/powerpoint/2010/main" val="216623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19B8F3E6-0C4D-46FE-AAF5-B2E9E31AD948}"/>
              </a:ext>
            </a:extLst>
          </p:cNvPr>
          <p:cNvSpPr>
            <a:spLocks noGrp="1"/>
          </p:cNvSpPr>
          <p:nvPr>
            <p:ph type="pic" sz="quarter" idx="21" hasCustomPrompt="1"/>
          </p:nvPr>
        </p:nvSpPr>
        <p:spPr>
          <a:xfrm>
            <a:off x="0" y="0"/>
            <a:ext cx="5978525"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1" name="Title 2">
            <a:extLst>
              <a:ext uri="{FF2B5EF4-FFF2-40B4-BE49-F238E27FC236}">
                <a16:creationId xmlns:a16="http://schemas.microsoft.com/office/drawing/2014/main" id="{B80DFF50-DB1D-448C-A6A7-F7D4CA2CCDAC}"/>
              </a:ext>
            </a:extLst>
          </p:cNvPr>
          <p:cNvSpPr>
            <a:spLocks noGrp="1"/>
          </p:cNvSpPr>
          <p:nvPr>
            <p:ph type="title" hasCustomPrompt="1"/>
          </p:nvPr>
        </p:nvSpPr>
        <p:spPr>
          <a:xfrm>
            <a:off x="6396450" y="2411999"/>
            <a:ext cx="5136738" cy="615553"/>
          </a:xfrm>
        </p:spPr>
        <p:txBody>
          <a:bodyPr anchor="b" anchorCtr="0"/>
          <a:lstStyle>
            <a:lvl1pPr>
              <a:lnSpc>
                <a:spcPct val="100000"/>
              </a:lnSpc>
              <a:defRPr/>
            </a:lvl1pPr>
          </a:lstStyle>
          <a:p>
            <a:r>
              <a:rPr lang="en-GB" dirty="0"/>
              <a:t>Cover title</a:t>
            </a:r>
          </a:p>
        </p:txBody>
      </p:sp>
      <p:sp>
        <p:nvSpPr>
          <p:cNvPr id="12" name="Subtitle 2">
            <a:extLst>
              <a:ext uri="{FF2B5EF4-FFF2-40B4-BE49-F238E27FC236}">
                <a16:creationId xmlns:a16="http://schemas.microsoft.com/office/drawing/2014/main" id="{E1109BE2-2796-4569-B0E4-9C84074DFEF5}"/>
              </a:ext>
            </a:extLst>
          </p:cNvPr>
          <p:cNvSpPr>
            <a:spLocks noGrp="1"/>
          </p:cNvSpPr>
          <p:nvPr>
            <p:ph type="subTitle" idx="1" hasCustomPrompt="1"/>
          </p:nvPr>
        </p:nvSpPr>
        <p:spPr>
          <a:xfrm>
            <a:off x="6396450" y="3132000"/>
            <a:ext cx="5136737" cy="387798"/>
          </a:xfrm>
        </p:spPr>
        <p:txBody>
          <a:bodyPr lIns="0" tIns="0" rIns="0" bIns="0">
            <a:noAutofit/>
          </a:bodyPr>
          <a:lstStyle>
            <a:lvl1pPr marL="0" indent="0" algn="l">
              <a:buNone/>
              <a:defRPr lang="en-GB" sz="2800" kern="1200" dirty="0">
                <a:solidFill>
                  <a:schemeClr val="accent1"/>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1000"/>
              </a:spcBef>
              <a:buFontTx/>
              <a:buNone/>
            </a:pPr>
            <a:r>
              <a:rPr lang="en-GB" dirty="0"/>
              <a:t>Cover subtitle</a:t>
            </a:r>
          </a:p>
        </p:txBody>
      </p:sp>
      <p:sp>
        <p:nvSpPr>
          <p:cNvPr id="14" name="Text Placeholder 2">
            <a:extLst>
              <a:ext uri="{FF2B5EF4-FFF2-40B4-BE49-F238E27FC236}">
                <a16:creationId xmlns:a16="http://schemas.microsoft.com/office/drawing/2014/main" id="{034C79B3-D5C2-4EBE-BC85-0B851E8755EF}"/>
              </a:ext>
            </a:extLst>
          </p:cNvPr>
          <p:cNvSpPr>
            <a:spLocks noGrp="1"/>
          </p:cNvSpPr>
          <p:nvPr>
            <p:ph type="body" sz="quarter" idx="25" hasCustomPrompt="1"/>
          </p:nvPr>
        </p:nvSpPr>
        <p:spPr>
          <a:xfrm>
            <a:off x="6396450" y="6026150"/>
            <a:ext cx="5136736" cy="174625"/>
          </a:xfrm>
          <a:prstGeom prst="rect">
            <a:avLst/>
          </a:prstGeom>
        </p:spPr>
        <p:txBody>
          <a:bodyPr lIns="0" tIns="0" rIns="0" bIns="0"/>
          <a:lstStyle>
            <a:lvl1pPr marL="0" indent="0">
              <a:buFontTx/>
              <a:buNone/>
              <a:defRPr sz="1200" b="1">
                <a:solidFill>
                  <a:schemeClr val="accent1"/>
                </a:solidFill>
                <a:latin typeface="Arial" panose="020B0604020202020204" pitchFamily="34" charset="0"/>
                <a:cs typeface="Arial" panose="020B0604020202020204" pitchFamily="34" charset="0"/>
              </a:defRPr>
            </a:lvl1pPr>
            <a:lvl2pPr marL="2520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err="1"/>
              <a:t>Firstname</a:t>
            </a:r>
            <a:r>
              <a:rPr lang="en-GB" dirty="0"/>
              <a:t> </a:t>
            </a:r>
            <a:r>
              <a:rPr lang="en-GB" dirty="0" err="1"/>
              <a:t>Lastname</a:t>
            </a:r>
            <a:endParaRPr lang="en-GB" dirty="0"/>
          </a:p>
        </p:txBody>
      </p:sp>
      <p:sp>
        <p:nvSpPr>
          <p:cNvPr id="15" name="Text Placeholder 4">
            <a:extLst>
              <a:ext uri="{FF2B5EF4-FFF2-40B4-BE49-F238E27FC236}">
                <a16:creationId xmlns:a16="http://schemas.microsoft.com/office/drawing/2014/main" id="{EB10E1F8-3123-4144-8B55-7B21F0CCB2A2}"/>
              </a:ext>
            </a:extLst>
          </p:cNvPr>
          <p:cNvSpPr>
            <a:spLocks noGrp="1"/>
          </p:cNvSpPr>
          <p:nvPr>
            <p:ph type="body" sz="quarter" idx="23" hasCustomPrompt="1"/>
          </p:nvPr>
        </p:nvSpPr>
        <p:spPr>
          <a:xfrm>
            <a:off x="6396450" y="6268670"/>
            <a:ext cx="5136736" cy="174624"/>
          </a:xfrm>
        </p:spPr>
        <p:txBody>
          <a:bodyPr>
            <a:noAutofit/>
          </a:bodyPr>
          <a:lstStyle>
            <a:lvl1pPr marL="0" indent="0">
              <a:buNone/>
              <a:defRPr sz="1200"/>
            </a:lvl1pPr>
          </a:lstStyle>
          <a:p>
            <a:pPr lvl="0"/>
            <a:r>
              <a:rPr lang="en-GB" dirty="0"/>
              <a:t>DDDD MMMM</a:t>
            </a:r>
          </a:p>
        </p:txBody>
      </p:sp>
      <p:sp>
        <p:nvSpPr>
          <p:cNvPr id="8" name="Copyright">
            <a:extLst>
              <a:ext uri="{FF2B5EF4-FFF2-40B4-BE49-F238E27FC236}">
                <a16:creationId xmlns:a16="http://schemas.microsoft.com/office/drawing/2014/main" id="{F5ECD375-0233-4248-828F-785FB172D719}"/>
              </a:ext>
            </a:extLst>
          </p:cNvPr>
          <p:cNvSpPr>
            <a:spLocks noGrp="1"/>
          </p:cNvSpPr>
          <p:nvPr>
            <p:ph type="body" sz="quarter" idx="28" hasCustomPrompt="1"/>
          </p:nvPr>
        </p:nvSpPr>
        <p:spPr>
          <a:xfrm rot="16200000">
            <a:off x="-1977257" y="4416727"/>
            <a:ext cx="4356125" cy="120705"/>
          </a:xfrm>
        </p:spPr>
        <p:txBody>
          <a:bodyPr anchor="ctr"/>
          <a:lstStyle>
            <a:lvl1pPr marL="0" indent="0" algn="l">
              <a:buNone/>
              <a:defRPr sz="800">
                <a:latin typeface="+mn-lt"/>
              </a:defRPr>
            </a:lvl1pPr>
            <a:lvl2pPr marL="360000" indent="0">
              <a:buNone/>
              <a:defRPr sz="800">
                <a:latin typeface="+mn-lt"/>
              </a:defRPr>
            </a:lvl2pPr>
            <a:lvl3pPr>
              <a:buNone/>
              <a:defRPr sz="800">
                <a:latin typeface="+mn-lt"/>
              </a:defRPr>
            </a:lvl3pPr>
            <a:lvl4pPr>
              <a:buNone/>
              <a:defRPr sz="800">
                <a:latin typeface="+mn-lt"/>
              </a:defRPr>
            </a:lvl4pPr>
            <a:lvl5pPr>
              <a:buNone/>
              <a:defRPr sz="800">
                <a:latin typeface="+mn-lt"/>
              </a:defRPr>
            </a:lvl5pPr>
          </a:lstStyle>
          <a:p>
            <a:pPr lvl="0"/>
            <a:r>
              <a:rPr lang="en-US" dirty="0"/>
              <a:t>© Copyright</a:t>
            </a:r>
          </a:p>
        </p:txBody>
      </p:sp>
    </p:spTree>
    <p:extLst>
      <p:ext uri="{BB962C8B-B14F-4D97-AF65-F5344CB8AC3E}">
        <p14:creationId xmlns:p14="http://schemas.microsoft.com/office/powerpoint/2010/main" val="30827270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2.sv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3938E2E-8C9F-4F09-9079-71FF3E9BD80E}"/>
              </a:ext>
            </a:extLst>
          </p:cNvPr>
          <p:cNvSpPr>
            <a:spLocks noGrp="1"/>
          </p:cNvSpPr>
          <p:nvPr>
            <p:ph type="ftr" sz="quarter" idx="3"/>
          </p:nvPr>
        </p:nvSpPr>
        <p:spPr>
          <a:xfrm>
            <a:off x="658812" y="6498000"/>
            <a:ext cx="5322887" cy="180000"/>
          </a:xfrm>
          <a:prstGeom prst="rect">
            <a:avLst/>
          </a:prstGeom>
        </p:spPr>
        <p:txBody>
          <a:bodyPr vert="horz" lIns="0" tIns="0" rIns="0" bIns="0" rtlCol="0" anchor="ctr"/>
          <a:lstStyle>
            <a:lvl1pPr algn="l">
              <a:defRPr sz="1000">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39A6AA5B-F5BE-4B46-AFAB-A6B720BD0A84}"/>
              </a:ext>
            </a:extLst>
          </p:cNvPr>
          <p:cNvSpPr>
            <a:spLocks noGrp="1"/>
          </p:cNvSpPr>
          <p:nvPr>
            <p:ph type="sldNum" sz="quarter" idx="4"/>
          </p:nvPr>
        </p:nvSpPr>
        <p:spPr>
          <a:xfrm>
            <a:off x="11070697" y="6498000"/>
            <a:ext cx="462491" cy="180000"/>
          </a:xfrm>
          <a:prstGeom prst="rect">
            <a:avLst/>
          </a:prstGeom>
        </p:spPr>
        <p:txBody>
          <a:bodyPr vert="horz" lIns="0" tIns="0" rIns="0" bIns="0" rtlCol="0" anchor="ctr"/>
          <a:lstStyle>
            <a:lvl1pPr algn="r">
              <a:defRPr sz="1000">
                <a:solidFill>
                  <a:schemeClr val="tx1"/>
                </a:solidFill>
              </a:defRPr>
            </a:lvl1pPr>
          </a:lstStyle>
          <a:p>
            <a:fld id="{1BE232AB-0B06-425F-9ADD-32A9A3D01189}" type="slidenum">
              <a:rPr lang="en-GB" smtClean="0"/>
              <a:pPr/>
              <a:t>‹#›</a:t>
            </a:fld>
            <a:endParaRPr lang="en-GB" dirty="0"/>
          </a:p>
        </p:txBody>
      </p:sp>
      <p:sp>
        <p:nvSpPr>
          <p:cNvPr id="7" name="Title Placeholder 6">
            <a:extLst>
              <a:ext uri="{FF2B5EF4-FFF2-40B4-BE49-F238E27FC236}">
                <a16:creationId xmlns:a16="http://schemas.microsoft.com/office/drawing/2014/main" id="{33D9DB0A-A808-4CCE-8146-B93E74E01D9C}"/>
              </a:ext>
            </a:extLst>
          </p:cNvPr>
          <p:cNvSpPr>
            <a:spLocks noGrp="1"/>
          </p:cNvSpPr>
          <p:nvPr>
            <p:ph type="title"/>
          </p:nvPr>
        </p:nvSpPr>
        <p:spPr>
          <a:xfrm>
            <a:off x="658811" y="657225"/>
            <a:ext cx="9021764" cy="532800"/>
          </a:xfrm>
          <a:prstGeom prst="rect">
            <a:avLst/>
          </a:prstGeom>
        </p:spPr>
        <p:txBody>
          <a:bodyPr vert="horz" lIns="0" tIns="0" rIns="0" bIns="0" rtlCol="0" anchor="t">
            <a:noAutofit/>
          </a:bodyPr>
          <a:lstStyle/>
          <a:p>
            <a:r>
              <a:rPr lang="en-GB" dirty="0"/>
              <a:t>Click to edit Master title style</a:t>
            </a:r>
          </a:p>
        </p:txBody>
      </p:sp>
      <p:sp>
        <p:nvSpPr>
          <p:cNvPr id="8" name="Text Placeholder 7">
            <a:extLst>
              <a:ext uri="{FF2B5EF4-FFF2-40B4-BE49-F238E27FC236}">
                <a16:creationId xmlns:a16="http://schemas.microsoft.com/office/drawing/2014/main" id="{65B9491A-5371-4C44-BBE4-EB722D183385}"/>
              </a:ext>
            </a:extLst>
          </p:cNvPr>
          <p:cNvSpPr>
            <a:spLocks noGrp="1"/>
          </p:cNvSpPr>
          <p:nvPr>
            <p:ph type="body" idx="1"/>
          </p:nvPr>
        </p:nvSpPr>
        <p:spPr>
          <a:xfrm>
            <a:off x="658812" y="1810800"/>
            <a:ext cx="10874375" cy="4355050"/>
          </a:xfrm>
          <a:prstGeom prst="rect">
            <a:avLst/>
          </a:prstGeom>
        </p:spPr>
        <p:txBody>
          <a:bodyPr vert="horz" lIns="0" tIns="0" rIns="0" bIns="0" rtlCol="0">
            <a:noAutofit/>
          </a:body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pic>
        <p:nvPicPr>
          <p:cNvPr id="6" name="Graphic 5">
            <a:extLst>
              <a:ext uri="{FF2B5EF4-FFF2-40B4-BE49-F238E27FC236}">
                <a16:creationId xmlns:a16="http://schemas.microsoft.com/office/drawing/2014/main" id="{2ECF81F8-0FF8-428B-8FBC-B2925CACD956}"/>
              </a:ext>
            </a:extLst>
          </p:cNvPr>
          <p:cNvPicPr>
            <a:picLocks noChangeAspect="1"/>
          </p:cNvPicPr>
          <p:nvPr userDrawn="1"/>
        </p:nvPicPr>
        <p:blipFill>
          <a:blip r:embed="rId55">
            <a:extLst>
              <a:ext uri="{96DAC541-7B7A-43D3-8B79-37D633B846F1}">
                <asvg:svgBlip xmlns:asvg="http://schemas.microsoft.com/office/drawing/2016/SVG/main" r:embed="rId56"/>
              </a:ext>
            </a:extLst>
          </a:blip>
          <a:stretch>
            <a:fillRect/>
          </a:stretch>
        </p:blipFill>
        <p:spPr>
          <a:xfrm>
            <a:off x="10378067" y="357164"/>
            <a:ext cx="1156709" cy="306413"/>
          </a:xfrm>
          <a:prstGeom prst="rect">
            <a:avLst/>
          </a:prstGeom>
        </p:spPr>
      </p:pic>
    </p:spTree>
    <p:extLst>
      <p:ext uri="{BB962C8B-B14F-4D97-AF65-F5344CB8AC3E}">
        <p14:creationId xmlns:p14="http://schemas.microsoft.com/office/powerpoint/2010/main" val="4280078460"/>
      </p:ext>
    </p:extLst>
  </p:cSld>
  <p:clrMap bg1="lt1" tx1="dk1" bg2="lt2" tx2="dk2" accent1="accent1" accent2="accent2" accent3="accent3" accent4="accent4" accent5="accent5" accent6="accent6" hlink="hlink" folHlink="folHlink"/>
  <p:sldLayoutIdLst>
    <p:sldLayoutId id="2147483776" r:id="rId1"/>
    <p:sldLayoutId id="2147483791" r:id="rId2"/>
    <p:sldLayoutId id="2147483910" r:id="rId3"/>
    <p:sldLayoutId id="2147483840" r:id="rId4"/>
    <p:sldLayoutId id="2147483792" r:id="rId5"/>
    <p:sldLayoutId id="2147483908" r:id="rId6"/>
    <p:sldLayoutId id="2147483663" r:id="rId7"/>
    <p:sldLayoutId id="2147483699" r:id="rId8"/>
    <p:sldLayoutId id="2147483650" r:id="rId9"/>
    <p:sldLayoutId id="2147483751" r:id="rId10"/>
    <p:sldLayoutId id="2147483664" r:id="rId11"/>
    <p:sldLayoutId id="2147483691" r:id="rId12"/>
    <p:sldLayoutId id="2147483690" r:id="rId13"/>
    <p:sldLayoutId id="2147483923" r:id="rId14"/>
    <p:sldLayoutId id="2147483825" r:id="rId15"/>
    <p:sldLayoutId id="2147483928" r:id="rId16"/>
    <p:sldLayoutId id="2147483929" r:id="rId17"/>
    <p:sldLayoutId id="2147483890" r:id="rId18"/>
    <p:sldLayoutId id="2147483920" r:id="rId19"/>
    <p:sldLayoutId id="2147483926" r:id="rId20"/>
    <p:sldLayoutId id="2147483985" r:id="rId21"/>
    <p:sldLayoutId id="2147483930" r:id="rId22"/>
    <p:sldLayoutId id="2147483927" r:id="rId23"/>
    <p:sldLayoutId id="2147483986" r:id="rId24"/>
    <p:sldLayoutId id="2147483984" r:id="rId25"/>
    <p:sldLayoutId id="2147483827" r:id="rId26"/>
    <p:sldLayoutId id="2147483912" r:id="rId27"/>
    <p:sldLayoutId id="2147483913" r:id="rId28"/>
    <p:sldLayoutId id="2147483914" r:id="rId29"/>
    <p:sldLayoutId id="2147483838" r:id="rId30"/>
    <p:sldLayoutId id="2147483836" r:id="rId31"/>
    <p:sldLayoutId id="2147483837" r:id="rId32"/>
    <p:sldLayoutId id="2147483921" r:id="rId33"/>
    <p:sldLayoutId id="2147483917" r:id="rId34"/>
    <p:sldLayoutId id="2147483916" r:id="rId35"/>
    <p:sldLayoutId id="2147483925" r:id="rId36"/>
    <p:sldLayoutId id="2147483918" r:id="rId37"/>
    <p:sldLayoutId id="2147483924" r:id="rId38"/>
    <p:sldLayoutId id="2147483922" r:id="rId39"/>
    <p:sldLayoutId id="2147483919" r:id="rId40"/>
    <p:sldLayoutId id="2147483867" r:id="rId41"/>
    <p:sldLayoutId id="2147483868" r:id="rId42"/>
    <p:sldLayoutId id="2147483869" r:id="rId43"/>
    <p:sldLayoutId id="2147483870" r:id="rId44"/>
    <p:sldLayoutId id="2147483871" r:id="rId45"/>
    <p:sldLayoutId id="2147483882" r:id="rId46"/>
    <p:sldLayoutId id="2147483883" r:id="rId47"/>
    <p:sldLayoutId id="2147483911" r:id="rId48"/>
    <p:sldLayoutId id="2147483884" r:id="rId49"/>
    <p:sldLayoutId id="2147483885" r:id="rId50"/>
    <p:sldLayoutId id="2147483909" r:id="rId51"/>
    <p:sldLayoutId id="2147483931" r:id="rId52"/>
    <p:sldLayoutId id="2147483932" r:id="rId53"/>
  </p:sldLayoutIdLst>
  <p:hf sldNum="0" hdr="0" ftr="0" dt="0"/>
  <p:txStyles>
    <p:titleStyle>
      <a:lvl1pPr algn="l" defTabSz="914400" rtl="0" eaLnBrk="1" latinLnBrk="0" hangingPunct="1">
        <a:lnSpc>
          <a:spcPts val="4400"/>
        </a:lnSpc>
        <a:spcBef>
          <a:spcPct val="0"/>
        </a:spcBef>
        <a:buNone/>
        <a:defRPr lang="en-AU" sz="4000" kern="1200" dirty="0" smtClean="0">
          <a:solidFill>
            <a:schemeClr val="tx1"/>
          </a:solidFill>
          <a:latin typeface="+mj-lt"/>
          <a:ea typeface="+mj-ea"/>
          <a:cs typeface="Times New Roman" panose="02020603050405020304" pitchFamily="18" charset="0"/>
        </a:defRPr>
      </a:lvl1pPr>
    </p:titleStyle>
    <p:bodyStyle>
      <a:lvl1pPr marL="360000" indent="-36000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1pPr>
      <a:lvl2pPr marL="720000" indent="-360000" algn="l" defTabSz="914400" rtl="0" eaLnBrk="1" latinLnBrk="0" hangingPunct="1">
        <a:lnSpc>
          <a:spcPct val="100000"/>
        </a:lnSpc>
        <a:spcBef>
          <a:spcPts val="0"/>
        </a:spcBef>
        <a:spcAft>
          <a:spcPts val="900"/>
        </a:spcAft>
        <a:buFont typeface="Times New Roman" panose="02020603050405020304" pitchFamily="18" charset="0"/>
        <a:buChar char="–"/>
        <a:defRPr sz="28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Char char="​"/>
        <a:defRPr sz="2800" b="0" kern="1200">
          <a:solidFill>
            <a:schemeClr val="accent1"/>
          </a:solidFill>
          <a:latin typeface="+mj-lt"/>
          <a:ea typeface="+mn-ea"/>
          <a:cs typeface="Arial" panose="020B0604020202020204" pitchFamily="34" charset="0"/>
        </a:defRPr>
      </a:lvl4pPr>
      <a:lvl5pPr marL="0" indent="0" algn="l" defTabSz="914400" rtl="0" eaLnBrk="1" latinLnBrk="0" hangingPunct="1">
        <a:lnSpc>
          <a:spcPct val="100000"/>
        </a:lnSpc>
        <a:spcBef>
          <a:spcPts val="0"/>
        </a:spcBef>
        <a:spcAft>
          <a:spcPts val="900"/>
        </a:spcAft>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accent1"/>
          </a:solidFill>
          <a:latin typeface="+mn-lt"/>
          <a:ea typeface="+mn-ea"/>
          <a:cs typeface="Arial" panose="020B0604020202020204" pitchFamily="34" charset="0"/>
        </a:defRPr>
      </a:lvl6pPr>
      <a:lvl7pPr marL="0" indent="0" algn="l" defTabSz="914400" rtl="0" eaLnBrk="1" latinLnBrk="0" hangingPunct="1">
        <a:lnSpc>
          <a:spcPct val="100000"/>
        </a:lnSpc>
        <a:spcBef>
          <a:spcPts val="0"/>
        </a:spcBef>
        <a:spcAft>
          <a:spcPts val="900"/>
        </a:spcAft>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tx1"/>
          </a:solidFill>
          <a:latin typeface="+mn-lt"/>
          <a:ea typeface="+mn-ea"/>
          <a:cs typeface="Arial" panose="020B0604020202020204" pitchFamily="34" charset="0"/>
        </a:defRPr>
      </a:lvl8pPr>
      <a:lvl9pPr marL="0" indent="0" algn="l" defTabSz="914400" rtl="0" eaLnBrk="1" latinLnBrk="0" hangingPunct="1">
        <a:lnSpc>
          <a:spcPts val="14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15" userDrawn="1">
          <p15:clr>
            <a:srgbClr val="F26B43"/>
          </p15:clr>
        </p15:guide>
        <p15:guide id="4" orient="horz" pos="414" userDrawn="1">
          <p15:clr>
            <a:srgbClr val="F26B43"/>
          </p15:clr>
        </p15:guide>
        <p15:guide id="5" pos="1435" userDrawn="1">
          <p15:clr>
            <a:srgbClr val="F26B43"/>
          </p15:clr>
        </p15:guide>
        <p15:guide id="6" pos="1580" userDrawn="1">
          <p15:clr>
            <a:srgbClr val="F26B43"/>
          </p15:clr>
        </p15:guide>
        <p15:guide id="7" pos="2601" userDrawn="1">
          <p15:clr>
            <a:srgbClr val="F26B43"/>
          </p15:clr>
        </p15:guide>
        <p15:guide id="8" pos="2746" userDrawn="1">
          <p15:clr>
            <a:srgbClr val="F26B43"/>
          </p15:clr>
        </p15:guide>
        <p15:guide id="9" pos="3766" userDrawn="1">
          <p15:clr>
            <a:srgbClr val="F26B43"/>
          </p15:clr>
        </p15:guide>
        <p15:guide id="10" pos="3911" userDrawn="1">
          <p15:clr>
            <a:srgbClr val="F26B43"/>
          </p15:clr>
        </p15:guide>
        <p15:guide id="11" pos="4932" userDrawn="1">
          <p15:clr>
            <a:srgbClr val="F26B43"/>
          </p15:clr>
        </p15:guide>
        <p15:guide id="12" pos="5077" userDrawn="1">
          <p15:clr>
            <a:srgbClr val="F26B43"/>
          </p15:clr>
        </p15:guide>
        <p15:guide id="13" pos="6098" userDrawn="1">
          <p15:clr>
            <a:srgbClr val="F26B43"/>
          </p15:clr>
        </p15:guide>
        <p15:guide id="14" pos="6243" userDrawn="1">
          <p15:clr>
            <a:srgbClr val="F26B43"/>
          </p15:clr>
        </p15:guide>
        <p15:guide id="15" pos="7263" userDrawn="1">
          <p15:clr>
            <a:srgbClr val="F26B43"/>
          </p15:clr>
        </p15:guide>
        <p15:guide id="17" orient="horz" pos="1141" userDrawn="1">
          <p15:clr>
            <a:srgbClr val="F26B43"/>
          </p15:clr>
        </p15:guide>
        <p15:guide id="18" orient="horz" pos="2160" userDrawn="1">
          <p15:clr>
            <a:srgbClr val="F26B43"/>
          </p15:clr>
        </p15:guide>
        <p15:guide id="19" orient="horz" pos="38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7BF1C5-7763-46CF-A208-CA72561C0F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76797B1-B762-4D63-983D-2C87F33B01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17954169"/>
      </p:ext>
    </p:extLst>
  </p:cSld>
  <p:clrMap bg1="lt1" tx1="dk1" bg2="lt2" tx2="dk2" accent1="accent1" accent2="accent2" accent3="accent3" accent4="accent4" accent5="accent5" accent6="accent6" hlink="hlink" folHlink="folHlink"/>
  <p:sldLayoutIdLst>
    <p:sldLayoutId id="21474839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13" Type="http://schemas.microsoft.com/office/2007/relationships/hdphoto" Target="../media/hdphoto1.wdp"/><Relationship Id="rId3" Type="http://schemas.openxmlformats.org/officeDocument/2006/relationships/slideLayout" Target="../slideLayouts/slideLayout54.xml"/><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customXml" Target="../../customXml/item10.xml"/><Relationship Id="rId16" Type="http://schemas.openxmlformats.org/officeDocument/2006/relationships/image" Target="../media/image28.jpeg"/><Relationship Id="rId1" Type="http://schemas.openxmlformats.org/officeDocument/2006/relationships/customXml" Target="../../customXml/item9.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png"/><Relationship Id="rId15" Type="http://schemas.openxmlformats.org/officeDocument/2006/relationships/image" Target="../media/image27.pn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svg"/><Relationship Id="rId14" Type="http://schemas.openxmlformats.org/officeDocument/2006/relationships/image" Target="../media/image2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customXml" Target="../../customXml/item14.xml"/><Relationship Id="rId1" Type="http://schemas.openxmlformats.org/officeDocument/2006/relationships/customXml" Target="../../customXml/item1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customXml/item12.xml"/><Relationship Id="rId1" Type="http://schemas.openxmlformats.org/officeDocument/2006/relationships/customXml" Target="../../customXml/item11.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6">
            <a:extLst>
              <a:ext uri="{FF2B5EF4-FFF2-40B4-BE49-F238E27FC236}">
                <a16:creationId xmlns:a16="http://schemas.microsoft.com/office/drawing/2014/main" id="{506FBC3F-5650-2FD6-ECC5-103564EDD3D5}"/>
              </a:ext>
            </a:extLst>
          </p:cNvPr>
          <p:cNvSpPr txBox="1">
            <a:spLocks/>
          </p:cNvSpPr>
          <p:nvPr/>
        </p:nvSpPr>
        <p:spPr>
          <a:xfrm>
            <a:off x="429097" y="4091888"/>
            <a:ext cx="11446936" cy="1846659"/>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000" dirty="0">
                <a:latin typeface="Times New Roman" panose="02020603050405020304" pitchFamily="18" charset="0"/>
                <a:cs typeface="Times New Roman" panose="02020603050405020304" pitchFamily="18" charset="0"/>
              </a:rPr>
              <a:t>Local situation assessment framework</a:t>
            </a:r>
            <a:endParaRPr lang="en-AU" sz="4000" b="1" dirty="0">
              <a:latin typeface="Times New Roman" panose="02020603050405020304" pitchFamily="18" charset="0"/>
              <a:cs typeface="Times New Roman" panose="02020603050405020304" pitchFamily="18" charset="0"/>
            </a:endParaRPr>
          </a:p>
        </p:txBody>
      </p:sp>
      <p:sp>
        <p:nvSpPr>
          <p:cNvPr id="3" name="Content Placeholder 7">
            <a:extLst>
              <a:ext uri="{FF2B5EF4-FFF2-40B4-BE49-F238E27FC236}">
                <a16:creationId xmlns:a16="http://schemas.microsoft.com/office/drawing/2014/main" id="{CB136B8E-F97D-9B8A-D882-A9D3FDDD7FF9}"/>
              </a:ext>
            </a:extLst>
          </p:cNvPr>
          <p:cNvSpPr txBox="1">
            <a:spLocks/>
          </p:cNvSpPr>
          <p:nvPr/>
        </p:nvSpPr>
        <p:spPr>
          <a:xfrm>
            <a:off x="480886" y="5554242"/>
            <a:ext cx="4919886" cy="2884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Times New Roman" panose="02020603050405020304" pitchFamily="18" charset="0"/>
                <a:cs typeface="Times New Roman" panose="02020603050405020304" pitchFamily="18" charset="0"/>
              </a:rPr>
              <a:t>Guidebook</a:t>
            </a:r>
            <a:endParaRPr lang="en-AU" sz="1600" dirty="0">
              <a:latin typeface="Times New Roman" panose="02020603050405020304" pitchFamily="18" charset="0"/>
              <a:cs typeface="Times New Roman" panose="02020603050405020304" pitchFamily="18" charset="0"/>
            </a:endParaRPr>
          </a:p>
        </p:txBody>
      </p:sp>
      <p:sp>
        <p:nvSpPr>
          <p:cNvPr id="4" name="Text Placeholder 10">
            <a:extLst>
              <a:ext uri="{FF2B5EF4-FFF2-40B4-BE49-F238E27FC236}">
                <a16:creationId xmlns:a16="http://schemas.microsoft.com/office/drawing/2014/main" id="{307BA684-372B-53B8-D857-310435BC8256}"/>
              </a:ext>
            </a:extLst>
          </p:cNvPr>
          <p:cNvSpPr txBox="1">
            <a:spLocks/>
          </p:cNvSpPr>
          <p:nvPr/>
        </p:nvSpPr>
        <p:spPr>
          <a:xfrm>
            <a:off x="480886" y="5942623"/>
            <a:ext cx="4919664" cy="1538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100">
                <a:solidFill>
                  <a:schemeClr val="accent3"/>
                </a:solidFill>
              </a:rPr>
              <a:t>December 2022</a:t>
            </a:r>
            <a:endParaRPr lang="en-AU" sz="1100" dirty="0">
              <a:solidFill>
                <a:schemeClr val="accent3"/>
              </a:solidFill>
            </a:endParaRPr>
          </a:p>
        </p:txBody>
      </p:sp>
      <p:sp>
        <p:nvSpPr>
          <p:cNvPr id="5" name="Text Placeholder 10">
            <a:extLst>
              <a:ext uri="{FF2B5EF4-FFF2-40B4-BE49-F238E27FC236}">
                <a16:creationId xmlns:a16="http://schemas.microsoft.com/office/drawing/2014/main" id="{50490D38-1889-C2E9-77CF-04D012BFCB56}"/>
              </a:ext>
            </a:extLst>
          </p:cNvPr>
          <p:cNvSpPr txBox="1">
            <a:spLocks/>
          </p:cNvSpPr>
          <p:nvPr/>
        </p:nvSpPr>
        <p:spPr>
          <a:xfrm>
            <a:off x="451618" y="3604129"/>
            <a:ext cx="4919664" cy="153888"/>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1200" b="1" kern="1200">
                <a:solidFill>
                  <a:schemeClr val="accent1"/>
                </a:solidFill>
                <a:latin typeface="Arial" panose="020B0604020202020204" pitchFamily="34" charset="0"/>
                <a:ea typeface="+mn-ea"/>
                <a:cs typeface="Arial" panose="020B0604020202020204" pitchFamily="34" charset="0"/>
              </a:defRPr>
            </a:lvl1pPr>
            <a:lvl2pPr marL="2520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solidFill>
                  <a:schemeClr val="accent3"/>
                </a:solidFill>
                <a:latin typeface="Times New Roman" panose="02020603050405020304" pitchFamily="18" charset="0"/>
                <a:cs typeface="Times New Roman" panose="02020603050405020304" pitchFamily="18" charset="0"/>
              </a:rPr>
              <a:t>United Nations Development Programme</a:t>
            </a:r>
          </a:p>
        </p:txBody>
      </p:sp>
      <p:pic>
        <p:nvPicPr>
          <p:cNvPr id="6" name="Picture 4">
            <a:extLst>
              <a:ext uri="{FF2B5EF4-FFF2-40B4-BE49-F238E27FC236}">
                <a16:creationId xmlns:a16="http://schemas.microsoft.com/office/drawing/2014/main" id="{4A7D82B2-31B6-BFB2-BE03-13ACAB70E2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0837" y="5601312"/>
            <a:ext cx="1531163" cy="12103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ABF05DA-5989-5CBC-5D09-2A8BFEDE5F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0969" y="6000651"/>
            <a:ext cx="1400244" cy="3724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96889D4-8844-449B-98CD-BA2C846CCC1A}"/>
              </a:ext>
            </a:extLst>
          </p:cNvPr>
          <p:cNvPicPr>
            <a:picLocks noChangeAspect="1"/>
          </p:cNvPicPr>
          <p:nvPr/>
        </p:nvPicPr>
        <p:blipFill>
          <a:blip r:embed="rId6"/>
          <a:stretch>
            <a:fillRect/>
          </a:stretch>
        </p:blipFill>
        <p:spPr>
          <a:xfrm>
            <a:off x="11426418" y="557026"/>
            <a:ext cx="472357" cy="946818"/>
          </a:xfrm>
          <a:prstGeom prst="rect">
            <a:avLst/>
          </a:prstGeom>
        </p:spPr>
      </p:pic>
      <p:pic>
        <p:nvPicPr>
          <p:cNvPr id="9" name="Picture 8" descr="Graphical user interface&#10;&#10;Description automatically generated">
            <a:extLst>
              <a:ext uri="{FF2B5EF4-FFF2-40B4-BE49-F238E27FC236}">
                <a16:creationId xmlns:a16="http://schemas.microsoft.com/office/drawing/2014/main" id="{30E7D42C-76EA-5FD1-87AB-AE49BF932F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50461" y="5755311"/>
            <a:ext cx="1400245" cy="768159"/>
          </a:xfrm>
          <a:prstGeom prst="rect">
            <a:avLst/>
          </a:prstGeom>
        </p:spPr>
      </p:pic>
      <p:pic>
        <p:nvPicPr>
          <p:cNvPr id="10" name="Graphic 9" descr="Gears">
            <a:extLst>
              <a:ext uri="{FF2B5EF4-FFF2-40B4-BE49-F238E27FC236}">
                <a16:creationId xmlns:a16="http://schemas.microsoft.com/office/drawing/2014/main" id="{6AFFFCC1-6E5F-10FE-1148-11A17079AE27}"/>
              </a:ext>
            </a:extLst>
          </p:cNvPr>
          <p:cNvPicPr>
            <a:picLocks noChangeAspect="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92502" y="2118633"/>
            <a:ext cx="631037" cy="613830"/>
          </a:xfrm>
          <a:prstGeom prst="rect">
            <a:avLst/>
          </a:prstGeom>
        </p:spPr>
      </p:pic>
      <p:pic>
        <p:nvPicPr>
          <p:cNvPr id="11" name="Graphic 10" descr="Statistics">
            <a:extLst>
              <a:ext uri="{FF2B5EF4-FFF2-40B4-BE49-F238E27FC236}">
                <a16:creationId xmlns:a16="http://schemas.microsoft.com/office/drawing/2014/main" id="{E2BA6E17-C9AD-6395-A592-044AA53513DA}"/>
              </a:ext>
            </a:extLst>
          </p:cNvPr>
          <p:cNvPicPr>
            <a:picLocks noChangeAspect="1"/>
          </p:cNvPicPr>
          <p:nvPr/>
        </p:nvPicPr>
        <p:blipFill>
          <a:blip r:embed="rId10">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61212" y="2118633"/>
            <a:ext cx="631036" cy="613830"/>
          </a:xfrm>
          <a:prstGeom prst="rect">
            <a:avLst/>
          </a:prstGeom>
        </p:spPr>
      </p:pic>
      <p:pic>
        <p:nvPicPr>
          <p:cNvPr id="12" name="Picture 11" descr="Icon&#10;&#10;Description automatically generated">
            <a:extLst>
              <a:ext uri="{FF2B5EF4-FFF2-40B4-BE49-F238E27FC236}">
                <a16:creationId xmlns:a16="http://schemas.microsoft.com/office/drawing/2014/main" id="{8BE8D01E-B29E-AB7B-FF24-8438BAF63FF7}"/>
              </a:ext>
            </a:extLst>
          </p:cNvPr>
          <p:cNvPicPr>
            <a:picLocks noChangeAspect="1"/>
          </p:cNvPicPr>
          <p:nvPr/>
        </p:nvPicPr>
        <p:blipFill>
          <a:blip r:embed="rId12">
            <a:duotone>
              <a:schemeClr val="accent3">
                <a:shade val="45000"/>
                <a:satMod val="135000"/>
              </a:schemeClr>
              <a:prstClr val="white"/>
            </a:duotone>
            <a:extLst>
              <a:ext uri="{BEBA8EAE-BF5A-486C-A8C5-ECC9F3942E4B}">
                <a14:imgProps xmlns:a14="http://schemas.microsoft.com/office/drawing/2010/main">
                  <a14:imgLayer r:embed="rId13">
                    <a14:imgEffect>
                      <a14:artisticCutout/>
                    </a14:imgEffect>
                  </a14:imgLayer>
                </a14:imgProps>
              </a:ext>
              <a:ext uri="{28A0092B-C50C-407E-A947-70E740481C1C}">
                <a14:useLocalDpi xmlns:a14="http://schemas.microsoft.com/office/drawing/2010/main" val="0"/>
              </a:ext>
            </a:extLst>
          </a:blip>
          <a:stretch>
            <a:fillRect/>
          </a:stretch>
        </p:blipFill>
        <p:spPr>
          <a:xfrm>
            <a:off x="7529415" y="2118633"/>
            <a:ext cx="515493" cy="613830"/>
          </a:xfrm>
          <a:prstGeom prst="rect">
            <a:avLst/>
          </a:prstGeom>
        </p:spPr>
      </p:pic>
      <p:pic>
        <p:nvPicPr>
          <p:cNvPr id="13" name="Picture 12">
            <a:extLst>
              <a:ext uri="{FF2B5EF4-FFF2-40B4-BE49-F238E27FC236}">
                <a16:creationId xmlns:a16="http://schemas.microsoft.com/office/drawing/2014/main" id="{70A93D2F-1647-19E6-AAEC-97B2A38671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0886" y="2180737"/>
            <a:ext cx="11398748" cy="1341030"/>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A7C21B98-276E-B7BD-8AB4-94BCBC80A0CE}"/>
              </a:ext>
            </a:extLst>
          </p:cNvPr>
          <p:cNvPicPr>
            <a:picLocks noChangeAspect="1"/>
          </p:cNvPicPr>
          <p:nvPr/>
        </p:nvPicPr>
        <p:blipFill>
          <a:blip r:embed="rId1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516958" y="2118633"/>
            <a:ext cx="613830" cy="613830"/>
          </a:xfrm>
          <a:prstGeom prst="rect">
            <a:avLst/>
          </a:prstGeom>
        </p:spPr>
      </p:pic>
      <p:pic>
        <p:nvPicPr>
          <p:cNvPr id="15" name="Picture 14" descr="A picture containing graphical user interface&#10;&#10;Description automatically generated">
            <a:extLst>
              <a:ext uri="{FF2B5EF4-FFF2-40B4-BE49-F238E27FC236}">
                <a16:creationId xmlns:a16="http://schemas.microsoft.com/office/drawing/2014/main" id="{A8AFCFED-0A62-51BA-29B6-1C9883AB659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216080" y="352173"/>
            <a:ext cx="1838047" cy="1188091"/>
          </a:xfrm>
          <a:prstGeom prst="rect">
            <a:avLst/>
          </a:prstGeom>
        </p:spPr>
      </p:pic>
    </p:spTree>
    <p:custDataLst>
      <p:custData r:id="rId1"/>
      <p:custData r:id="rId2"/>
    </p:custDataLst>
    <p:extLst>
      <p:ext uri="{BB962C8B-B14F-4D97-AF65-F5344CB8AC3E}">
        <p14:creationId xmlns:p14="http://schemas.microsoft.com/office/powerpoint/2010/main" val="1124202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EB051-AA57-7125-C7C0-3F3BDCCEC09B}"/>
              </a:ext>
            </a:extLst>
          </p:cNvPr>
          <p:cNvSpPr>
            <a:spLocks noGrp="1"/>
          </p:cNvSpPr>
          <p:nvPr>
            <p:ph type="title"/>
          </p:nvPr>
        </p:nvSpPr>
        <p:spPr>
          <a:xfrm>
            <a:off x="658811" y="657225"/>
            <a:ext cx="11184498" cy="532800"/>
          </a:xfrm>
        </p:spPr>
        <p:txBody>
          <a:bodyPr/>
          <a:lstStyle/>
          <a:p>
            <a:r>
              <a:rPr lang="en-GB" dirty="0"/>
              <a:t>Sustainability, environment and biodiversity resilience</a:t>
            </a:r>
          </a:p>
        </p:txBody>
      </p:sp>
      <p:sp>
        <p:nvSpPr>
          <p:cNvPr id="3" name="Subtitle 2">
            <a:extLst>
              <a:ext uri="{FF2B5EF4-FFF2-40B4-BE49-F238E27FC236}">
                <a16:creationId xmlns:a16="http://schemas.microsoft.com/office/drawing/2014/main" id="{BBE88D78-7FC5-B94B-8A6A-4F5AAAC6DEA6}"/>
              </a:ext>
            </a:extLst>
          </p:cNvPr>
          <p:cNvSpPr>
            <a:spLocks noGrp="1"/>
          </p:cNvSpPr>
          <p:nvPr>
            <p:ph type="subTitle" idx="1"/>
          </p:nvPr>
        </p:nvSpPr>
        <p:spPr/>
        <p:txBody>
          <a:bodyPr/>
          <a:lstStyle/>
          <a:p>
            <a:r>
              <a:rPr lang="en-GB" dirty="0"/>
              <a:t>Worksheet</a:t>
            </a:r>
          </a:p>
        </p:txBody>
      </p:sp>
      <p:graphicFrame>
        <p:nvGraphicFramePr>
          <p:cNvPr id="5" name="Table 5">
            <a:extLst>
              <a:ext uri="{FF2B5EF4-FFF2-40B4-BE49-F238E27FC236}">
                <a16:creationId xmlns:a16="http://schemas.microsoft.com/office/drawing/2014/main" id="{0F7FBF24-728E-6EB5-38AA-B27CF468893B}"/>
              </a:ext>
            </a:extLst>
          </p:cNvPr>
          <p:cNvGraphicFramePr>
            <a:graphicFrameLocks noGrp="1"/>
          </p:cNvGraphicFramePr>
          <p:nvPr>
            <p:ph sz="quarter" idx="16"/>
          </p:nvPr>
        </p:nvGraphicFramePr>
        <p:xfrm>
          <a:off x="658813" y="1811338"/>
          <a:ext cx="10874374" cy="4772342"/>
        </p:xfrm>
        <a:graphic>
          <a:graphicData uri="http://schemas.openxmlformats.org/drawingml/2006/table">
            <a:tbl>
              <a:tblPr>
                <a:tableStyleId>{BC89EF96-8CEA-46FF-86C4-4CE0E7609802}</a:tableStyleId>
              </a:tblPr>
              <a:tblGrid>
                <a:gridCol w="5437187">
                  <a:extLst>
                    <a:ext uri="{9D8B030D-6E8A-4147-A177-3AD203B41FA5}">
                      <a16:colId xmlns:a16="http://schemas.microsoft.com/office/drawing/2014/main" val="2789444175"/>
                    </a:ext>
                  </a:extLst>
                </a:gridCol>
                <a:gridCol w="5437187">
                  <a:extLst>
                    <a:ext uri="{9D8B030D-6E8A-4147-A177-3AD203B41FA5}">
                      <a16:colId xmlns:a16="http://schemas.microsoft.com/office/drawing/2014/main" val="1472264951"/>
                    </a:ext>
                  </a:extLst>
                </a:gridCol>
              </a:tblGrid>
              <a:tr h="2177386">
                <a:tc>
                  <a:txBody>
                    <a:bodyPr/>
                    <a:lstStyle/>
                    <a:p>
                      <a:r>
                        <a:rPr lang="en-GB" sz="1400" dirty="0"/>
                        <a:t>What are our strengths </a:t>
                      </a:r>
                      <a:r>
                        <a:rPr lang="en-US" sz="1400" dirty="0"/>
                        <a:t>in this area? What are the assets, projects and expertise that we can build on? </a:t>
                      </a:r>
                    </a:p>
                  </a:txBody>
                  <a:tcPr/>
                </a:tc>
                <a:tc>
                  <a:txBody>
                    <a:bodyPr/>
                    <a:lstStyle/>
                    <a:p>
                      <a:r>
                        <a:rPr lang="en-GB" sz="1400" dirty="0"/>
                        <a:t>What type of influence can we have on this factor? If not part of the municipality’s powers/responsibilities, what can be done (e.g. advocacy to central government, application for programmes etc.)? What can the central government do? How can communities influence outcomes for this factor?</a:t>
                      </a:r>
                    </a:p>
                  </a:txBody>
                  <a:tcPr/>
                </a:tc>
                <a:extLst>
                  <a:ext uri="{0D108BD9-81ED-4DB2-BD59-A6C34878D82A}">
                    <a16:rowId xmlns:a16="http://schemas.microsoft.com/office/drawing/2014/main" val="3912925137"/>
                  </a:ext>
                </a:extLst>
              </a:tr>
              <a:tr h="2002425">
                <a:tc>
                  <a:txBody>
                    <a:bodyPr/>
                    <a:lstStyle/>
                    <a:p>
                      <a:r>
                        <a:rPr lang="en-US" sz="1400" dirty="0"/>
                        <a:t>What are our weaknesses and main challenges in this area? What are the blockers and barriers that restrain us from changing?</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Where are our gaps or </a:t>
                      </a:r>
                      <a:r>
                        <a:rPr lang="en-US" sz="1400" dirty="0" err="1"/>
                        <a:t>blindspots</a:t>
                      </a:r>
                      <a:r>
                        <a:rPr lang="en-US" sz="1400" dirty="0"/>
                        <a:t> in relation to this area? Where might we need support or additional expertise to address these gaps? </a:t>
                      </a:r>
                      <a:endParaRPr lang="en-GB" sz="1400" dirty="0"/>
                    </a:p>
                  </a:txBody>
                  <a:tcPr/>
                </a:tc>
                <a:extLst>
                  <a:ext uri="{0D108BD9-81ED-4DB2-BD59-A6C34878D82A}">
                    <a16:rowId xmlns:a16="http://schemas.microsoft.com/office/drawing/2014/main" val="2493302741"/>
                  </a:ext>
                </a:extLst>
              </a:tr>
              <a:tr h="592531">
                <a:tc gridSpan="2">
                  <a:txBody>
                    <a:bodyPr/>
                    <a:lstStyle/>
                    <a:p>
                      <a:r>
                        <a:rPr lang="en-US" sz="1400" dirty="0"/>
                        <a:t>What role does this factor play in our vision and aspirations for our municipality? What is the story we are trying to tell?</a:t>
                      </a:r>
                      <a:endParaRPr lang="en-GB" sz="1400" dirty="0"/>
                    </a:p>
                  </a:txBody>
                  <a:tcPr/>
                </a:tc>
                <a:tc hMerge="1">
                  <a:txBody>
                    <a:bodyPr/>
                    <a:lstStyle/>
                    <a:p>
                      <a:endParaRPr lang="en-GB" sz="1400" dirty="0"/>
                    </a:p>
                  </a:txBody>
                  <a:tcPr/>
                </a:tc>
                <a:extLst>
                  <a:ext uri="{0D108BD9-81ED-4DB2-BD59-A6C34878D82A}">
                    <a16:rowId xmlns:a16="http://schemas.microsoft.com/office/drawing/2014/main" val="3370426776"/>
                  </a:ext>
                </a:extLst>
              </a:tr>
            </a:tbl>
          </a:graphicData>
        </a:graphic>
      </p:graphicFrame>
    </p:spTree>
    <p:extLst>
      <p:ext uri="{BB962C8B-B14F-4D97-AF65-F5344CB8AC3E}">
        <p14:creationId xmlns:p14="http://schemas.microsoft.com/office/powerpoint/2010/main" val="2035542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84DC-8D0E-4FC0-9899-CCE010DCF00D}"/>
              </a:ext>
            </a:extLst>
          </p:cNvPr>
          <p:cNvSpPr>
            <a:spLocks noGrp="1"/>
          </p:cNvSpPr>
          <p:nvPr>
            <p:ph type="title"/>
          </p:nvPr>
        </p:nvSpPr>
        <p:spPr>
          <a:xfrm>
            <a:off x="658811" y="657225"/>
            <a:ext cx="11199128" cy="532800"/>
          </a:xfrm>
        </p:spPr>
        <p:txBody>
          <a:bodyPr/>
          <a:lstStyle/>
          <a:p>
            <a:r>
              <a:rPr lang="en-GB" dirty="0"/>
              <a:t>Access to quality spaces</a:t>
            </a:r>
          </a:p>
        </p:txBody>
      </p:sp>
      <p:grpSp>
        <p:nvGrpSpPr>
          <p:cNvPr id="6" name="Group 5">
            <a:extLst>
              <a:ext uri="{FF2B5EF4-FFF2-40B4-BE49-F238E27FC236}">
                <a16:creationId xmlns:a16="http://schemas.microsoft.com/office/drawing/2014/main" id="{2A27C9B6-057A-AD0E-E3D5-30C004358BF3}"/>
              </a:ext>
            </a:extLst>
          </p:cNvPr>
          <p:cNvGrpSpPr/>
          <p:nvPr/>
        </p:nvGrpSpPr>
        <p:grpSpPr>
          <a:xfrm>
            <a:off x="-1032141" y="1611274"/>
            <a:ext cx="7692641" cy="5112000"/>
            <a:chOff x="405285" y="1691741"/>
            <a:chExt cx="7692641" cy="5112000"/>
          </a:xfrm>
        </p:grpSpPr>
        <p:graphicFrame>
          <p:nvGraphicFramePr>
            <p:cNvPr id="7" name="Chart 6" descr="&lt;?xml version=&quot;1.0&quot; encoding=&quot;utf-16&quot;?&gt;&#10;&lt;ChartInfo xmlns:xsd=&quot;http://www.w3.org/2001/XMLSchema&quot; xmlns:xsi=&quot;http://www.w3.org/2001/XMLSchema-instance&quot;&gt;&#10;  &lt;SubtitleFontSize&gt;-1&lt;/SubtitleFontSize&gt;&#10;  &lt;FunctionHistory&gt;&#10;    &lt;Item&gt;&#10;      &lt;Key&gt;&#10;        &lt;int&gt;1&lt;/int&gt;&#10;      &lt;/Key&gt;&#10;      &lt;Value&gt;&#10;        &lt;Cmd case=&quot;legend_pos&quot; val=&quot;bottom,chart,left&quot; IsRe=&quot;1&quot; /&gt;&#10;      &lt;/Value&gt;&#10;    &lt;/Item&gt;&#10;  &lt;/FunctionHistory&gt;&#10;  &lt;TypeSet&gt;false&lt;/TypeSet&gt;&#10;  &lt;ChartType&gt;0&lt;/ChartType&gt;&#10;&lt;/ChartInfo&gt;">
              <a:extLst>
                <a:ext uri="{FF2B5EF4-FFF2-40B4-BE49-F238E27FC236}">
                  <a16:creationId xmlns:a16="http://schemas.microsoft.com/office/drawing/2014/main" id="{B0836F2F-B7B1-490F-85ED-E2E5FBDB7E0D}"/>
                </a:ext>
              </a:extLst>
            </p:cNvPr>
            <p:cNvGraphicFramePr/>
            <p:nvPr>
              <p:extLst>
                <p:ext uri="{D42A27DB-BD31-4B8C-83A1-F6EECF244321}">
                  <p14:modId xmlns:p14="http://schemas.microsoft.com/office/powerpoint/2010/main" val="2767804992"/>
                </p:ext>
              </p:extLst>
            </p:nvPr>
          </p:nvGraphicFramePr>
          <p:xfrm>
            <a:off x="405285" y="1874621"/>
            <a:ext cx="7692641" cy="474968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a16="http://schemas.microsoft.com/office/drawing/2014/main" id="{A610D968-7D1D-EA98-01DD-F19B075C74DA}"/>
                </a:ext>
              </a:extLst>
            </p:cNvPr>
            <p:cNvGrpSpPr/>
            <p:nvPr/>
          </p:nvGrpSpPr>
          <p:grpSpPr>
            <a:xfrm>
              <a:off x="1687714" y="1691741"/>
              <a:ext cx="5112000" cy="5112000"/>
              <a:chOff x="1687714" y="1691741"/>
              <a:chExt cx="5112000" cy="5112000"/>
            </a:xfrm>
          </p:grpSpPr>
          <p:sp>
            <p:nvSpPr>
              <p:cNvPr id="9" name="Rectangle 8">
                <a:extLst>
                  <a:ext uri="{FF2B5EF4-FFF2-40B4-BE49-F238E27FC236}">
                    <a16:creationId xmlns:a16="http://schemas.microsoft.com/office/drawing/2014/main" id="{E332CAC9-557B-B16A-E309-25D221130268}"/>
                  </a:ext>
                </a:extLst>
              </p:cNvPr>
              <p:cNvSpPr/>
              <p:nvPr/>
            </p:nvSpPr>
            <p:spPr>
              <a:xfrm>
                <a:off x="3794405" y="3792261"/>
                <a:ext cx="914400" cy="9144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Thriving economy</a:t>
                </a:r>
              </a:p>
            </p:txBody>
          </p:sp>
          <p:sp>
            <p:nvSpPr>
              <p:cNvPr id="10" name="Circle: Hollow 9">
                <a:extLst>
                  <a:ext uri="{FF2B5EF4-FFF2-40B4-BE49-F238E27FC236}">
                    <a16:creationId xmlns:a16="http://schemas.microsoft.com/office/drawing/2014/main" id="{EC226068-280F-4BDC-8E78-2B1356417600}"/>
                  </a:ext>
                </a:extLst>
              </p:cNvPr>
              <p:cNvSpPr/>
              <p:nvPr/>
            </p:nvSpPr>
            <p:spPr>
              <a:xfrm>
                <a:off x="1687714" y="1691741"/>
                <a:ext cx="5112000" cy="5112000"/>
              </a:xfrm>
              <a:prstGeom prst="donut">
                <a:avLst>
                  <a:gd name="adj" fmla="val 4857"/>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Arrow: Down 10">
                <a:extLst>
                  <a:ext uri="{FF2B5EF4-FFF2-40B4-BE49-F238E27FC236}">
                    <a16:creationId xmlns:a16="http://schemas.microsoft.com/office/drawing/2014/main" id="{C9B6B4D6-EA04-EF62-2257-B2AC3DF77A98}"/>
                  </a:ext>
                </a:extLst>
              </p:cNvPr>
              <p:cNvSpPr/>
              <p:nvPr/>
            </p:nvSpPr>
            <p:spPr>
              <a:xfrm rot="20551989">
                <a:off x="6454247" y="3330586"/>
                <a:ext cx="211597" cy="348415"/>
              </a:xfrm>
              <a:prstGeom prst="downArrow">
                <a:avLst>
                  <a:gd name="adj1" fmla="val 30983"/>
                  <a:gd name="adj2" fmla="val 641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id="{E073B878-B6F9-1F4C-6AA3-A91F5548387E}"/>
                  </a:ext>
                </a:extLst>
              </p:cNvPr>
              <p:cNvSpPr/>
              <p:nvPr/>
            </p:nvSpPr>
            <p:spPr>
              <a:xfrm rot="5400000">
                <a:off x="4277383" y="6486586"/>
                <a:ext cx="211597" cy="348415"/>
              </a:xfrm>
              <a:prstGeom prst="downArrow">
                <a:avLst>
                  <a:gd name="adj1" fmla="val 30983"/>
                  <a:gd name="adj2" fmla="val 641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E9A54189-895C-BB84-43E7-EF7783EF1D69}"/>
                  </a:ext>
                </a:extLst>
              </p:cNvPr>
              <p:cNvSpPr/>
              <p:nvPr/>
            </p:nvSpPr>
            <p:spPr>
              <a:xfrm rot="12106953">
                <a:off x="1873611" y="3252916"/>
                <a:ext cx="211597" cy="348415"/>
              </a:xfrm>
              <a:prstGeom prst="downArrow">
                <a:avLst>
                  <a:gd name="adj1" fmla="val 30983"/>
                  <a:gd name="adj2" fmla="val 641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F26D5C7-A4BB-66DF-D2E6-5B02968799E1}"/>
                  </a:ext>
                </a:extLst>
              </p:cNvPr>
              <p:cNvSpPr txBox="1"/>
              <p:nvPr/>
            </p:nvSpPr>
            <p:spPr>
              <a:xfrm>
                <a:off x="4027184" y="1735900"/>
                <a:ext cx="549831" cy="169277"/>
              </a:xfrm>
              <a:prstGeom prst="rect">
                <a:avLst/>
              </a:prstGeom>
              <a:noFill/>
            </p:spPr>
            <p:txBody>
              <a:bodyPr wrap="none" lIns="0" tIns="0" rIns="0" bIns="0" rtlCol="0">
                <a:spAutoFit/>
              </a:bodyPr>
              <a:lstStyle/>
              <a:p>
                <a:pPr algn="l"/>
                <a:r>
                  <a:rPr lang="en-GB" sz="1100" b="1" dirty="0">
                    <a:solidFill>
                      <a:schemeClr val="bg1"/>
                    </a:solidFill>
                  </a:rPr>
                  <a:t>MACRO</a:t>
                </a:r>
              </a:p>
            </p:txBody>
          </p:sp>
          <p:sp>
            <p:nvSpPr>
              <p:cNvPr id="15" name="TextBox 14">
                <a:extLst>
                  <a:ext uri="{FF2B5EF4-FFF2-40B4-BE49-F238E27FC236}">
                    <a16:creationId xmlns:a16="http://schemas.microsoft.com/office/drawing/2014/main" id="{79110C93-8BC9-49C6-C08E-A14DDD31500A}"/>
                  </a:ext>
                </a:extLst>
              </p:cNvPr>
              <p:cNvSpPr txBox="1"/>
              <p:nvPr/>
            </p:nvSpPr>
            <p:spPr>
              <a:xfrm rot="19816597">
                <a:off x="2555206" y="2102708"/>
                <a:ext cx="788677" cy="169277"/>
              </a:xfrm>
              <a:prstGeom prst="rect">
                <a:avLst/>
              </a:prstGeom>
              <a:noFill/>
            </p:spPr>
            <p:txBody>
              <a:bodyPr wrap="none" lIns="0" tIns="0" rIns="0" bIns="0" rtlCol="0">
                <a:spAutoFit/>
              </a:bodyPr>
              <a:lstStyle/>
              <a:p>
                <a:pPr algn="l"/>
                <a:r>
                  <a:rPr lang="en-GB" sz="1100" b="1" dirty="0">
                    <a:solidFill>
                      <a:schemeClr val="bg1"/>
                    </a:solidFill>
                  </a:rPr>
                  <a:t>EXTERNAL</a:t>
                </a:r>
              </a:p>
            </p:txBody>
          </p:sp>
          <p:sp>
            <p:nvSpPr>
              <p:cNvPr id="16" name="TextBox 15">
                <a:extLst>
                  <a:ext uri="{FF2B5EF4-FFF2-40B4-BE49-F238E27FC236}">
                    <a16:creationId xmlns:a16="http://schemas.microsoft.com/office/drawing/2014/main" id="{0716766D-EA2B-29EA-F64C-5186254642CD}"/>
                  </a:ext>
                </a:extLst>
              </p:cNvPr>
              <p:cNvSpPr txBox="1"/>
              <p:nvPr/>
            </p:nvSpPr>
            <p:spPr>
              <a:xfrm rot="1929101">
                <a:off x="5178554" y="2072192"/>
                <a:ext cx="676467" cy="169277"/>
              </a:xfrm>
              <a:prstGeom prst="rect">
                <a:avLst/>
              </a:prstGeom>
              <a:noFill/>
            </p:spPr>
            <p:txBody>
              <a:bodyPr wrap="none" lIns="0" tIns="0" rIns="0" bIns="0" rtlCol="0">
                <a:spAutoFit/>
              </a:bodyPr>
              <a:lstStyle/>
              <a:p>
                <a:pPr algn="l"/>
                <a:r>
                  <a:rPr lang="en-GB" sz="1100" b="1" dirty="0">
                    <a:solidFill>
                      <a:schemeClr val="bg1"/>
                    </a:solidFill>
                  </a:rPr>
                  <a:t>FACTORS</a:t>
                </a:r>
              </a:p>
            </p:txBody>
          </p:sp>
          <p:sp>
            <p:nvSpPr>
              <p:cNvPr id="17" name="TextBox 16">
                <a:extLst>
                  <a:ext uri="{FF2B5EF4-FFF2-40B4-BE49-F238E27FC236}">
                    <a16:creationId xmlns:a16="http://schemas.microsoft.com/office/drawing/2014/main" id="{0EFEB3D3-CE77-395A-02F2-21936C76B30A}"/>
                  </a:ext>
                </a:extLst>
              </p:cNvPr>
              <p:cNvSpPr txBox="1"/>
              <p:nvPr/>
            </p:nvSpPr>
            <p:spPr>
              <a:xfrm rot="19466693">
                <a:off x="5377220" y="6116137"/>
                <a:ext cx="612347" cy="169277"/>
              </a:xfrm>
              <a:prstGeom prst="rect">
                <a:avLst/>
              </a:prstGeom>
              <a:noFill/>
            </p:spPr>
            <p:txBody>
              <a:bodyPr wrap="none" lIns="0" tIns="0" rIns="0" bIns="0" rtlCol="0">
                <a:spAutoFit/>
              </a:bodyPr>
              <a:lstStyle/>
              <a:p>
                <a:pPr algn="l"/>
                <a:r>
                  <a:rPr lang="en-GB" sz="1100" b="1" dirty="0">
                    <a:solidFill>
                      <a:schemeClr val="bg1"/>
                    </a:solidFill>
                  </a:rPr>
                  <a:t>DIGITAL</a:t>
                </a:r>
              </a:p>
            </p:txBody>
          </p:sp>
          <p:sp>
            <p:nvSpPr>
              <p:cNvPr id="18" name="TextBox 17">
                <a:extLst>
                  <a:ext uri="{FF2B5EF4-FFF2-40B4-BE49-F238E27FC236}">
                    <a16:creationId xmlns:a16="http://schemas.microsoft.com/office/drawing/2014/main" id="{D31E8FE9-7255-9C5D-4215-833A7D235C5E}"/>
                  </a:ext>
                </a:extLst>
              </p:cNvPr>
              <p:cNvSpPr txBox="1"/>
              <p:nvPr/>
            </p:nvSpPr>
            <p:spPr>
              <a:xfrm rot="17095595">
                <a:off x="6105998" y="4681156"/>
                <a:ext cx="966611" cy="169277"/>
              </a:xfrm>
              <a:prstGeom prst="rect">
                <a:avLst/>
              </a:prstGeom>
              <a:noFill/>
            </p:spPr>
            <p:txBody>
              <a:bodyPr wrap="none" lIns="0" tIns="0" rIns="0" bIns="0" rtlCol="0">
                <a:spAutoFit/>
              </a:bodyPr>
              <a:lstStyle/>
              <a:p>
                <a:pPr algn="l"/>
                <a:r>
                  <a:rPr lang="en-GB" sz="1100" b="1" dirty="0">
                    <a:solidFill>
                      <a:schemeClr val="bg1"/>
                    </a:solidFill>
                  </a:rPr>
                  <a:t>REVOLUTION</a:t>
                </a:r>
              </a:p>
            </p:txBody>
          </p:sp>
          <p:sp>
            <p:nvSpPr>
              <p:cNvPr id="19" name="TextBox 18">
                <a:extLst>
                  <a:ext uri="{FF2B5EF4-FFF2-40B4-BE49-F238E27FC236}">
                    <a16:creationId xmlns:a16="http://schemas.microsoft.com/office/drawing/2014/main" id="{206579D5-1E3C-407A-CDAF-BBA9664F0B36}"/>
                  </a:ext>
                </a:extLst>
              </p:cNvPr>
              <p:cNvSpPr txBox="1"/>
              <p:nvPr/>
            </p:nvSpPr>
            <p:spPr>
              <a:xfrm rot="4610873">
                <a:off x="1552690" y="4681155"/>
                <a:ext cx="676467" cy="169277"/>
              </a:xfrm>
              <a:prstGeom prst="rect">
                <a:avLst/>
              </a:prstGeom>
              <a:noFill/>
            </p:spPr>
            <p:txBody>
              <a:bodyPr wrap="none" lIns="0" tIns="0" rIns="0" bIns="0" rtlCol="0">
                <a:spAutoFit/>
              </a:bodyPr>
              <a:lstStyle/>
              <a:p>
                <a:pPr algn="l"/>
                <a:r>
                  <a:rPr lang="en-GB" sz="1100" b="1" dirty="0">
                    <a:solidFill>
                      <a:schemeClr val="bg1"/>
                    </a:solidFill>
                  </a:rPr>
                  <a:t>CLIMATE</a:t>
                </a:r>
              </a:p>
            </p:txBody>
          </p:sp>
          <p:sp>
            <p:nvSpPr>
              <p:cNvPr id="20" name="TextBox 19">
                <a:extLst>
                  <a:ext uri="{FF2B5EF4-FFF2-40B4-BE49-F238E27FC236}">
                    <a16:creationId xmlns:a16="http://schemas.microsoft.com/office/drawing/2014/main" id="{1FF90420-448D-5A6E-F868-1CA9B910D626}"/>
                  </a:ext>
                </a:extLst>
              </p:cNvPr>
              <p:cNvSpPr txBox="1"/>
              <p:nvPr/>
            </p:nvSpPr>
            <p:spPr>
              <a:xfrm rot="2438237">
                <a:off x="2266544" y="6051809"/>
                <a:ext cx="936154" cy="169277"/>
              </a:xfrm>
              <a:prstGeom prst="rect">
                <a:avLst/>
              </a:prstGeom>
              <a:noFill/>
            </p:spPr>
            <p:txBody>
              <a:bodyPr wrap="none" lIns="0" tIns="0" rIns="0" bIns="0" rtlCol="0">
                <a:spAutoFit/>
              </a:bodyPr>
              <a:lstStyle/>
              <a:p>
                <a:pPr algn="l"/>
                <a:r>
                  <a:rPr lang="en-GB" sz="1100" b="1" dirty="0">
                    <a:solidFill>
                      <a:schemeClr val="bg1"/>
                    </a:solidFill>
                  </a:rPr>
                  <a:t>EMERGENCY</a:t>
                </a:r>
              </a:p>
            </p:txBody>
          </p:sp>
        </p:grpSp>
      </p:grpSp>
      <p:sp>
        <p:nvSpPr>
          <p:cNvPr id="5" name="Content Placeholder 4">
            <a:extLst>
              <a:ext uri="{FF2B5EF4-FFF2-40B4-BE49-F238E27FC236}">
                <a16:creationId xmlns:a16="http://schemas.microsoft.com/office/drawing/2014/main" id="{09FE18A0-9072-D63F-A231-4EB005D31D35}"/>
              </a:ext>
            </a:extLst>
          </p:cNvPr>
          <p:cNvSpPr>
            <a:spLocks noGrp="1"/>
          </p:cNvSpPr>
          <p:nvPr>
            <p:ph sz="quarter" idx="28"/>
          </p:nvPr>
        </p:nvSpPr>
        <p:spPr>
          <a:xfrm>
            <a:off x="5978525" y="1811339"/>
            <a:ext cx="5554662" cy="4354512"/>
          </a:xfrm>
        </p:spPr>
        <p:txBody>
          <a:bodyPr/>
          <a:lstStyle/>
          <a:p>
            <a:pPr marL="0" indent="0">
              <a:buNone/>
            </a:pPr>
            <a:r>
              <a:rPr lang="en-GB" sz="1400" b="1" dirty="0"/>
              <a:t>What does good look like?</a:t>
            </a:r>
          </a:p>
          <a:p>
            <a:pPr marL="0" indent="0">
              <a:buNone/>
            </a:pPr>
            <a:r>
              <a:rPr lang="en-US" sz="1200" kern="1200" dirty="0">
                <a:solidFill>
                  <a:srgbClr val="000000"/>
                </a:solidFill>
                <a:effectLst/>
                <a:latin typeface="Times New Roman" panose="02020603050405020304" pitchFamily="18" charset="0"/>
                <a:ea typeface="Times New Roman" panose="02020603050405020304" pitchFamily="18" charset="0"/>
              </a:rPr>
              <a:t>People are able to access green spaces such as parks and recreation facilities and usage is high. There are free and affordable spaces available so people can meet others, </a:t>
            </a:r>
            <a:r>
              <a:rPr lang="en-US" sz="1200" kern="1200" dirty="0" err="1">
                <a:solidFill>
                  <a:srgbClr val="000000"/>
                </a:solidFill>
                <a:effectLst/>
                <a:latin typeface="Times New Roman" panose="02020603050405020304" pitchFamily="18" charset="0"/>
                <a:ea typeface="Times New Roman" panose="02020603050405020304" pitchFamily="18" charset="0"/>
              </a:rPr>
              <a:t>ocialize</a:t>
            </a:r>
            <a:r>
              <a:rPr lang="en-US" sz="1200" kern="1200" dirty="0">
                <a:solidFill>
                  <a:srgbClr val="000000"/>
                </a:solidFill>
                <a:effectLst/>
                <a:latin typeface="Times New Roman" panose="02020603050405020304" pitchFamily="18" charset="0"/>
                <a:ea typeface="Times New Roman" panose="02020603050405020304" pitchFamily="18" charset="0"/>
              </a:rPr>
              <a:t> and stay active. Leisure facilities, entertainment and cultural events are affordable and accessible to a wide range of communities across the municipality. People responsible for maintaining these spaces are supported with the skills and resources required in their management and operations. There is a clear understanding of the link between physical and social infrastructure and how access to quality spaces has a longer-term positive impact on both economic and social factors including health and wellbeing.</a:t>
            </a:r>
          </a:p>
          <a:p>
            <a:pPr marL="0" indent="0">
              <a:buNone/>
            </a:pPr>
            <a:r>
              <a:rPr lang="en-US" sz="1100" dirty="0"/>
              <a:t>Some examples below to help prompt thinking might include: </a:t>
            </a:r>
          </a:p>
          <a:p>
            <a:pPr>
              <a:spcAft>
                <a:spcPts val="80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Easy access to safe, outdoor, green spaces and parks</a:t>
            </a:r>
          </a:p>
          <a:p>
            <a:pPr>
              <a:spcAft>
                <a:spcPts val="80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Access to free, safe communal spaces and activities e.g. community </a:t>
            </a:r>
            <a:r>
              <a:rPr lang="en-US" sz="11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centres</a:t>
            </a: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youth clubs</a:t>
            </a:r>
          </a:p>
          <a:p>
            <a:pPr>
              <a:spcAft>
                <a:spcPts val="80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Affordable leisure </a:t>
            </a:r>
            <a:r>
              <a:rPr lang="en-US" sz="11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centres</a:t>
            </a: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sports facilities and access to physical activity</a:t>
            </a:r>
          </a:p>
          <a:p>
            <a:pPr>
              <a:spcAft>
                <a:spcPts val="80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Easy access to libraries and social infrastructure including community and faith groups</a:t>
            </a:r>
          </a:p>
          <a:p>
            <a:pPr>
              <a:spcAft>
                <a:spcPts val="80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Spaces and places that are safe, inclusive and provide access for all people with a range of abilities and ages – including those with disabilities, the elderly and youth</a:t>
            </a:r>
          </a:p>
          <a:p>
            <a:pPr>
              <a:spcAft>
                <a:spcPts val="80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varied streetscape where historic buildings are valued and celebrated alongside meaningful modern architecture</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5322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EB051-AA57-7125-C7C0-3F3BDCCEC09B}"/>
              </a:ext>
            </a:extLst>
          </p:cNvPr>
          <p:cNvSpPr>
            <a:spLocks noGrp="1"/>
          </p:cNvSpPr>
          <p:nvPr>
            <p:ph type="title"/>
          </p:nvPr>
        </p:nvSpPr>
        <p:spPr>
          <a:xfrm>
            <a:off x="658811" y="657225"/>
            <a:ext cx="11184498" cy="532800"/>
          </a:xfrm>
        </p:spPr>
        <p:txBody>
          <a:bodyPr/>
          <a:lstStyle/>
          <a:p>
            <a:r>
              <a:rPr lang="en-GB" dirty="0"/>
              <a:t>Access to quality spaces</a:t>
            </a:r>
          </a:p>
        </p:txBody>
      </p:sp>
      <p:sp>
        <p:nvSpPr>
          <p:cNvPr id="3" name="Subtitle 2">
            <a:extLst>
              <a:ext uri="{FF2B5EF4-FFF2-40B4-BE49-F238E27FC236}">
                <a16:creationId xmlns:a16="http://schemas.microsoft.com/office/drawing/2014/main" id="{BBE88D78-7FC5-B94B-8A6A-4F5AAAC6DEA6}"/>
              </a:ext>
            </a:extLst>
          </p:cNvPr>
          <p:cNvSpPr>
            <a:spLocks noGrp="1"/>
          </p:cNvSpPr>
          <p:nvPr>
            <p:ph type="subTitle" idx="1"/>
          </p:nvPr>
        </p:nvSpPr>
        <p:spPr/>
        <p:txBody>
          <a:bodyPr/>
          <a:lstStyle/>
          <a:p>
            <a:r>
              <a:rPr lang="en-GB" dirty="0"/>
              <a:t>Worksheet</a:t>
            </a:r>
          </a:p>
        </p:txBody>
      </p:sp>
      <p:graphicFrame>
        <p:nvGraphicFramePr>
          <p:cNvPr id="5" name="Table 5">
            <a:extLst>
              <a:ext uri="{FF2B5EF4-FFF2-40B4-BE49-F238E27FC236}">
                <a16:creationId xmlns:a16="http://schemas.microsoft.com/office/drawing/2014/main" id="{0F7FBF24-728E-6EB5-38AA-B27CF468893B}"/>
              </a:ext>
            </a:extLst>
          </p:cNvPr>
          <p:cNvGraphicFramePr>
            <a:graphicFrameLocks noGrp="1"/>
          </p:cNvGraphicFramePr>
          <p:nvPr>
            <p:ph sz="quarter" idx="16"/>
          </p:nvPr>
        </p:nvGraphicFramePr>
        <p:xfrm>
          <a:off x="658813" y="1811338"/>
          <a:ext cx="10874374" cy="4772342"/>
        </p:xfrm>
        <a:graphic>
          <a:graphicData uri="http://schemas.openxmlformats.org/drawingml/2006/table">
            <a:tbl>
              <a:tblPr>
                <a:tableStyleId>{BC89EF96-8CEA-46FF-86C4-4CE0E7609802}</a:tableStyleId>
              </a:tblPr>
              <a:tblGrid>
                <a:gridCol w="5437187">
                  <a:extLst>
                    <a:ext uri="{9D8B030D-6E8A-4147-A177-3AD203B41FA5}">
                      <a16:colId xmlns:a16="http://schemas.microsoft.com/office/drawing/2014/main" val="2789444175"/>
                    </a:ext>
                  </a:extLst>
                </a:gridCol>
                <a:gridCol w="5437187">
                  <a:extLst>
                    <a:ext uri="{9D8B030D-6E8A-4147-A177-3AD203B41FA5}">
                      <a16:colId xmlns:a16="http://schemas.microsoft.com/office/drawing/2014/main" val="1472264951"/>
                    </a:ext>
                  </a:extLst>
                </a:gridCol>
              </a:tblGrid>
              <a:tr h="2177386">
                <a:tc>
                  <a:txBody>
                    <a:bodyPr/>
                    <a:lstStyle/>
                    <a:p>
                      <a:r>
                        <a:rPr lang="en-GB" sz="1400" dirty="0"/>
                        <a:t>What are our strengths </a:t>
                      </a:r>
                      <a:r>
                        <a:rPr lang="en-US" sz="1400" dirty="0"/>
                        <a:t>in this area? What are the assets, projects and expertise that we can build on? </a:t>
                      </a:r>
                    </a:p>
                  </a:txBody>
                  <a:tcPr/>
                </a:tc>
                <a:tc>
                  <a:txBody>
                    <a:bodyPr/>
                    <a:lstStyle/>
                    <a:p>
                      <a:r>
                        <a:rPr lang="en-GB" sz="1400" dirty="0"/>
                        <a:t>What type of influence can we have on this factor? If not part of the municipality’s powers/responsibilities, what can be done (e.g. advocacy to central government, application for programmes etc.)? What can the central government do? How can communities influence outcomes for this factor?</a:t>
                      </a:r>
                    </a:p>
                  </a:txBody>
                  <a:tcPr/>
                </a:tc>
                <a:extLst>
                  <a:ext uri="{0D108BD9-81ED-4DB2-BD59-A6C34878D82A}">
                    <a16:rowId xmlns:a16="http://schemas.microsoft.com/office/drawing/2014/main" val="3912925137"/>
                  </a:ext>
                </a:extLst>
              </a:tr>
              <a:tr h="2002425">
                <a:tc>
                  <a:txBody>
                    <a:bodyPr/>
                    <a:lstStyle/>
                    <a:p>
                      <a:r>
                        <a:rPr lang="en-US" sz="1400" dirty="0"/>
                        <a:t>What are our weaknesses and main challenges in this area? What are the blockers and barriers that restrain us from changing?</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Where are our gaps or </a:t>
                      </a:r>
                      <a:r>
                        <a:rPr lang="en-US" sz="1400" dirty="0" err="1"/>
                        <a:t>blindspots</a:t>
                      </a:r>
                      <a:r>
                        <a:rPr lang="en-US" sz="1400" dirty="0"/>
                        <a:t> in relation to this area? Where might we need support or additional expertise to address these gaps? </a:t>
                      </a:r>
                      <a:endParaRPr lang="en-GB" sz="1400" dirty="0"/>
                    </a:p>
                  </a:txBody>
                  <a:tcPr/>
                </a:tc>
                <a:extLst>
                  <a:ext uri="{0D108BD9-81ED-4DB2-BD59-A6C34878D82A}">
                    <a16:rowId xmlns:a16="http://schemas.microsoft.com/office/drawing/2014/main" val="2493302741"/>
                  </a:ext>
                </a:extLst>
              </a:tr>
              <a:tr h="592531">
                <a:tc gridSpan="2">
                  <a:txBody>
                    <a:bodyPr/>
                    <a:lstStyle/>
                    <a:p>
                      <a:r>
                        <a:rPr lang="en-US" sz="1400" dirty="0"/>
                        <a:t>What role does this factor play in our vision and aspirations for our municipality? What is the story we are trying to tell?</a:t>
                      </a:r>
                      <a:endParaRPr lang="en-GB" sz="1400" dirty="0"/>
                    </a:p>
                  </a:txBody>
                  <a:tcPr/>
                </a:tc>
                <a:tc hMerge="1">
                  <a:txBody>
                    <a:bodyPr/>
                    <a:lstStyle/>
                    <a:p>
                      <a:endParaRPr lang="en-GB" sz="1400" dirty="0"/>
                    </a:p>
                  </a:txBody>
                  <a:tcPr/>
                </a:tc>
                <a:extLst>
                  <a:ext uri="{0D108BD9-81ED-4DB2-BD59-A6C34878D82A}">
                    <a16:rowId xmlns:a16="http://schemas.microsoft.com/office/drawing/2014/main" val="3370426776"/>
                  </a:ext>
                </a:extLst>
              </a:tr>
            </a:tbl>
          </a:graphicData>
        </a:graphic>
      </p:graphicFrame>
    </p:spTree>
    <p:extLst>
      <p:ext uri="{BB962C8B-B14F-4D97-AF65-F5344CB8AC3E}">
        <p14:creationId xmlns:p14="http://schemas.microsoft.com/office/powerpoint/2010/main" val="2843207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84DC-8D0E-4FC0-9899-CCE010DCF00D}"/>
              </a:ext>
            </a:extLst>
          </p:cNvPr>
          <p:cNvSpPr>
            <a:spLocks noGrp="1"/>
          </p:cNvSpPr>
          <p:nvPr>
            <p:ph type="title"/>
          </p:nvPr>
        </p:nvSpPr>
        <p:spPr>
          <a:xfrm>
            <a:off x="658811" y="657225"/>
            <a:ext cx="11199128" cy="532800"/>
          </a:xfrm>
        </p:spPr>
        <p:txBody>
          <a:bodyPr/>
          <a:lstStyle/>
          <a:p>
            <a:r>
              <a:rPr lang="en-GB" dirty="0"/>
              <a:t>Quality housing for all</a:t>
            </a:r>
          </a:p>
        </p:txBody>
      </p:sp>
      <p:grpSp>
        <p:nvGrpSpPr>
          <p:cNvPr id="6" name="Group 5">
            <a:extLst>
              <a:ext uri="{FF2B5EF4-FFF2-40B4-BE49-F238E27FC236}">
                <a16:creationId xmlns:a16="http://schemas.microsoft.com/office/drawing/2014/main" id="{2A27C9B6-057A-AD0E-E3D5-30C004358BF3}"/>
              </a:ext>
            </a:extLst>
          </p:cNvPr>
          <p:cNvGrpSpPr/>
          <p:nvPr/>
        </p:nvGrpSpPr>
        <p:grpSpPr>
          <a:xfrm>
            <a:off x="-1032141" y="1611274"/>
            <a:ext cx="7692641" cy="5112000"/>
            <a:chOff x="405285" y="1691741"/>
            <a:chExt cx="7692641" cy="5112000"/>
          </a:xfrm>
        </p:grpSpPr>
        <p:graphicFrame>
          <p:nvGraphicFramePr>
            <p:cNvPr id="7" name="Chart 6" descr="&lt;?xml version=&quot;1.0&quot; encoding=&quot;utf-16&quot;?&gt;&#10;&lt;ChartInfo xmlns:xsd=&quot;http://www.w3.org/2001/XMLSchema&quot; xmlns:xsi=&quot;http://www.w3.org/2001/XMLSchema-instance&quot;&gt;&#10;  &lt;SubtitleFontSize&gt;-1&lt;/SubtitleFontSize&gt;&#10;  &lt;FunctionHistory&gt;&#10;    &lt;Item&gt;&#10;      &lt;Key&gt;&#10;        &lt;int&gt;1&lt;/int&gt;&#10;      &lt;/Key&gt;&#10;      &lt;Value&gt;&#10;        &lt;Cmd case=&quot;legend_pos&quot; val=&quot;bottom,chart,left&quot; IsRe=&quot;1&quot; /&gt;&#10;      &lt;/Value&gt;&#10;    &lt;/Item&gt;&#10;  &lt;/FunctionHistory&gt;&#10;  &lt;TypeSet&gt;false&lt;/TypeSet&gt;&#10;  &lt;ChartType&gt;0&lt;/ChartType&gt;&#10;&lt;/ChartInfo&gt;">
              <a:extLst>
                <a:ext uri="{FF2B5EF4-FFF2-40B4-BE49-F238E27FC236}">
                  <a16:creationId xmlns:a16="http://schemas.microsoft.com/office/drawing/2014/main" id="{B0836F2F-B7B1-490F-85ED-E2E5FBDB7E0D}"/>
                </a:ext>
              </a:extLst>
            </p:cNvPr>
            <p:cNvGraphicFramePr/>
            <p:nvPr>
              <p:extLst>
                <p:ext uri="{D42A27DB-BD31-4B8C-83A1-F6EECF244321}">
                  <p14:modId xmlns:p14="http://schemas.microsoft.com/office/powerpoint/2010/main" val="1494597509"/>
                </p:ext>
              </p:extLst>
            </p:nvPr>
          </p:nvGraphicFramePr>
          <p:xfrm>
            <a:off x="405285" y="1874621"/>
            <a:ext cx="7692641" cy="474968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a16="http://schemas.microsoft.com/office/drawing/2014/main" id="{A610D968-7D1D-EA98-01DD-F19B075C74DA}"/>
                </a:ext>
              </a:extLst>
            </p:cNvPr>
            <p:cNvGrpSpPr/>
            <p:nvPr/>
          </p:nvGrpSpPr>
          <p:grpSpPr>
            <a:xfrm>
              <a:off x="1687714" y="1691741"/>
              <a:ext cx="5112000" cy="5112000"/>
              <a:chOff x="1687714" y="1691741"/>
              <a:chExt cx="5112000" cy="5112000"/>
            </a:xfrm>
          </p:grpSpPr>
          <p:sp>
            <p:nvSpPr>
              <p:cNvPr id="9" name="Rectangle 8">
                <a:extLst>
                  <a:ext uri="{FF2B5EF4-FFF2-40B4-BE49-F238E27FC236}">
                    <a16:creationId xmlns:a16="http://schemas.microsoft.com/office/drawing/2014/main" id="{E332CAC9-557B-B16A-E309-25D221130268}"/>
                  </a:ext>
                </a:extLst>
              </p:cNvPr>
              <p:cNvSpPr/>
              <p:nvPr/>
            </p:nvSpPr>
            <p:spPr>
              <a:xfrm>
                <a:off x="3794405" y="3792261"/>
                <a:ext cx="914400" cy="9144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Thriving economy</a:t>
                </a:r>
              </a:p>
            </p:txBody>
          </p:sp>
          <p:sp>
            <p:nvSpPr>
              <p:cNvPr id="10" name="Circle: Hollow 9">
                <a:extLst>
                  <a:ext uri="{FF2B5EF4-FFF2-40B4-BE49-F238E27FC236}">
                    <a16:creationId xmlns:a16="http://schemas.microsoft.com/office/drawing/2014/main" id="{EC226068-280F-4BDC-8E78-2B1356417600}"/>
                  </a:ext>
                </a:extLst>
              </p:cNvPr>
              <p:cNvSpPr/>
              <p:nvPr/>
            </p:nvSpPr>
            <p:spPr>
              <a:xfrm>
                <a:off x="1687714" y="1691741"/>
                <a:ext cx="5112000" cy="5112000"/>
              </a:xfrm>
              <a:prstGeom prst="donut">
                <a:avLst>
                  <a:gd name="adj" fmla="val 4857"/>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Arrow: Down 10">
                <a:extLst>
                  <a:ext uri="{FF2B5EF4-FFF2-40B4-BE49-F238E27FC236}">
                    <a16:creationId xmlns:a16="http://schemas.microsoft.com/office/drawing/2014/main" id="{C9B6B4D6-EA04-EF62-2257-B2AC3DF77A98}"/>
                  </a:ext>
                </a:extLst>
              </p:cNvPr>
              <p:cNvSpPr/>
              <p:nvPr/>
            </p:nvSpPr>
            <p:spPr>
              <a:xfrm rot="20551989">
                <a:off x="6454247" y="3330586"/>
                <a:ext cx="211597" cy="348415"/>
              </a:xfrm>
              <a:prstGeom prst="downArrow">
                <a:avLst>
                  <a:gd name="adj1" fmla="val 30983"/>
                  <a:gd name="adj2" fmla="val 641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id="{E073B878-B6F9-1F4C-6AA3-A91F5548387E}"/>
                  </a:ext>
                </a:extLst>
              </p:cNvPr>
              <p:cNvSpPr/>
              <p:nvPr/>
            </p:nvSpPr>
            <p:spPr>
              <a:xfrm rot="5400000">
                <a:off x="4277383" y="6486586"/>
                <a:ext cx="211597" cy="348415"/>
              </a:xfrm>
              <a:prstGeom prst="downArrow">
                <a:avLst>
                  <a:gd name="adj1" fmla="val 30983"/>
                  <a:gd name="adj2" fmla="val 641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E9A54189-895C-BB84-43E7-EF7783EF1D69}"/>
                  </a:ext>
                </a:extLst>
              </p:cNvPr>
              <p:cNvSpPr/>
              <p:nvPr/>
            </p:nvSpPr>
            <p:spPr>
              <a:xfrm rot="12106953">
                <a:off x="1873611" y="3252916"/>
                <a:ext cx="211597" cy="348415"/>
              </a:xfrm>
              <a:prstGeom prst="downArrow">
                <a:avLst>
                  <a:gd name="adj1" fmla="val 30983"/>
                  <a:gd name="adj2" fmla="val 641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F26D5C7-A4BB-66DF-D2E6-5B02968799E1}"/>
                  </a:ext>
                </a:extLst>
              </p:cNvPr>
              <p:cNvSpPr txBox="1"/>
              <p:nvPr/>
            </p:nvSpPr>
            <p:spPr>
              <a:xfrm>
                <a:off x="4027184" y="1735900"/>
                <a:ext cx="549831" cy="169277"/>
              </a:xfrm>
              <a:prstGeom prst="rect">
                <a:avLst/>
              </a:prstGeom>
              <a:noFill/>
            </p:spPr>
            <p:txBody>
              <a:bodyPr wrap="none" lIns="0" tIns="0" rIns="0" bIns="0" rtlCol="0">
                <a:spAutoFit/>
              </a:bodyPr>
              <a:lstStyle/>
              <a:p>
                <a:pPr algn="l"/>
                <a:r>
                  <a:rPr lang="en-GB" sz="1100" b="1" dirty="0">
                    <a:solidFill>
                      <a:schemeClr val="bg1"/>
                    </a:solidFill>
                  </a:rPr>
                  <a:t>MACRO</a:t>
                </a:r>
              </a:p>
            </p:txBody>
          </p:sp>
          <p:sp>
            <p:nvSpPr>
              <p:cNvPr id="15" name="TextBox 14">
                <a:extLst>
                  <a:ext uri="{FF2B5EF4-FFF2-40B4-BE49-F238E27FC236}">
                    <a16:creationId xmlns:a16="http://schemas.microsoft.com/office/drawing/2014/main" id="{79110C93-8BC9-49C6-C08E-A14DDD31500A}"/>
                  </a:ext>
                </a:extLst>
              </p:cNvPr>
              <p:cNvSpPr txBox="1"/>
              <p:nvPr/>
            </p:nvSpPr>
            <p:spPr>
              <a:xfrm rot="19816597">
                <a:off x="2555206" y="2102708"/>
                <a:ext cx="788677" cy="169277"/>
              </a:xfrm>
              <a:prstGeom prst="rect">
                <a:avLst/>
              </a:prstGeom>
              <a:noFill/>
            </p:spPr>
            <p:txBody>
              <a:bodyPr wrap="none" lIns="0" tIns="0" rIns="0" bIns="0" rtlCol="0">
                <a:spAutoFit/>
              </a:bodyPr>
              <a:lstStyle/>
              <a:p>
                <a:pPr algn="l"/>
                <a:r>
                  <a:rPr lang="en-GB" sz="1100" b="1" dirty="0">
                    <a:solidFill>
                      <a:schemeClr val="bg1"/>
                    </a:solidFill>
                  </a:rPr>
                  <a:t>EXTERNAL</a:t>
                </a:r>
              </a:p>
            </p:txBody>
          </p:sp>
          <p:sp>
            <p:nvSpPr>
              <p:cNvPr id="16" name="TextBox 15">
                <a:extLst>
                  <a:ext uri="{FF2B5EF4-FFF2-40B4-BE49-F238E27FC236}">
                    <a16:creationId xmlns:a16="http://schemas.microsoft.com/office/drawing/2014/main" id="{0716766D-EA2B-29EA-F64C-5186254642CD}"/>
                  </a:ext>
                </a:extLst>
              </p:cNvPr>
              <p:cNvSpPr txBox="1"/>
              <p:nvPr/>
            </p:nvSpPr>
            <p:spPr>
              <a:xfrm rot="1929101">
                <a:off x="5178554" y="2072192"/>
                <a:ext cx="676467" cy="169277"/>
              </a:xfrm>
              <a:prstGeom prst="rect">
                <a:avLst/>
              </a:prstGeom>
              <a:noFill/>
            </p:spPr>
            <p:txBody>
              <a:bodyPr wrap="none" lIns="0" tIns="0" rIns="0" bIns="0" rtlCol="0">
                <a:spAutoFit/>
              </a:bodyPr>
              <a:lstStyle/>
              <a:p>
                <a:pPr algn="l"/>
                <a:r>
                  <a:rPr lang="en-GB" sz="1100" b="1" dirty="0">
                    <a:solidFill>
                      <a:schemeClr val="bg1"/>
                    </a:solidFill>
                  </a:rPr>
                  <a:t>FACTORS</a:t>
                </a:r>
              </a:p>
            </p:txBody>
          </p:sp>
          <p:sp>
            <p:nvSpPr>
              <p:cNvPr id="17" name="TextBox 16">
                <a:extLst>
                  <a:ext uri="{FF2B5EF4-FFF2-40B4-BE49-F238E27FC236}">
                    <a16:creationId xmlns:a16="http://schemas.microsoft.com/office/drawing/2014/main" id="{0EFEB3D3-CE77-395A-02F2-21936C76B30A}"/>
                  </a:ext>
                </a:extLst>
              </p:cNvPr>
              <p:cNvSpPr txBox="1"/>
              <p:nvPr/>
            </p:nvSpPr>
            <p:spPr>
              <a:xfrm rot="19466693">
                <a:off x="5377220" y="6116137"/>
                <a:ext cx="612347" cy="169277"/>
              </a:xfrm>
              <a:prstGeom prst="rect">
                <a:avLst/>
              </a:prstGeom>
              <a:noFill/>
            </p:spPr>
            <p:txBody>
              <a:bodyPr wrap="none" lIns="0" tIns="0" rIns="0" bIns="0" rtlCol="0">
                <a:spAutoFit/>
              </a:bodyPr>
              <a:lstStyle/>
              <a:p>
                <a:pPr algn="l"/>
                <a:r>
                  <a:rPr lang="en-GB" sz="1100" b="1" dirty="0">
                    <a:solidFill>
                      <a:schemeClr val="bg1"/>
                    </a:solidFill>
                  </a:rPr>
                  <a:t>DIGITAL</a:t>
                </a:r>
              </a:p>
            </p:txBody>
          </p:sp>
          <p:sp>
            <p:nvSpPr>
              <p:cNvPr id="18" name="TextBox 17">
                <a:extLst>
                  <a:ext uri="{FF2B5EF4-FFF2-40B4-BE49-F238E27FC236}">
                    <a16:creationId xmlns:a16="http://schemas.microsoft.com/office/drawing/2014/main" id="{D31E8FE9-7255-9C5D-4215-833A7D235C5E}"/>
                  </a:ext>
                </a:extLst>
              </p:cNvPr>
              <p:cNvSpPr txBox="1"/>
              <p:nvPr/>
            </p:nvSpPr>
            <p:spPr>
              <a:xfrm rot="17095595">
                <a:off x="6105998" y="4681156"/>
                <a:ext cx="966611" cy="169277"/>
              </a:xfrm>
              <a:prstGeom prst="rect">
                <a:avLst/>
              </a:prstGeom>
              <a:noFill/>
            </p:spPr>
            <p:txBody>
              <a:bodyPr wrap="none" lIns="0" tIns="0" rIns="0" bIns="0" rtlCol="0">
                <a:spAutoFit/>
              </a:bodyPr>
              <a:lstStyle/>
              <a:p>
                <a:pPr algn="l"/>
                <a:r>
                  <a:rPr lang="en-GB" sz="1100" b="1" dirty="0">
                    <a:solidFill>
                      <a:schemeClr val="bg1"/>
                    </a:solidFill>
                  </a:rPr>
                  <a:t>REVOLUTION</a:t>
                </a:r>
              </a:p>
            </p:txBody>
          </p:sp>
          <p:sp>
            <p:nvSpPr>
              <p:cNvPr id="19" name="TextBox 18">
                <a:extLst>
                  <a:ext uri="{FF2B5EF4-FFF2-40B4-BE49-F238E27FC236}">
                    <a16:creationId xmlns:a16="http://schemas.microsoft.com/office/drawing/2014/main" id="{206579D5-1E3C-407A-CDAF-BBA9664F0B36}"/>
                  </a:ext>
                </a:extLst>
              </p:cNvPr>
              <p:cNvSpPr txBox="1"/>
              <p:nvPr/>
            </p:nvSpPr>
            <p:spPr>
              <a:xfrm rot="4610873">
                <a:off x="1552690" y="4681155"/>
                <a:ext cx="676467" cy="169277"/>
              </a:xfrm>
              <a:prstGeom prst="rect">
                <a:avLst/>
              </a:prstGeom>
              <a:noFill/>
            </p:spPr>
            <p:txBody>
              <a:bodyPr wrap="none" lIns="0" tIns="0" rIns="0" bIns="0" rtlCol="0">
                <a:spAutoFit/>
              </a:bodyPr>
              <a:lstStyle/>
              <a:p>
                <a:pPr algn="l"/>
                <a:r>
                  <a:rPr lang="en-GB" sz="1100" b="1" dirty="0">
                    <a:solidFill>
                      <a:schemeClr val="bg1"/>
                    </a:solidFill>
                  </a:rPr>
                  <a:t>CLIMATE</a:t>
                </a:r>
              </a:p>
            </p:txBody>
          </p:sp>
          <p:sp>
            <p:nvSpPr>
              <p:cNvPr id="20" name="TextBox 19">
                <a:extLst>
                  <a:ext uri="{FF2B5EF4-FFF2-40B4-BE49-F238E27FC236}">
                    <a16:creationId xmlns:a16="http://schemas.microsoft.com/office/drawing/2014/main" id="{1FF90420-448D-5A6E-F868-1CA9B910D626}"/>
                  </a:ext>
                </a:extLst>
              </p:cNvPr>
              <p:cNvSpPr txBox="1"/>
              <p:nvPr/>
            </p:nvSpPr>
            <p:spPr>
              <a:xfrm rot="2438237">
                <a:off x="2266544" y="6051809"/>
                <a:ext cx="936154" cy="169277"/>
              </a:xfrm>
              <a:prstGeom prst="rect">
                <a:avLst/>
              </a:prstGeom>
              <a:noFill/>
            </p:spPr>
            <p:txBody>
              <a:bodyPr wrap="none" lIns="0" tIns="0" rIns="0" bIns="0" rtlCol="0">
                <a:spAutoFit/>
              </a:bodyPr>
              <a:lstStyle/>
              <a:p>
                <a:pPr algn="l"/>
                <a:r>
                  <a:rPr lang="en-GB" sz="1100" b="1" dirty="0">
                    <a:solidFill>
                      <a:schemeClr val="bg1"/>
                    </a:solidFill>
                  </a:rPr>
                  <a:t>EMERGENCY</a:t>
                </a:r>
              </a:p>
            </p:txBody>
          </p:sp>
        </p:grpSp>
      </p:grpSp>
      <p:sp>
        <p:nvSpPr>
          <p:cNvPr id="5" name="Content Placeholder 4">
            <a:extLst>
              <a:ext uri="{FF2B5EF4-FFF2-40B4-BE49-F238E27FC236}">
                <a16:creationId xmlns:a16="http://schemas.microsoft.com/office/drawing/2014/main" id="{09FE18A0-9072-D63F-A231-4EB005D31D35}"/>
              </a:ext>
            </a:extLst>
          </p:cNvPr>
          <p:cNvSpPr>
            <a:spLocks noGrp="1"/>
          </p:cNvSpPr>
          <p:nvPr>
            <p:ph sz="quarter" idx="28"/>
          </p:nvPr>
        </p:nvSpPr>
        <p:spPr>
          <a:xfrm>
            <a:off x="5978525" y="1811339"/>
            <a:ext cx="5554662" cy="4354512"/>
          </a:xfrm>
        </p:spPr>
        <p:txBody>
          <a:bodyPr/>
          <a:lstStyle/>
          <a:p>
            <a:pPr marL="0" indent="0">
              <a:buNone/>
            </a:pPr>
            <a:r>
              <a:rPr lang="en-GB" sz="1400" b="1" dirty="0"/>
              <a:t>What does good look like?</a:t>
            </a:r>
          </a:p>
          <a:p>
            <a:pPr marL="0" indent="0">
              <a:buNone/>
            </a:pPr>
            <a:r>
              <a:rPr lang="en-US" sz="1200" kern="1200" dirty="0">
                <a:solidFill>
                  <a:srgbClr val="000000"/>
                </a:solidFill>
                <a:effectLst/>
                <a:latin typeface="Times New Roman" panose="02020603050405020304" pitchFamily="18" charset="0"/>
                <a:ea typeface="Times New Roman" panose="02020603050405020304" pitchFamily="18" charset="0"/>
              </a:rPr>
              <a:t>People are able to access affordable, appropriate and good quality housing locally. There is enough housing stock to meet the current and future demands and there are suitable spaces for future development including a mixture of greenfield and brownfield sites. Where relevant, there is clear recognition of the challenges of land uplift and site remediation, and related projects account for them. Stock that is in decline or not in demand can be repurposed for other uses or needs within the community. Developers are able to contribute to local transport, green space and other amenities in line with additional requirements of existing and new communities. Through a joined-up approach to housing and the economy, municipalities have a clear plan to address any issues of homelessness, health and wellbeing and reduce deprivation and promote inclusion. Strategies are in place to embed sustainable building practices and climate resiliency in the housing market. </a:t>
            </a:r>
          </a:p>
          <a:p>
            <a:pPr marL="0" indent="0">
              <a:buNone/>
            </a:pPr>
            <a:r>
              <a:rPr lang="en-US" sz="1100" dirty="0"/>
              <a:t>Some examples below to help prompt thinking might include: </a:t>
            </a:r>
          </a:p>
          <a:p>
            <a:pPr>
              <a:spcAft>
                <a:spcPts val="800"/>
              </a:spcAft>
            </a:pPr>
            <a:r>
              <a:rPr lang="en-US" sz="1100" kern="1200" dirty="0">
                <a:solidFill>
                  <a:srgbClr val="000000"/>
                </a:solidFill>
                <a:effectLst/>
                <a:latin typeface="Times New Roman" panose="02020603050405020304" pitchFamily="18" charset="0"/>
                <a:ea typeface="Times New Roman" panose="02020603050405020304" pitchFamily="18" charset="0"/>
              </a:rPr>
              <a:t>Access to brownfield sites for development</a:t>
            </a:r>
          </a:p>
          <a:p>
            <a:pPr>
              <a:spcAft>
                <a:spcPts val="800"/>
              </a:spcAft>
            </a:pPr>
            <a:r>
              <a:rPr lang="en-US" sz="1100" kern="1200" dirty="0">
                <a:solidFill>
                  <a:srgbClr val="000000"/>
                </a:solidFill>
                <a:effectLst/>
                <a:latin typeface="Times New Roman" panose="02020603050405020304" pitchFamily="18" charset="0"/>
                <a:ea typeface="Times New Roman" panose="02020603050405020304" pitchFamily="18" charset="0"/>
              </a:rPr>
              <a:t>Good collaboration with housing developers </a:t>
            </a:r>
          </a:p>
          <a:p>
            <a:pPr>
              <a:spcAft>
                <a:spcPts val="800"/>
              </a:spcAft>
            </a:pPr>
            <a:r>
              <a:rPr lang="en-US" sz="1100" kern="1200" dirty="0">
                <a:solidFill>
                  <a:srgbClr val="000000"/>
                </a:solidFill>
                <a:effectLst/>
                <a:latin typeface="Times New Roman" panose="02020603050405020304" pitchFamily="18" charset="0"/>
                <a:ea typeface="Times New Roman" panose="02020603050405020304" pitchFamily="18" charset="0"/>
              </a:rPr>
              <a:t>Good relationships with housing associations</a:t>
            </a:r>
          </a:p>
          <a:p>
            <a:pPr>
              <a:spcAft>
                <a:spcPts val="800"/>
              </a:spcAft>
            </a:pPr>
            <a:r>
              <a:rPr lang="en-US" sz="1100" kern="1200" dirty="0">
                <a:solidFill>
                  <a:srgbClr val="000000"/>
                </a:solidFill>
                <a:effectLst/>
                <a:latin typeface="Times New Roman" panose="02020603050405020304" pitchFamily="18" charset="0"/>
                <a:ea typeface="Times New Roman" panose="02020603050405020304" pitchFamily="18" charset="0"/>
              </a:rPr>
              <a:t>Appropriate social housing options</a:t>
            </a:r>
          </a:p>
          <a:p>
            <a:pPr>
              <a:spcAft>
                <a:spcPts val="800"/>
              </a:spcAft>
            </a:pPr>
            <a:r>
              <a:rPr lang="en-US" sz="1100" kern="1200" dirty="0">
                <a:solidFill>
                  <a:srgbClr val="000000"/>
                </a:solidFill>
                <a:effectLst/>
                <a:latin typeface="Times New Roman" panose="02020603050405020304" pitchFamily="18" charset="0"/>
                <a:ea typeface="Times New Roman" panose="02020603050405020304" pitchFamily="18" charset="0"/>
              </a:rPr>
              <a:t>Warm and energy efficient housing</a:t>
            </a:r>
          </a:p>
          <a:p>
            <a:pPr>
              <a:spcAft>
                <a:spcPts val="800"/>
              </a:spcAft>
            </a:pPr>
            <a:r>
              <a:rPr lang="en-US" sz="1100" dirty="0">
                <a:solidFill>
                  <a:srgbClr val="000000"/>
                </a:solidFill>
                <a:latin typeface="Times New Roman" panose="02020603050405020304" pitchFamily="18" charset="0"/>
                <a:ea typeface="Times New Roman" panose="02020603050405020304" pitchFamily="18" charset="0"/>
              </a:rPr>
              <a:t>Promotion of housing retrofit and sustainable building practices</a:t>
            </a:r>
            <a:endParaRPr lang="en-US" sz="1100" kern="1200" dirty="0">
              <a:solidFill>
                <a:srgbClr val="000000"/>
              </a:solidFill>
              <a:effectLst/>
              <a:latin typeface="Times New Roman" panose="02020603050405020304" pitchFamily="18" charset="0"/>
              <a:ea typeface="Times New Roman" panose="02020603050405020304" pitchFamily="18" charset="0"/>
            </a:endParaRPr>
          </a:p>
          <a:p>
            <a:pPr>
              <a:spcAft>
                <a:spcPts val="800"/>
              </a:spcAft>
            </a:pPr>
            <a:r>
              <a:rPr lang="en-US" sz="1100" kern="1200" dirty="0">
                <a:solidFill>
                  <a:srgbClr val="000000"/>
                </a:solidFill>
                <a:effectLst/>
                <a:latin typeface="Times New Roman" panose="02020603050405020304" pitchFamily="18" charset="0"/>
                <a:ea typeface="Times New Roman" panose="02020603050405020304" pitchFamily="18" charset="0"/>
              </a:rPr>
              <a:t>A joined-up approach between housing and inclusive growth</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2580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EB051-AA57-7125-C7C0-3F3BDCCEC09B}"/>
              </a:ext>
            </a:extLst>
          </p:cNvPr>
          <p:cNvSpPr>
            <a:spLocks noGrp="1"/>
          </p:cNvSpPr>
          <p:nvPr>
            <p:ph type="title"/>
          </p:nvPr>
        </p:nvSpPr>
        <p:spPr>
          <a:xfrm>
            <a:off x="658811" y="657225"/>
            <a:ext cx="11184498" cy="532800"/>
          </a:xfrm>
        </p:spPr>
        <p:txBody>
          <a:bodyPr/>
          <a:lstStyle/>
          <a:p>
            <a:r>
              <a:rPr lang="en-GB" dirty="0"/>
              <a:t>Quality housing for all</a:t>
            </a:r>
          </a:p>
        </p:txBody>
      </p:sp>
      <p:sp>
        <p:nvSpPr>
          <p:cNvPr id="3" name="Subtitle 2">
            <a:extLst>
              <a:ext uri="{FF2B5EF4-FFF2-40B4-BE49-F238E27FC236}">
                <a16:creationId xmlns:a16="http://schemas.microsoft.com/office/drawing/2014/main" id="{BBE88D78-7FC5-B94B-8A6A-4F5AAAC6DEA6}"/>
              </a:ext>
            </a:extLst>
          </p:cNvPr>
          <p:cNvSpPr>
            <a:spLocks noGrp="1"/>
          </p:cNvSpPr>
          <p:nvPr>
            <p:ph type="subTitle" idx="1"/>
          </p:nvPr>
        </p:nvSpPr>
        <p:spPr/>
        <p:txBody>
          <a:bodyPr/>
          <a:lstStyle/>
          <a:p>
            <a:r>
              <a:rPr lang="en-GB" dirty="0"/>
              <a:t>Worksheet</a:t>
            </a:r>
          </a:p>
        </p:txBody>
      </p:sp>
      <p:graphicFrame>
        <p:nvGraphicFramePr>
          <p:cNvPr id="5" name="Table 5">
            <a:extLst>
              <a:ext uri="{FF2B5EF4-FFF2-40B4-BE49-F238E27FC236}">
                <a16:creationId xmlns:a16="http://schemas.microsoft.com/office/drawing/2014/main" id="{0F7FBF24-728E-6EB5-38AA-B27CF468893B}"/>
              </a:ext>
            </a:extLst>
          </p:cNvPr>
          <p:cNvGraphicFramePr>
            <a:graphicFrameLocks noGrp="1"/>
          </p:cNvGraphicFramePr>
          <p:nvPr>
            <p:ph sz="quarter" idx="16"/>
          </p:nvPr>
        </p:nvGraphicFramePr>
        <p:xfrm>
          <a:off x="658813" y="1811338"/>
          <a:ext cx="10874374" cy="4772342"/>
        </p:xfrm>
        <a:graphic>
          <a:graphicData uri="http://schemas.openxmlformats.org/drawingml/2006/table">
            <a:tbl>
              <a:tblPr>
                <a:tableStyleId>{BC89EF96-8CEA-46FF-86C4-4CE0E7609802}</a:tableStyleId>
              </a:tblPr>
              <a:tblGrid>
                <a:gridCol w="5437187">
                  <a:extLst>
                    <a:ext uri="{9D8B030D-6E8A-4147-A177-3AD203B41FA5}">
                      <a16:colId xmlns:a16="http://schemas.microsoft.com/office/drawing/2014/main" val="2789444175"/>
                    </a:ext>
                  </a:extLst>
                </a:gridCol>
                <a:gridCol w="5437187">
                  <a:extLst>
                    <a:ext uri="{9D8B030D-6E8A-4147-A177-3AD203B41FA5}">
                      <a16:colId xmlns:a16="http://schemas.microsoft.com/office/drawing/2014/main" val="1472264951"/>
                    </a:ext>
                  </a:extLst>
                </a:gridCol>
              </a:tblGrid>
              <a:tr h="2177386">
                <a:tc>
                  <a:txBody>
                    <a:bodyPr/>
                    <a:lstStyle/>
                    <a:p>
                      <a:r>
                        <a:rPr lang="en-GB" sz="1400" dirty="0"/>
                        <a:t>What are our strengths </a:t>
                      </a:r>
                      <a:r>
                        <a:rPr lang="en-US" sz="1400" dirty="0"/>
                        <a:t>in this area? What are the assets, projects and expertise that we can build on? </a:t>
                      </a:r>
                    </a:p>
                  </a:txBody>
                  <a:tcPr/>
                </a:tc>
                <a:tc>
                  <a:txBody>
                    <a:bodyPr/>
                    <a:lstStyle/>
                    <a:p>
                      <a:r>
                        <a:rPr lang="en-GB" sz="1400" dirty="0"/>
                        <a:t>What type of influence can we have on this factor? If not part of the municipality’s powers/responsibilities, what can be done (e.g. advocacy to central government, application for programmes etc.)? What can the central government do? How can communities influence outcomes for this factor?</a:t>
                      </a:r>
                    </a:p>
                  </a:txBody>
                  <a:tcPr/>
                </a:tc>
                <a:extLst>
                  <a:ext uri="{0D108BD9-81ED-4DB2-BD59-A6C34878D82A}">
                    <a16:rowId xmlns:a16="http://schemas.microsoft.com/office/drawing/2014/main" val="3912925137"/>
                  </a:ext>
                </a:extLst>
              </a:tr>
              <a:tr h="2002425">
                <a:tc>
                  <a:txBody>
                    <a:bodyPr/>
                    <a:lstStyle/>
                    <a:p>
                      <a:r>
                        <a:rPr lang="en-US" sz="1400" dirty="0"/>
                        <a:t>What are our weaknesses and main challenges in this area? What are the blockers and barriers that restrain us from changing?</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Where are our gaps or </a:t>
                      </a:r>
                      <a:r>
                        <a:rPr lang="en-US" sz="1400" dirty="0" err="1"/>
                        <a:t>blindspots</a:t>
                      </a:r>
                      <a:r>
                        <a:rPr lang="en-US" sz="1400" dirty="0"/>
                        <a:t> in relation to this area? Where might we need support or additional expertise to address these gaps? </a:t>
                      </a:r>
                      <a:endParaRPr lang="en-GB" sz="1400" dirty="0"/>
                    </a:p>
                  </a:txBody>
                  <a:tcPr/>
                </a:tc>
                <a:extLst>
                  <a:ext uri="{0D108BD9-81ED-4DB2-BD59-A6C34878D82A}">
                    <a16:rowId xmlns:a16="http://schemas.microsoft.com/office/drawing/2014/main" val="2493302741"/>
                  </a:ext>
                </a:extLst>
              </a:tr>
              <a:tr h="592531">
                <a:tc gridSpan="2">
                  <a:txBody>
                    <a:bodyPr/>
                    <a:lstStyle/>
                    <a:p>
                      <a:r>
                        <a:rPr lang="en-US" sz="1400" dirty="0"/>
                        <a:t>What role does this factor play in our vision and aspirations for our municipality? What is the story we are trying to tell?</a:t>
                      </a:r>
                      <a:endParaRPr lang="en-GB" sz="1400" dirty="0"/>
                    </a:p>
                  </a:txBody>
                  <a:tcPr/>
                </a:tc>
                <a:tc hMerge="1">
                  <a:txBody>
                    <a:bodyPr/>
                    <a:lstStyle/>
                    <a:p>
                      <a:endParaRPr lang="en-GB" sz="1400" dirty="0"/>
                    </a:p>
                  </a:txBody>
                  <a:tcPr/>
                </a:tc>
                <a:extLst>
                  <a:ext uri="{0D108BD9-81ED-4DB2-BD59-A6C34878D82A}">
                    <a16:rowId xmlns:a16="http://schemas.microsoft.com/office/drawing/2014/main" val="3370426776"/>
                  </a:ext>
                </a:extLst>
              </a:tr>
            </a:tbl>
          </a:graphicData>
        </a:graphic>
      </p:graphicFrame>
    </p:spTree>
    <p:extLst>
      <p:ext uri="{BB962C8B-B14F-4D97-AF65-F5344CB8AC3E}">
        <p14:creationId xmlns:p14="http://schemas.microsoft.com/office/powerpoint/2010/main" val="3618405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84DC-8D0E-4FC0-9899-CCE010DCF00D}"/>
              </a:ext>
            </a:extLst>
          </p:cNvPr>
          <p:cNvSpPr>
            <a:spLocks noGrp="1"/>
          </p:cNvSpPr>
          <p:nvPr>
            <p:ph type="title"/>
          </p:nvPr>
        </p:nvSpPr>
        <p:spPr>
          <a:xfrm>
            <a:off x="658811" y="657225"/>
            <a:ext cx="11199128" cy="532800"/>
          </a:xfrm>
        </p:spPr>
        <p:txBody>
          <a:bodyPr/>
          <a:lstStyle/>
          <a:p>
            <a:r>
              <a:rPr lang="en-GB" dirty="0"/>
              <a:t>Local identity and areas of economic and industrial specialism</a:t>
            </a:r>
          </a:p>
        </p:txBody>
      </p:sp>
      <p:grpSp>
        <p:nvGrpSpPr>
          <p:cNvPr id="6" name="Group 5">
            <a:extLst>
              <a:ext uri="{FF2B5EF4-FFF2-40B4-BE49-F238E27FC236}">
                <a16:creationId xmlns:a16="http://schemas.microsoft.com/office/drawing/2014/main" id="{2A27C9B6-057A-AD0E-E3D5-30C004358BF3}"/>
              </a:ext>
            </a:extLst>
          </p:cNvPr>
          <p:cNvGrpSpPr/>
          <p:nvPr/>
        </p:nvGrpSpPr>
        <p:grpSpPr>
          <a:xfrm>
            <a:off x="-1032141" y="1720999"/>
            <a:ext cx="7692641" cy="5112000"/>
            <a:chOff x="405285" y="1691741"/>
            <a:chExt cx="7692641" cy="5112000"/>
          </a:xfrm>
        </p:grpSpPr>
        <p:graphicFrame>
          <p:nvGraphicFramePr>
            <p:cNvPr id="7" name="Chart 6" descr="&lt;?xml version=&quot;1.0&quot; encoding=&quot;utf-16&quot;?&gt;&#10;&lt;ChartInfo xmlns:xsd=&quot;http://www.w3.org/2001/XMLSchema&quot; xmlns:xsi=&quot;http://www.w3.org/2001/XMLSchema-instance&quot;&gt;&#10;  &lt;SubtitleFontSize&gt;-1&lt;/SubtitleFontSize&gt;&#10;  &lt;FunctionHistory&gt;&#10;    &lt;Item&gt;&#10;      &lt;Key&gt;&#10;        &lt;int&gt;1&lt;/int&gt;&#10;      &lt;/Key&gt;&#10;      &lt;Value&gt;&#10;        &lt;Cmd case=&quot;legend_pos&quot; val=&quot;bottom,chart,left&quot; IsRe=&quot;1&quot; /&gt;&#10;      &lt;/Value&gt;&#10;    &lt;/Item&gt;&#10;  &lt;/FunctionHistory&gt;&#10;  &lt;TypeSet&gt;false&lt;/TypeSet&gt;&#10;  &lt;ChartType&gt;0&lt;/ChartType&gt;&#10;&lt;/ChartInfo&gt;">
              <a:extLst>
                <a:ext uri="{FF2B5EF4-FFF2-40B4-BE49-F238E27FC236}">
                  <a16:creationId xmlns:a16="http://schemas.microsoft.com/office/drawing/2014/main" id="{B0836F2F-B7B1-490F-85ED-E2E5FBDB7E0D}"/>
                </a:ext>
              </a:extLst>
            </p:cNvPr>
            <p:cNvGraphicFramePr/>
            <p:nvPr>
              <p:extLst>
                <p:ext uri="{D42A27DB-BD31-4B8C-83A1-F6EECF244321}">
                  <p14:modId xmlns:p14="http://schemas.microsoft.com/office/powerpoint/2010/main" val="2438104764"/>
                </p:ext>
              </p:extLst>
            </p:nvPr>
          </p:nvGraphicFramePr>
          <p:xfrm>
            <a:off x="405285" y="1874621"/>
            <a:ext cx="7692641" cy="474968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a16="http://schemas.microsoft.com/office/drawing/2014/main" id="{A610D968-7D1D-EA98-01DD-F19B075C74DA}"/>
                </a:ext>
              </a:extLst>
            </p:cNvPr>
            <p:cNvGrpSpPr/>
            <p:nvPr/>
          </p:nvGrpSpPr>
          <p:grpSpPr>
            <a:xfrm>
              <a:off x="1687714" y="1691741"/>
              <a:ext cx="5112000" cy="5112000"/>
              <a:chOff x="1687714" y="1691741"/>
              <a:chExt cx="5112000" cy="5112000"/>
            </a:xfrm>
          </p:grpSpPr>
          <p:sp>
            <p:nvSpPr>
              <p:cNvPr id="9" name="Rectangle 8">
                <a:extLst>
                  <a:ext uri="{FF2B5EF4-FFF2-40B4-BE49-F238E27FC236}">
                    <a16:creationId xmlns:a16="http://schemas.microsoft.com/office/drawing/2014/main" id="{E332CAC9-557B-B16A-E309-25D221130268}"/>
                  </a:ext>
                </a:extLst>
              </p:cNvPr>
              <p:cNvSpPr/>
              <p:nvPr/>
            </p:nvSpPr>
            <p:spPr>
              <a:xfrm>
                <a:off x="3794405" y="3792261"/>
                <a:ext cx="914400" cy="9144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Thriving economy</a:t>
                </a:r>
              </a:p>
            </p:txBody>
          </p:sp>
          <p:sp>
            <p:nvSpPr>
              <p:cNvPr id="10" name="Circle: Hollow 9">
                <a:extLst>
                  <a:ext uri="{FF2B5EF4-FFF2-40B4-BE49-F238E27FC236}">
                    <a16:creationId xmlns:a16="http://schemas.microsoft.com/office/drawing/2014/main" id="{EC226068-280F-4BDC-8E78-2B1356417600}"/>
                  </a:ext>
                </a:extLst>
              </p:cNvPr>
              <p:cNvSpPr/>
              <p:nvPr/>
            </p:nvSpPr>
            <p:spPr>
              <a:xfrm>
                <a:off x="1687714" y="1691741"/>
                <a:ext cx="5112000" cy="5112000"/>
              </a:xfrm>
              <a:prstGeom prst="donut">
                <a:avLst>
                  <a:gd name="adj" fmla="val 4857"/>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Arrow: Down 10">
                <a:extLst>
                  <a:ext uri="{FF2B5EF4-FFF2-40B4-BE49-F238E27FC236}">
                    <a16:creationId xmlns:a16="http://schemas.microsoft.com/office/drawing/2014/main" id="{C9B6B4D6-EA04-EF62-2257-B2AC3DF77A98}"/>
                  </a:ext>
                </a:extLst>
              </p:cNvPr>
              <p:cNvSpPr/>
              <p:nvPr/>
            </p:nvSpPr>
            <p:spPr>
              <a:xfrm rot="20551989">
                <a:off x="6454247" y="3330586"/>
                <a:ext cx="211597" cy="348415"/>
              </a:xfrm>
              <a:prstGeom prst="downArrow">
                <a:avLst>
                  <a:gd name="adj1" fmla="val 30983"/>
                  <a:gd name="adj2" fmla="val 641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id="{E073B878-B6F9-1F4C-6AA3-A91F5548387E}"/>
                  </a:ext>
                </a:extLst>
              </p:cNvPr>
              <p:cNvSpPr/>
              <p:nvPr/>
            </p:nvSpPr>
            <p:spPr>
              <a:xfrm rot="5400000">
                <a:off x="4277383" y="6486586"/>
                <a:ext cx="211597" cy="348415"/>
              </a:xfrm>
              <a:prstGeom prst="downArrow">
                <a:avLst>
                  <a:gd name="adj1" fmla="val 30983"/>
                  <a:gd name="adj2" fmla="val 641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E9A54189-895C-BB84-43E7-EF7783EF1D69}"/>
                  </a:ext>
                </a:extLst>
              </p:cNvPr>
              <p:cNvSpPr/>
              <p:nvPr/>
            </p:nvSpPr>
            <p:spPr>
              <a:xfrm rot="12106953">
                <a:off x="1873611" y="3252916"/>
                <a:ext cx="211597" cy="348415"/>
              </a:xfrm>
              <a:prstGeom prst="downArrow">
                <a:avLst>
                  <a:gd name="adj1" fmla="val 30983"/>
                  <a:gd name="adj2" fmla="val 641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F26D5C7-A4BB-66DF-D2E6-5B02968799E1}"/>
                  </a:ext>
                </a:extLst>
              </p:cNvPr>
              <p:cNvSpPr txBox="1"/>
              <p:nvPr/>
            </p:nvSpPr>
            <p:spPr>
              <a:xfrm>
                <a:off x="4027184" y="1735900"/>
                <a:ext cx="549831" cy="169277"/>
              </a:xfrm>
              <a:prstGeom prst="rect">
                <a:avLst/>
              </a:prstGeom>
              <a:noFill/>
            </p:spPr>
            <p:txBody>
              <a:bodyPr wrap="none" lIns="0" tIns="0" rIns="0" bIns="0" rtlCol="0">
                <a:spAutoFit/>
              </a:bodyPr>
              <a:lstStyle/>
              <a:p>
                <a:pPr algn="l"/>
                <a:r>
                  <a:rPr lang="en-GB" sz="1100" b="1" dirty="0">
                    <a:solidFill>
                      <a:schemeClr val="bg1"/>
                    </a:solidFill>
                  </a:rPr>
                  <a:t>MACRO</a:t>
                </a:r>
              </a:p>
            </p:txBody>
          </p:sp>
          <p:sp>
            <p:nvSpPr>
              <p:cNvPr id="15" name="TextBox 14">
                <a:extLst>
                  <a:ext uri="{FF2B5EF4-FFF2-40B4-BE49-F238E27FC236}">
                    <a16:creationId xmlns:a16="http://schemas.microsoft.com/office/drawing/2014/main" id="{79110C93-8BC9-49C6-C08E-A14DDD31500A}"/>
                  </a:ext>
                </a:extLst>
              </p:cNvPr>
              <p:cNvSpPr txBox="1"/>
              <p:nvPr/>
            </p:nvSpPr>
            <p:spPr>
              <a:xfrm rot="19816597">
                <a:off x="2555206" y="2102708"/>
                <a:ext cx="788677" cy="169277"/>
              </a:xfrm>
              <a:prstGeom prst="rect">
                <a:avLst/>
              </a:prstGeom>
              <a:noFill/>
            </p:spPr>
            <p:txBody>
              <a:bodyPr wrap="none" lIns="0" tIns="0" rIns="0" bIns="0" rtlCol="0">
                <a:spAutoFit/>
              </a:bodyPr>
              <a:lstStyle/>
              <a:p>
                <a:pPr algn="l"/>
                <a:r>
                  <a:rPr lang="en-GB" sz="1100" b="1" dirty="0">
                    <a:solidFill>
                      <a:schemeClr val="bg1"/>
                    </a:solidFill>
                  </a:rPr>
                  <a:t>EXTERNAL</a:t>
                </a:r>
              </a:p>
            </p:txBody>
          </p:sp>
          <p:sp>
            <p:nvSpPr>
              <p:cNvPr id="16" name="TextBox 15">
                <a:extLst>
                  <a:ext uri="{FF2B5EF4-FFF2-40B4-BE49-F238E27FC236}">
                    <a16:creationId xmlns:a16="http://schemas.microsoft.com/office/drawing/2014/main" id="{0716766D-EA2B-29EA-F64C-5186254642CD}"/>
                  </a:ext>
                </a:extLst>
              </p:cNvPr>
              <p:cNvSpPr txBox="1"/>
              <p:nvPr/>
            </p:nvSpPr>
            <p:spPr>
              <a:xfrm rot="1929101">
                <a:off x="5178554" y="2072192"/>
                <a:ext cx="676467" cy="169277"/>
              </a:xfrm>
              <a:prstGeom prst="rect">
                <a:avLst/>
              </a:prstGeom>
              <a:noFill/>
            </p:spPr>
            <p:txBody>
              <a:bodyPr wrap="none" lIns="0" tIns="0" rIns="0" bIns="0" rtlCol="0">
                <a:spAutoFit/>
              </a:bodyPr>
              <a:lstStyle/>
              <a:p>
                <a:pPr algn="l"/>
                <a:r>
                  <a:rPr lang="en-GB" sz="1100" b="1" dirty="0">
                    <a:solidFill>
                      <a:schemeClr val="bg1"/>
                    </a:solidFill>
                  </a:rPr>
                  <a:t>FACTORS</a:t>
                </a:r>
              </a:p>
            </p:txBody>
          </p:sp>
          <p:sp>
            <p:nvSpPr>
              <p:cNvPr id="17" name="TextBox 16">
                <a:extLst>
                  <a:ext uri="{FF2B5EF4-FFF2-40B4-BE49-F238E27FC236}">
                    <a16:creationId xmlns:a16="http://schemas.microsoft.com/office/drawing/2014/main" id="{0EFEB3D3-CE77-395A-02F2-21936C76B30A}"/>
                  </a:ext>
                </a:extLst>
              </p:cNvPr>
              <p:cNvSpPr txBox="1"/>
              <p:nvPr/>
            </p:nvSpPr>
            <p:spPr>
              <a:xfrm rot="19466693">
                <a:off x="5377220" y="6116137"/>
                <a:ext cx="612347" cy="169277"/>
              </a:xfrm>
              <a:prstGeom prst="rect">
                <a:avLst/>
              </a:prstGeom>
              <a:noFill/>
            </p:spPr>
            <p:txBody>
              <a:bodyPr wrap="none" lIns="0" tIns="0" rIns="0" bIns="0" rtlCol="0">
                <a:spAutoFit/>
              </a:bodyPr>
              <a:lstStyle/>
              <a:p>
                <a:pPr algn="l"/>
                <a:r>
                  <a:rPr lang="en-GB" sz="1100" b="1" dirty="0">
                    <a:solidFill>
                      <a:schemeClr val="bg1"/>
                    </a:solidFill>
                  </a:rPr>
                  <a:t>DIGITAL</a:t>
                </a:r>
              </a:p>
            </p:txBody>
          </p:sp>
          <p:sp>
            <p:nvSpPr>
              <p:cNvPr id="18" name="TextBox 17">
                <a:extLst>
                  <a:ext uri="{FF2B5EF4-FFF2-40B4-BE49-F238E27FC236}">
                    <a16:creationId xmlns:a16="http://schemas.microsoft.com/office/drawing/2014/main" id="{D31E8FE9-7255-9C5D-4215-833A7D235C5E}"/>
                  </a:ext>
                </a:extLst>
              </p:cNvPr>
              <p:cNvSpPr txBox="1"/>
              <p:nvPr/>
            </p:nvSpPr>
            <p:spPr>
              <a:xfrm rot="17095595">
                <a:off x="6105998" y="4681156"/>
                <a:ext cx="966611" cy="169277"/>
              </a:xfrm>
              <a:prstGeom prst="rect">
                <a:avLst/>
              </a:prstGeom>
              <a:noFill/>
            </p:spPr>
            <p:txBody>
              <a:bodyPr wrap="none" lIns="0" tIns="0" rIns="0" bIns="0" rtlCol="0">
                <a:spAutoFit/>
              </a:bodyPr>
              <a:lstStyle/>
              <a:p>
                <a:pPr algn="l"/>
                <a:r>
                  <a:rPr lang="en-GB" sz="1100" b="1" dirty="0">
                    <a:solidFill>
                      <a:schemeClr val="bg1"/>
                    </a:solidFill>
                  </a:rPr>
                  <a:t>REVOLUTION</a:t>
                </a:r>
              </a:p>
            </p:txBody>
          </p:sp>
          <p:sp>
            <p:nvSpPr>
              <p:cNvPr id="19" name="TextBox 18">
                <a:extLst>
                  <a:ext uri="{FF2B5EF4-FFF2-40B4-BE49-F238E27FC236}">
                    <a16:creationId xmlns:a16="http://schemas.microsoft.com/office/drawing/2014/main" id="{206579D5-1E3C-407A-CDAF-BBA9664F0B36}"/>
                  </a:ext>
                </a:extLst>
              </p:cNvPr>
              <p:cNvSpPr txBox="1"/>
              <p:nvPr/>
            </p:nvSpPr>
            <p:spPr>
              <a:xfrm rot="4610873">
                <a:off x="1552690" y="4681155"/>
                <a:ext cx="676467" cy="169277"/>
              </a:xfrm>
              <a:prstGeom prst="rect">
                <a:avLst/>
              </a:prstGeom>
              <a:noFill/>
            </p:spPr>
            <p:txBody>
              <a:bodyPr wrap="none" lIns="0" tIns="0" rIns="0" bIns="0" rtlCol="0">
                <a:spAutoFit/>
              </a:bodyPr>
              <a:lstStyle/>
              <a:p>
                <a:pPr algn="l"/>
                <a:r>
                  <a:rPr lang="en-GB" sz="1100" b="1" dirty="0">
                    <a:solidFill>
                      <a:schemeClr val="bg1"/>
                    </a:solidFill>
                  </a:rPr>
                  <a:t>CLIMATE</a:t>
                </a:r>
              </a:p>
            </p:txBody>
          </p:sp>
          <p:sp>
            <p:nvSpPr>
              <p:cNvPr id="20" name="TextBox 19">
                <a:extLst>
                  <a:ext uri="{FF2B5EF4-FFF2-40B4-BE49-F238E27FC236}">
                    <a16:creationId xmlns:a16="http://schemas.microsoft.com/office/drawing/2014/main" id="{1FF90420-448D-5A6E-F868-1CA9B910D626}"/>
                  </a:ext>
                </a:extLst>
              </p:cNvPr>
              <p:cNvSpPr txBox="1"/>
              <p:nvPr/>
            </p:nvSpPr>
            <p:spPr>
              <a:xfrm rot="2438237">
                <a:off x="2266544" y="6051809"/>
                <a:ext cx="936154" cy="169277"/>
              </a:xfrm>
              <a:prstGeom prst="rect">
                <a:avLst/>
              </a:prstGeom>
              <a:noFill/>
            </p:spPr>
            <p:txBody>
              <a:bodyPr wrap="none" lIns="0" tIns="0" rIns="0" bIns="0" rtlCol="0">
                <a:spAutoFit/>
              </a:bodyPr>
              <a:lstStyle/>
              <a:p>
                <a:pPr algn="l"/>
                <a:r>
                  <a:rPr lang="en-GB" sz="1100" b="1" dirty="0">
                    <a:solidFill>
                      <a:schemeClr val="bg1"/>
                    </a:solidFill>
                  </a:rPr>
                  <a:t>EMERGENCY</a:t>
                </a:r>
              </a:p>
            </p:txBody>
          </p:sp>
        </p:grpSp>
      </p:grpSp>
      <p:sp>
        <p:nvSpPr>
          <p:cNvPr id="5" name="Content Placeholder 4">
            <a:extLst>
              <a:ext uri="{FF2B5EF4-FFF2-40B4-BE49-F238E27FC236}">
                <a16:creationId xmlns:a16="http://schemas.microsoft.com/office/drawing/2014/main" id="{09FE18A0-9072-D63F-A231-4EB005D31D35}"/>
              </a:ext>
            </a:extLst>
          </p:cNvPr>
          <p:cNvSpPr>
            <a:spLocks noGrp="1"/>
          </p:cNvSpPr>
          <p:nvPr>
            <p:ph sz="quarter" idx="28"/>
          </p:nvPr>
        </p:nvSpPr>
        <p:spPr>
          <a:xfrm>
            <a:off x="5978525" y="1811339"/>
            <a:ext cx="5554662" cy="4354512"/>
          </a:xfrm>
        </p:spPr>
        <p:txBody>
          <a:bodyPr/>
          <a:lstStyle/>
          <a:p>
            <a:pPr marL="0" indent="0">
              <a:buNone/>
            </a:pPr>
            <a:r>
              <a:rPr lang="en-GB" sz="1400" b="1" dirty="0"/>
              <a:t>What does good look like?</a:t>
            </a:r>
          </a:p>
          <a:p>
            <a:pPr marL="0" indent="0">
              <a:buNone/>
            </a:pPr>
            <a:r>
              <a:rPr lang="en-US" sz="1200" kern="1200" dirty="0">
                <a:solidFill>
                  <a:srgbClr val="000000"/>
                </a:solidFill>
                <a:effectLst/>
                <a:latin typeface="Times New Roman" panose="02020603050405020304" pitchFamily="18" charset="0"/>
                <a:ea typeface="Times New Roman" panose="02020603050405020304" pitchFamily="18" charset="0"/>
              </a:rPr>
              <a:t>There is a strong sense of local identity and community where people feel proud of their municipality’s history and heritage. Local communities are able to access cultural experiences that inspire and educate. Municipalities are able to leverage strong community assets such as sport teams and they play a big part in shaping local identity. Visitors are attracted to the municipality because of its strong local assets and industries such as tourism, retail, cultural events or natural and heritage sites. Municipalities are able to communicate their local story and have considered how to market their municipality to attract investment and people. There are clear ways for residents, businesses and community groups to help shape their municipality’s story, identity and important decisions that are being made. </a:t>
            </a:r>
            <a:r>
              <a:rPr lang="en-US" sz="1200" dirty="0">
                <a:solidFill>
                  <a:srgbClr val="000000"/>
                </a:solidFill>
                <a:latin typeface="Times New Roman" panose="02020603050405020304" pitchFamily="18" charset="0"/>
                <a:ea typeface="Times New Roman" panose="02020603050405020304" pitchFamily="18" charset="0"/>
              </a:rPr>
              <a:t>Local economic specialisms are clearly identified and there are plans to strengthen and develop them</a:t>
            </a:r>
            <a:endParaRPr lang="en-US" sz="1200" kern="1200" dirty="0">
              <a:solidFill>
                <a:srgbClr val="000000"/>
              </a:solidFill>
              <a:effectLst/>
              <a:latin typeface="Times New Roman" panose="02020603050405020304" pitchFamily="18" charset="0"/>
              <a:ea typeface="Times New Roman" panose="02020603050405020304" pitchFamily="18" charset="0"/>
            </a:endParaRPr>
          </a:p>
          <a:p>
            <a:pPr marL="0" indent="0">
              <a:buNone/>
            </a:pPr>
            <a:r>
              <a:rPr lang="en-US" sz="1100" dirty="0"/>
              <a:t>Some examples below to help prompt thinking might include: </a:t>
            </a:r>
          </a:p>
          <a:p>
            <a:pPr>
              <a:spcAft>
                <a:spcPts val="80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Vibrant cultural events and experiences that are affordable and accessible to people locally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800"/>
              </a:spcAft>
              <a:buFont typeface="Arial" panose="020B0604020202020204" pitchFamily="34" charset="0"/>
              <a:buChar char="•"/>
              <a:tabLst>
                <a:tab pos="457200" algn="l"/>
              </a:tabLs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Nationally and regionally </a:t>
            </a:r>
            <a:r>
              <a:rPr lang="en-US" sz="11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recognised</a:t>
            </a: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historic or heritage sites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800"/>
              </a:spcAft>
              <a:buFont typeface="Arial" panose="020B0604020202020204" pitchFamily="34" charset="0"/>
              <a:buChar char="•"/>
              <a:tabLst>
                <a:tab pos="457200" algn="l"/>
              </a:tabLs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Thoughtful approaches to support the rebuild of retail and hospitality industries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800"/>
              </a:spcAft>
              <a:buFont typeface="Arial" panose="020B0604020202020204" pitchFamily="34" charset="0"/>
              <a:buChar char="•"/>
              <a:tabLst>
                <a:tab pos="457200" algn="l"/>
              </a:tabLs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Affordable museums and art galleries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800"/>
              </a:spcAft>
              <a:buFont typeface="Arial" panose="020B0604020202020204" pitchFamily="34" charset="0"/>
              <a:buChar char="•"/>
              <a:tabLst>
                <a:tab pos="457200" algn="l"/>
              </a:tabLs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Promotion of culture across the municipality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800"/>
              </a:spcAft>
              <a:buFont typeface="Arial" panose="020B0604020202020204" pitchFamily="34" charset="0"/>
              <a:buChar char="•"/>
              <a:tabLst>
                <a:tab pos="457200" algn="l"/>
              </a:tabLs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Accessible religious and faith spaces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800"/>
              </a:spcAft>
              <a:buFont typeface="Arial" panose="020B0604020202020204" pitchFamily="34" charset="0"/>
              <a:buChar char="•"/>
              <a:tabLst>
                <a:tab pos="457200" algn="l"/>
              </a:tabLs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compelling and inspiring local story and narrative</a:t>
            </a:r>
          </a:p>
          <a:p>
            <a:pPr marL="342900" lvl="0" indent="-342900">
              <a:spcAft>
                <a:spcPts val="800"/>
              </a:spcAft>
              <a:buFont typeface="Arial" panose="020B0604020202020204" pitchFamily="34" charset="0"/>
              <a:buChar char="•"/>
              <a:tabLst>
                <a:tab pos="457200" algn="l"/>
              </a:tabLst>
            </a:pPr>
            <a:r>
              <a:rPr lang="en-US" sz="1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Support and incentives for businesses in targeted sectors of specialism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3997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EB051-AA57-7125-C7C0-3F3BDCCEC09B}"/>
              </a:ext>
            </a:extLst>
          </p:cNvPr>
          <p:cNvSpPr>
            <a:spLocks noGrp="1"/>
          </p:cNvSpPr>
          <p:nvPr>
            <p:ph type="title"/>
          </p:nvPr>
        </p:nvSpPr>
        <p:spPr>
          <a:xfrm>
            <a:off x="658811" y="657225"/>
            <a:ext cx="11184498" cy="532800"/>
          </a:xfrm>
        </p:spPr>
        <p:txBody>
          <a:bodyPr/>
          <a:lstStyle/>
          <a:p>
            <a:r>
              <a:rPr lang="en-GB" dirty="0"/>
              <a:t>Quality housing for all</a:t>
            </a:r>
          </a:p>
        </p:txBody>
      </p:sp>
      <p:sp>
        <p:nvSpPr>
          <p:cNvPr id="3" name="Subtitle 2">
            <a:extLst>
              <a:ext uri="{FF2B5EF4-FFF2-40B4-BE49-F238E27FC236}">
                <a16:creationId xmlns:a16="http://schemas.microsoft.com/office/drawing/2014/main" id="{BBE88D78-7FC5-B94B-8A6A-4F5AAAC6DEA6}"/>
              </a:ext>
            </a:extLst>
          </p:cNvPr>
          <p:cNvSpPr>
            <a:spLocks noGrp="1"/>
          </p:cNvSpPr>
          <p:nvPr>
            <p:ph type="subTitle" idx="1"/>
          </p:nvPr>
        </p:nvSpPr>
        <p:spPr/>
        <p:txBody>
          <a:bodyPr/>
          <a:lstStyle/>
          <a:p>
            <a:r>
              <a:rPr lang="en-GB" dirty="0"/>
              <a:t>Worksheet</a:t>
            </a:r>
          </a:p>
        </p:txBody>
      </p:sp>
      <p:graphicFrame>
        <p:nvGraphicFramePr>
          <p:cNvPr id="5" name="Table 5">
            <a:extLst>
              <a:ext uri="{FF2B5EF4-FFF2-40B4-BE49-F238E27FC236}">
                <a16:creationId xmlns:a16="http://schemas.microsoft.com/office/drawing/2014/main" id="{0F7FBF24-728E-6EB5-38AA-B27CF468893B}"/>
              </a:ext>
            </a:extLst>
          </p:cNvPr>
          <p:cNvGraphicFramePr>
            <a:graphicFrameLocks noGrp="1"/>
          </p:cNvGraphicFramePr>
          <p:nvPr>
            <p:ph sz="quarter" idx="16"/>
          </p:nvPr>
        </p:nvGraphicFramePr>
        <p:xfrm>
          <a:off x="658813" y="1811338"/>
          <a:ext cx="10874374" cy="4772342"/>
        </p:xfrm>
        <a:graphic>
          <a:graphicData uri="http://schemas.openxmlformats.org/drawingml/2006/table">
            <a:tbl>
              <a:tblPr>
                <a:tableStyleId>{BC89EF96-8CEA-46FF-86C4-4CE0E7609802}</a:tableStyleId>
              </a:tblPr>
              <a:tblGrid>
                <a:gridCol w="5437187">
                  <a:extLst>
                    <a:ext uri="{9D8B030D-6E8A-4147-A177-3AD203B41FA5}">
                      <a16:colId xmlns:a16="http://schemas.microsoft.com/office/drawing/2014/main" val="2789444175"/>
                    </a:ext>
                  </a:extLst>
                </a:gridCol>
                <a:gridCol w="5437187">
                  <a:extLst>
                    <a:ext uri="{9D8B030D-6E8A-4147-A177-3AD203B41FA5}">
                      <a16:colId xmlns:a16="http://schemas.microsoft.com/office/drawing/2014/main" val="1472264951"/>
                    </a:ext>
                  </a:extLst>
                </a:gridCol>
              </a:tblGrid>
              <a:tr h="2177386">
                <a:tc>
                  <a:txBody>
                    <a:bodyPr/>
                    <a:lstStyle/>
                    <a:p>
                      <a:r>
                        <a:rPr lang="en-GB" sz="1400" dirty="0"/>
                        <a:t>What are our strengths </a:t>
                      </a:r>
                      <a:r>
                        <a:rPr lang="en-US" sz="1400" dirty="0"/>
                        <a:t>in this area? What are the assets, projects and expertise that we can build on? </a:t>
                      </a:r>
                    </a:p>
                  </a:txBody>
                  <a:tcPr/>
                </a:tc>
                <a:tc>
                  <a:txBody>
                    <a:bodyPr/>
                    <a:lstStyle/>
                    <a:p>
                      <a:r>
                        <a:rPr lang="en-GB" sz="1400" dirty="0"/>
                        <a:t>What type of influence can we have on this factor? If not part of the municipality’s powers/responsibilities, what can be done (e.g. advocacy to central government, application for programmes etc.)? What can the central government do? How can communities influence outcomes for this factor?</a:t>
                      </a:r>
                    </a:p>
                  </a:txBody>
                  <a:tcPr/>
                </a:tc>
                <a:extLst>
                  <a:ext uri="{0D108BD9-81ED-4DB2-BD59-A6C34878D82A}">
                    <a16:rowId xmlns:a16="http://schemas.microsoft.com/office/drawing/2014/main" val="3912925137"/>
                  </a:ext>
                </a:extLst>
              </a:tr>
              <a:tr h="2002425">
                <a:tc>
                  <a:txBody>
                    <a:bodyPr/>
                    <a:lstStyle/>
                    <a:p>
                      <a:r>
                        <a:rPr lang="en-US" sz="1400" dirty="0"/>
                        <a:t>What are our weaknesses and main challenges in this area? What are the blockers and barriers that restrain us from changing?</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Where are our gaps or </a:t>
                      </a:r>
                      <a:r>
                        <a:rPr lang="en-US" sz="1400" dirty="0" err="1"/>
                        <a:t>blindspots</a:t>
                      </a:r>
                      <a:r>
                        <a:rPr lang="en-US" sz="1400" dirty="0"/>
                        <a:t> in relation to this area? Where might we need support or additional expertise to address these gaps? </a:t>
                      </a:r>
                      <a:endParaRPr lang="en-GB" sz="1400" dirty="0"/>
                    </a:p>
                  </a:txBody>
                  <a:tcPr/>
                </a:tc>
                <a:extLst>
                  <a:ext uri="{0D108BD9-81ED-4DB2-BD59-A6C34878D82A}">
                    <a16:rowId xmlns:a16="http://schemas.microsoft.com/office/drawing/2014/main" val="2493302741"/>
                  </a:ext>
                </a:extLst>
              </a:tr>
              <a:tr h="592531">
                <a:tc gridSpan="2">
                  <a:txBody>
                    <a:bodyPr/>
                    <a:lstStyle/>
                    <a:p>
                      <a:r>
                        <a:rPr lang="en-US" sz="1400" dirty="0"/>
                        <a:t>What role does this factor play in our vision and aspirations for our municipality? What is the story we are trying to tell?</a:t>
                      </a:r>
                      <a:endParaRPr lang="en-GB" sz="1400" dirty="0"/>
                    </a:p>
                  </a:txBody>
                  <a:tcPr/>
                </a:tc>
                <a:tc hMerge="1">
                  <a:txBody>
                    <a:bodyPr/>
                    <a:lstStyle/>
                    <a:p>
                      <a:endParaRPr lang="en-GB" sz="1400" dirty="0"/>
                    </a:p>
                  </a:txBody>
                  <a:tcPr/>
                </a:tc>
                <a:extLst>
                  <a:ext uri="{0D108BD9-81ED-4DB2-BD59-A6C34878D82A}">
                    <a16:rowId xmlns:a16="http://schemas.microsoft.com/office/drawing/2014/main" val="3370426776"/>
                  </a:ext>
                </a:extLst>
              </a:tr>
            </a:tbl>
          </a:graphicData>
        </a:graphic>
      </p:graphicFrame>
    </p:spTree>
    <p:extLst>
      <p:ext uri="{BB962C8B-B14F-4D97-AF65-F5344CB8AC3E}">
        <p14:creationId xmlns:p14="http://schemas.microsoft.com/office/powerpoint/2010/main" val="353324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84DC-8D0E-4FC0-9899-CCE010DCF00D}"/>
              </a:ext>
            </a:extLst>
          </p:cNvPr>
          <p:cNvSpPr>
            <a:spLocks noGrp="1"/>
          </p:cNvSpPr>
          <p:nvPr>
            <p:ph type="title"/>
          </p:nvPr>
        </p:nvSpPr>
        <p:spPr>
          <a:xfrm>
            <a:off x="658811" y="657225"/>
            <a:ext cx="11199128" cy="532800"/>
          </a:xfrm>
        </p:spPr>
        <p:txBody>
          <a:bodyPr/>
          <a:lstStyle/>
          <a:p>
            <a:r>
              <a:rPr lang="en-GB" dirty="0"/>
              <a:t>A healthy community</a:t>
            </a:r>
          </a:p>
        </p:txBody>
      </p:sp>
      <p:grpSp>
        <p:nvGrpSpPr>
          <p:cNvPr id="6" name="Group 5">
            <a:extLst>
              <a:ext uri="{FF2B5EF4-FFF2-40B4-BE49-F238E27FC236}">
                <a16:creationId xmlns:a16="http://schemas.microsoft.com/office/drawing/2014/main" id="{2A27C9B6-057A-AD0E-E3D5-30C004358BF3}"/>
              </a:ext>
            </a:extLst>
          </p:cNvPr>
          <p:cNvGrpSpPr/>
          <p:nvPr/>
        </p:nvGrpSpPr>
        <p:grpSpPr>
          <a:xfrm>
            <a:off x="-1032141" y="1611274"/>
            <a:ext cx="7692641" cy="5112000"/>
            <a:chOff x="405285" y="1691741"/>
            <a:chExt cx="7692641" cy="5112000"/>
          </a:xfrm>
        </p:grpSpPr>
        <p:graphicFrame>
          <p:nvGraphicFramePr>
            <p:cNvPr id="7" name="Chart 6" descr="&lt;?xml version=&quot;1.0&quot; encoding=&quot;utf-16&quot;?&gt;&#10;&lt;ChartInfo xmlns:xsd=&quot;http://www.w3.org/2001/XMLSchema&quot; xmlns:xsi=&quot;http://www.w3.org/2001/XMLSchema-instance&quot;&gt;&#10;  &lt;SubtitleFontSize&gt;-1&lt;/SubtitleFontSize&gt;&#10;  &lt;FunctionHistory&gt;&#10;    &lt;Item&gt;&#10;      &lt;Key&gt;&#10;        &lt;int&gt;1&lt;/int&gt;&#10;      &lt;/Key&gt;&#10;      &lt;Value&gt;&#10;        &lt;Cmd case=&quot;legend_pos&quot; val=&quot;bottom,chart,left&quot; IsRe=&quot;1&quot; /&gt;&#10;      &lt;/Value&gt;&#10;    &lt;/Item&gt;&#10;  &lt;/FunctionHistory&gt;&#10;  &lt;TypeSet&gt;false&lt;/TypeSet&gt;&#10;  &lt;ChartType&gt;0&lt;/ChartType&gt;&#10;&lt;/ChartInfo&gt;">
              <a:extLst>
                <a:ext uri="{FF2B5EF4-FFF2-40B4-BE49-F238E27FC236}">
                  <a16:creationId xmlns:a16="http://schemas.microsoft.com/office/drawing/2014/main" id="{B0836F2F-B7B1-490F-85ED-E2E5FBDB7E0D}"/>
                </a:ext>
              </a:extLst>
            </p:cNvPr>
            <p:cNvGraphicFramePr/>
            <p:nvPr>
              <p:extLst>
                <p:ext uri="{D42A27DB-BD31-4B8C-83A1-F6EECF244321}">
                  <p14:modId xmlns:p14="http://schemas.microsoft.com/office/powerpoint/2010/main" val="2643400110"/>
                </p:ext>
              </p:extLst>
            </p:nvPr>
          </p:nvGraphicFramePr>
          <p:xfrm>
            <a:off x="405285" y="1874621"/>
            <a:ext cx="7692641" cy="474968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a16="http://schemas.microsoft.com/office/drawing/2014/main" id="{A610D968-7D1D-EA98-01DD-F19B075C74DA}"/>
                </a:ext>
              </a:extLst>
            </p:cNvPr>
            <p:cNvGrpSpPr/>
            <p:nvPr/>
          </p:nvGrpSpPr>
          <p:grpSpPr>
            <a:xfrm>
              <a:off x="1687714" y="1691741"/>
              <a:ext cx="5112000" cy="5112000"/>
              <a:chOff x="1687714" y="1691741"/>
              <a:chExt cx="5112000" cy="5112000"/>
            </a:xfrm>
          </p:grpSpPr>
          <p:sp>
            <p:nvSpPr>
              <p:cNvPr id="9" name="Rectangle 8">
                <a:extLst>
                  <a:ext uri="{FF2B5EF4-FFF2-40B4-BE49-F238E27FC236}">
                    <a16:creationId xmlns:a16="http://schemas.microsoft.com/office/drawing/2014/main" id="{E332CAC9-557B-B16A-E309-25D221130268}"/>
                  </a:ext>
                </a:extLst>
              </p:cNvPr>
              <p:cNvSpPr/>
              <p:nvPr/>
            </p:nvSpPr>
            <p:spPr>
              <a:xfrm>
                <a:off x="3794405" y="3792261"/>
                <a:ext cx="914400" cy="9144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Thriving economy</a:t>
                </a:r>
              </a:p>
            </p:txBody>
          </p:sp>
          <p:sp>
            <p:nvSpPr>
              <p:cNvPr id="10" name="Circle: Hollow 9">
                <a:extLst>
                  <a:ext uri="{FF2B5EF4-FFF2-40B4-BE49-F238E27FC236}">
                    <a16:creationId xmlns:a16="http://schemas.microsoft.com/office/drawing/2014/main" id="{EC226068-280F-4BDC-8E78-2B1356417600}"/>
                  </a:ext>
                </a:extLst>
              </p:cNvPr>
              <p:cNvSpPr/>
              <p:nvPr/>
            </p:nvSpPr>
            <p:spPr>
              <a:xfrm>
                <a:off x="1687714" y="1691741"/>
                <a:ext cx="5112000" cy="5112000"/>
              </a:xfrm>
              <a:prstGeom prst="donut">
                <a:avLst>
                  <a:gd name="adj" fmla="val 4857"/>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Arrow: Down 10">
                <a:extLst>
                  <a:ext uri="{FF2B5EF4-FFF2-40B4-BE49-F238E27FC236}">
                    <a16:creationId xmlns:a16="http://schemas.microsoft.com/office/drawing/2014/main" id="{C9B6B4D6-EA04-EF62-2257-B2AC3DF77A98}"/>
                  </a:ext>
                </a:extLst>
              </p:cNvPr>
              <p:cNvSpPr/>
              <p:nvPr/>
            </p:nvSpPr>
            <p:spPr>
              <a:xfrm rot="20551989">
                <a:off x="6454247" y="3330586"/>
                <a:ext cx="211597" cy="348415"/>
              </a:xfrm>
              <a:prstGeom prst="downArrow">
                <a:avLst>
                  <a:gd name="adj1" fmla="val 30983"/>
                  <a:gd name="adj2" fmla="val 641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id="{E073B878-B6F9-1F4C-6AA3-A91F5548387E}"/>
                  </a:ext>
                </a:extLst>
              </p:cNvPr>
              <p:cNvSpPr/>
              <p:nvPr/>
            </p:nvSpPr>
            <p:spPr>
              <a:xfrm rot="5400000">
                <a:off x="4277383" y="6486586"/>
                <a:ext cx="211597" cy="348415"/>
              </a:xfrm>
              <a:prstGeom prst="downArrow">
                <a:avLst>
                  <a:gd name="adj1" fmla="val 30983"/>
                  <a:gd name="adj2" fmla="val 641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E9A54189-895C-BB84-43E7-EF7783EF1D69}"/>
                  </a:ext>
                </a:extLst>
              </p:cNvPr>
              <p:cNvSpPr/>
              <p:nvPr/>
            </p:nvSpPr>
            <p:spPr>
              <a:xfrm rot="12106953">
                <a:off x="1873611" y="3252916"/>
                <a:ext cx="211597" cy="348415"/>
              </a:xfrm>
              <a:prstGeom prst="downArrow">
                <a:avLst>
                  <a:gd name="adj1" fmla="val 30983"/>
                  <a:gd name="adj2" fmla="val 641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F26D5C7-A4BB-66DF-D2E6-5B02968799E1}"/>
                  </a:ext>
                </a:extLst>
              </p:cNvPr>
              <p:cNvSpPr txBox="1"/>
              <p:nvPr/>
            </p:nvSpPr>
            <p:spPr>
              <a:xfrm>
                <a:off x="4027184" y="1735900"/>
                <a:ext cx="549831" cy="169277"/>
              </a:xfrm>
              <a:prstGeom prst="rect">
                <a:avLst/>
              </a:prstGeom>
              <a:noFill/>
            </p:spPr>
            <p:txBody>
              <a:bodyPr wrap="none" lIns="0" tIns="0" rIns="0" bIns="0" rtlCol="0">
                <a:spAutoFit/>
              </a:bodyPr>
              <a:lstStyle/>
              <a:p>
                <a:pPr algn="l"/>
                <a:r>
                  <a:rPr lang="en-GB" sz="1100" b="1" dirty="0">
                    <a:solidFill>
                      <a:schemeClr val="bg1"/>
                    </a:solidFill>
                  </a:rPr>
                  <a:t>MACRO</a:t>
                </a:r>
              </a:p>
            </p:txBody>
          </p:sp>
          <p:sp>
            <p:nvSpPr>
              <p:cNvPr id="15" name="TextBox 14">
                <a:extLst>
                  <a:ext uri="{FF2B5EF4-FFF2-40B4-BE49-F238E27FC236}">
                    <a16:creationId xmlns:a16="http://schemas.microsoft.com/office/drawing/2014/main" id="{79110C93-8BC9-49C6-C08E-A14DDD31500A}"/>
                  </a:ext>
                </a:extLst>
              </p:cNvPr>
              <p:cNvSpPr txBox="1"/>
              <p:nvPr/>
            </p:nvSpPr>
            <p:spPr>
              <a:xfrm rot="19816597">
                <a:off x="2555206" y="2102708"/>
                <a:ext cx="788677" cy="169277"/>
              </a:xfrm>
              <a:prstGeom prst="rect">
                <a:avLst/>
              </a:prstGeom>
              <a:noFill/>
            </p:spPr>
            <p:txBody>
              <a:bodyPr wrap="none" lIns="0" tIns="0" rIns="0" bIns="0" rtlCol="0">
                <a:spAutoFit/>
              </a:bodyPr>
              <a:lstStyle/>
              <a:p>
                <a:pPr algn="l"/>
                <a:r>
                  <a:rPr lang="en-GB" sz="1100" b="1" dirty="0">
                    <a:solidFill>
                      <a:schemeClr val="bg1"/>
                    </a:solidFill>
                  </a:rPr>
                  <a:t>EXTERNAL</a:t>
                </a:r>
              </a:p>
            </p:txBody>
          </p:sp>
          <p:sp>
            <p:nvSpPr>
              <p:cNvPr id="16" name="TextBox 15">
                <a:extLst>
                  <a:ext uri="{FF2B5EF4-FFF2-40B4-BE49-F238E27FC236}">
                    <a16:creationId xmlns:a16="http://schemas.microsoft.com/office/drawing/2014/main" id="{0716766D-EA2B-29EA-F64C-5186254642CD}"/>
                  </a:ext>
                </a:extLst>
              </p:cNvPr>
              <p:cNvSpPr txBox="1"/>
              <p:nvPr/>
            </p:nvSpPr>
            <p:spPr>
              <a:xfrm rot="1929101">
                <a:off x="5178554" y="2072192"/>
                <a:ext cx="676467" cy="169277"/>
              </a:xfrm>
              <a:prstGeom prst="rect">
                <a:avLst/>
              </a:prstGeom>
              <a:noFill/>
            </p:spPr>
            <p:txBody>
              <a:bodyPr wrap="none" lIns="0" tIns="0" rIns="0" bIns="0" rtlCol="0">
                <a:spAutoFit/>
              </a:bodyPr>
              <a:lstStyle/>
              <a:p>
                <a:pPr algn="l"/>
                <a:r>
                  <a:rPr lang="en-GB" sz="1100" b="1" dirty="0">
                    <a:solidFill>
                      <a:schemeClr val="bg1"/>
                    </a:solidFill>
                  </a:rPr>
                  <a:t>FACTORS</a:t>
                </a:r>
              </a:p>
            </p:txBody>
          </p:sp>
          <p:sp>
            <p:nvSpPr>
              <p:cNvPr id="17" name="TextBox 16">
                <a:extLst>
                  <a:ext uri="{FF2B5EF4-FFF2-40B4-BE49-F238E27FC236}">
                    <a16:creationId xmlns:a16="http://schemas.microsoft.com/office/drawing/2014/main" id="{0EFEB3D3-CE77-395A-02F2-21936C76B30A}"/>
                  </a:ext>
                </a:extLst>
              </p:cNvPr>
              <p:cNvSpPr txBox="1"/>
              <p:nvPr/>
            </p:nvSpPr>
            <p:spPr>
              <a:xfrm rot="19466693">
                <a:off x="5377220" y="6116137"/>
                <a:ext cx="612347" cy="169277"/>
              </a:xfrm>
              <a:prstGeom prst="rect">
                <a:avLst/>
              </a:prstGeom>
              <a:noFill/>
            </p:spPr>
            <p:txBody>
              <a:bodyPr wrap="none" lIns="0" tIns="0" rIns="0" bIns="0" rtlCol="0">
                <a:spAutoFit/>
              </a:bodyPr>
              <a:lstStyle/>
              <a:p>
                <a:pPr algn="l"/>
                <a:r>
                  <a:rPr lang="en-GB" sz="1100" b="1" dirty="0">
                    <a:solidFill>
                      <a:schemeClr val="bg1"/>
                    </a:solidFill>
                  </a:rPr>
                  <a:t>DIGITAL</a:t>
                </a:r>
              </a:p>
            </p:txBody>
          </p:sp>
          <p:sp>
            <p:nvSpPr>
              <p:cNvPr id="18" name="TextBox 17">
                <a:extLst>
                  <a:ext uri="{FF2B5EF4-FFF2-40B4-BE49-F238E27FC236}">
                    <a16:creationId xmlns:a16="http://schemas.microsoft.com/office/drawing/2014/main" id="{D31E8FE9-7255-9C5D-4215-833A7D235C5E}"/>
                  </a:ext>
                </a:extLst>
              </p:cNvPr>
              <p:cNvSpPr txBox="1"/>
              <p:nvPr/>
            </p:nvSpPr>
            <p:spPr>
              <a:xfrm rot="17095595">
                <a:off x="6105998" y="4681156"/>
                <a:ext cx="966611" cy="169277"/>
              </a:xfrm>
              <a:prstGeom prst="rect">
                <a:avLst/>
              </a:prstGeom>
              <a:noFill/>
            </p:spPr>
            <p:txBody>
              <a:bodyPr wrap="none" lIns="0" tIns="0" rIns="0" bIns="0" rtlCol="0">
                <a:spAutoFit/>
              </a:bodyPr>
              <a:lstStyle/>
              <a:p>
                <a:pPr algn="l"/>
                <a:r>
                  <a:rPr lang="en-GB" sz="1100" b="1" dirty="0">
                    <a:solidFill>
                      <a:schemeClr val="bg1"/>
                    </a:solidFill>
                  </a:rPr>
                  <a:t>REVOLUTION</a:t>
                </a:r>
              </a:p>
            </p:txBody>
          </p:sp>
          <p:sp>
            <p:nvSpPr>
              <p:cNvPr id="19" name="TextBox 18">
                <a:extLst>
                  <a:ext uri="{FF2B5EF4-FFF2-40B4-BE49-F238E27FC236}">
                    <a16:creationId xmlns:a16="http://schemas.microsoft.com/office/drawing/2014/main" id="{206579D5-1E3C-407A-CDAF-BBA9664F0B36}"/>
                  </a:ext>
                </a:extLst>
              </p:cNvPr>
              <p:cNvSpPr txBox="1"/>
              <p:nvPr/>
            </p:nvSpPr>
            <p:spPr>
              <a:xfrm rot="4610873">
                <a:off x="1552690" y="4681155"/>
                <a:ext cx="676467" cy="169277"/>
              </a:xfrm>
              <a:prstGeom prst="rect">
                <a:avLst/>
              </a:prstGeom>
              <a:noFill/>
            </p:spPr>
            <p:txBody>
              <a:bodyPr wrap="none" lIns="0" tIns="0" rIns="0" bIns="0" rtlCol="0">
                <a:spAutoFit/>
              </a:bodyPr>
              <a:lstStyle/>
              <a:p>
                <a:pPr algn="l"/>
                <a:r>
                  <a:rPr lang="en-GB" sz="1100" b="1" dirty="0">
                    <a:solidFill>
                      <a:schemeClr val="bg1"/>
                    </a:solidFill>
                  </a:rPr>
                  <a:t>CLIMATE</a:t>
                </a:r>
              </a:p>
            </p:txBody>
          </p:sp>
          <p:sp>
            <p:nvSpPr>
              <p:cNvPr id="20" name="TextBox 19">
                <a:extLst>
                  <a:ext uri="{FF2B5EF4-FFF2-40B4-BE49-F238E27FC236}">
                    <a16:creationId xmlns:a16="http://schemas.microsoft.com/office/drawing/2014/main" id="{1FF90420-448D-5A6E-F868-1CA9B910D626}"/>
                  </a:ext>
                </a:extLst>
              </p:cNvPr>
              <p:cNvSpPr txBox="1"/>
              <p:nvPr/>
            </p:nvSpPr>
            <p:spPr>
              <a:xfrm rot="2438237">
                <a:off x="2266544" y="6051809"/>
                <a:ext cx="936154" cy="169277"/>
              </a:xfrm>
              <a:prstGeom prst="rect">
                <a:avLst/>
              </a:prstGeom>
              <a:noFill/>
            </p:spPr>
            <p:txBody>
              <a:bodyPr wrap="none" lIns="0" tIns="0" rIns="0" bIns="0" rtlCol="0">
                <a:spAutoFit/>
              </a:bodyPr>
              <a:lstStyle/>
              <a:p>
                <a:pPr algn="l"/>
                <a:r>
                  <a:rPr lang="en-GB" sz="1100" b="1" dirty="0">
                    <a:solidFill>
                      <a:schemeClr val="bg1"/>
                    </a:solidFill>
                  </a:rPr>
                  <a:t>EMERGENCY</a:t>
                </a:r>
              </a:p>
            </p:txBody>
          </p:sp>
        </p:grpSp>
      </p:grpSp>
      <p:sp>
        <p:nvSpPr>
          <p:cNvPr id="5" name="Content Placeholder 4">
            <a:extLst>
              <a:ext uri="{FF2B5EF4-FFF2-40B4-BE49-F238E27FC236}">
                <a16:creationId xmlns:a16="http://schemas.microsoft.com/office/drawing/2014/main" id="{09FE18A0-9072-D63F-A231-4EB005D31D35}"/>
              </a:ext>
            </a:extLst>
          </p:cNvPr>
          <p:cNvSpPr>
            <a:spLocks noGrp="1"/>
          </p:cNvSpPr>
          <p:nvPr>
            <p:ph sz="quarter" idx="28"/>
          </p:nvPr>
        </p:nvSpPr>
        <p:spPr>
          <a:xfrm>
            <a:off x="5978525" y="1811339"/>
            <a:ext cx="5554662" cy="4354512"/>
          </a:xfrm>
        </p:spPr>
        <p:txBody>
          <a:bodyPr/>
          <a:lstStyle/>
          <a:p>
            <a:pPr marL="0" indent="0">
              <a:buNone/>
            </a:pPr>
            <a:r>
              <a:rPr lang="en-GB" sz="1400" b="1" dirty="0"/>
              <a:t>What does good look like?</a:t>
            </a:r>
          </a:p>
          <a:p>
            <a:pPr marL="0" indent="0">
              <a:spcAft>
                <a:spcPts val="800"/>
              </a:spcAft>
              <a:buNone/>
            </a:pP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There is a strong local community who are provided with opportunities to be active participants in civic life. People are empowered to stay well through access to services and activities that support their health and wellbeing. Local </a:t>
            </a:r>
            <a:r>
              <a:rPr lang="en-US" sz="12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organisations</a:t>
            </a:r>
            <a:r>
              <a:rPr lang="en-US" sz="1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have the capacity to support those most in need – including those experiencing poverty and inequality - and can work together to address increasing demand for support and services. People feel safe and crime rates are low and well managed. There is a strong sense of community cohesion and volunteering groups are active and supported.</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sz="1100" dirty="0"/>
              <a:t>Some examples below to help prompt thinking might include: </a:t>
            </a:r>
          </a:p>
          <a:p>
            <a:pPr>
              <a:spcAft>
                <a:spcPts val="800"/>
              </a:spcAft>
            </a:pPr>
            <a:r>
              <a:rPr lang="en-US" sz="1100" kern="1200" dirty="0">
                <a:solidFill>
                  <a:srgbClr val="000000"/>
                </a:solidFill>
                <a:effectLst/>
                <a:latin typeface="Times New Roman" panose="02020603050405020304" pitchFamily="18" charset="0"/>
                <a:ea typeface="Times New Roman" panose="02020603050405020304" pitchFamily="18" charset="0"/>
              </a:rPr>
              <a:t>Health and wellbeing is included in the objectives of every investment</a:t>
            </a:r>
          </a:p>
          <a:p>
            <a:pPr>
              <a:spcAft>
                <a:spcPts val="800"/>
              </a:spcAft>
            </a:pPr>
            <a:r>
              <a:rPr lang="en-US" sz="1100" kern="1200" dirty="0">
                <a:solidFill>
                  <a:srgbClr val="000000"/>
                </a:solidFill>
                <a:effectLst/>
                <a:latin typeface="Times New Roman" panose="02020603050405020304" pitchFamily="18" charset="0"/>
                <a:ea typeface="Times New Roman" panose="02020603050405020304" pitchFamily="18" charset="0"/>
              </a:rPr>
              <a:t>Good links to health </a:t>
            </a:r>
            <a:r>
              <a:rPr lang="en-US" sz="1100" kern="1200" dirty="0" err="1">
                <a:solidFill>
                  <a:srgbClr val="000000"/>
                </a:solidFill>
                <a:effectLst/>
                <a:latin typeface="Times New Roman" panose="02020603050405020304" pitchFamily="18" charset="0"/>
                <a:ea typeface="Times New Roman" panose="02020603050405020304" pitchFamily="18" charset="0"/>
              </a:rPr>
              <a:t>organisations</a:t>
            </a:r>
            <a:r>
              <a:rPr lang="en-US" sz="1100" kern="1200" dirty="0">
                <a:solidFill>
                  <a:srgbClr val="000000"/>
                </a:solidFill>
                <a:effectLst/>
                <a:latin typeface="Times New Roman" panose="02020603050405020304" pitchFamily="18" charset="0"/>
                <a:ea typeface="Times New Roman" panose="02020603050405020304" pitchFamily="18" charset="0"/>
              </a:rPr>
              <a:t>, and wider community benefits are considered when planning new health facilities</a:t>
            </a:r>
          </a:p>
          <a:p>
            <a:pPr>
              <a:spcAft>
                <a:spcPts val="800"/>
              </a:spcAft>
            </a:pPr>
            <a:r>
              <a:rPr lang="en-US" sz="1100" kern="1200" dirty="0">
                <a:solidFill>
                  <a:srgbClr val="000000"/>
                </a:solidFill>
                <a:effectLst/>
                <a:latin typeface="Times New Roman" panose="02020603050405020304" pitchFamily="18" charset="0"/>
                <a:ea typeface="Times New Roman" panose="02020603050405020304" pitchFamily="18" charset="0"/>
              </a:rPr>
              <a:t>Strong voluntary and community sector (VSCE) partnerships and collaboration</a:t>
            </a:r>
          </a:p>
          <a:p>
            <a:pPr>
              <a:spcAft>
                <a:spcPts val="800"/>
              </a:spcAft>
            </a:pPr>
            <a:r>
              <a:rPr lang="en-US" sz="1100" kern="1200" dirty="0">
                <a:solidFill>
                  <a:srgbClr val="000000"/>
                </a:solidFill>
                <a:effectLst/>
                <a:latin typeface="Times New Roman" panose="02020603050405020304" pitchFamily="18" charset="0"/>
                <a:ea typeface="Times New Roman" panose="02020603050405020304" pitchFamily="18" charset="0"/>
              </a:rPr>
              <a:t>Thriving local communities including faith and youth groups, who are engaged in the planning of new projects </a:t>
            </a:r>
          </a:p>
          <a:p>
            <a:pPr>
              <a:spcAft>
                <a:spcPts val="800"/>
              </a:spcAft>
            </a:pPr>
            <a:r>
              <a:rPr lang="en-US" sz="1100" kern="1200" dirty="0">
                <a:solidFill>
                  <a:srgbClr val="000000"/>
                </a:solidFill>
                <a:effectLst/>
                <a:latin typeface="Times New Roman" panose="02020603050405020304" pitchFamily="18" charset="0"/>
                <a:ea typeface="Times New Roman" panose="02020603050405020304" pitchFamily="18" charset="0"/>
              </a:rPr>
              <a:t>Easily accessible and safe local cycling and walking infrastructure</a:t>
            </a:r>
          </a:p>
          <a:p>
            <a:pPr>
              <a:spcAft>
                <a:spcPts val="800"/>
              </a:spcAft>
            </a:pPr>
            <a:r>
              <a:rPr lang="en-US" sz="1100" kern="1200" dirty="0">
                <a:solidFill>
                  <a:srgbClr val="000000"/>
                </a:solidFill>
                <a:effectLst/>
                <a:latin typeface="Times New Roman" panose="02020603050405020304" pitchFamily="18" charset="0"/>
                <a:ea typeface="Times New Roman" panose="02020603050405020304" pitchFamily="18" charset="0"/>
              </a:rPr>
              <a:t>Good and inclusive access to green and blue spaces</a:t>
            </a:r>
          </a:p>
          <a:p>
            <a:pPr>
              <a:spcAft>
                <a:spcPts val="800"/>
              </a:spcAft>
            </a:pPr>
            <a:r>
              <a:rPr lang="en-US" sz="1100" kern="1200" dirty="0">
                <a:solidFill>
                  <a:srgbClr val="000000"/>
                </a:solidFill>
                <a:effectLst/>
                <a:latin typeface="Times New Roman" panose="02020603050405020304" pitchFamily="18" charset="0"/>
                <a:ea typeface="Times New Roman" panose="02020603050405020304" pitchFamily="18" charset="0"/>
              </a:rPr>
              <a:t>Social and cultural events which promote social inclusion are held regularly</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337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EB051-AA57-7125-C7C0-3F3BDCCEC09B}"/>
              </a:ext>
            </a:extLst>
          </p:cNvPr>
          <p:cNvSpPr>
            <a:spLocks noGrp="1"/>
          </p:cNvSpPr>
          <p:nvPr>
            <p:ph type="title"/>
          </p:nvPr>
        </p:nvSpPr>
        <p:spPr>
          <a:xfrm>
            <a:off x="658811" y="657225"/>
            <a:ext cx="11184498" cy="532800"/>
          </a:xfrm>
        </p:spPr>
        <p:txBody>
          <a:bodyPr/>
          <a:lstStyle/>
          <a:p>
            <a:r>
              <a:rPr lang="en-GB" dirty="0"/>
              <a:t>A healthy community</a:t>
            </a:r>
          </a:p>
        </p:txBody>
      </p:sp>
      <p:sp>
        <p:nvSpPr>
          <p:cNvPr id="3" name="Subtitle 2">
            <a:extLst>
              <a:ext uri="{FF2B5EF4-FFF2-40B4-BE49-F238E27FC236}">
                <a16:creationId xmlns:a16="http://schemas.microsoft.com/office/drawing/2014/main" id="{BBE88D78-7FC5-B94B-8A6A-4F5AAAC6DEA6}"/>
              </a:ext>
            </a:extLst>
          </p:cNvPr>
          <p:cNvSpPr>
            <a:spLocks noGrp="1"/>
          </p:cNvSpPr>
          <p:nvPr>
            <p:ph type="subTitle" idx="1"/>
          </p:nvPr>
        </p:nvSpPr>
        <p:spPr/>
        <p:txBody>
          <a:bodyPr/>
          <a:lstStyle/>
          <a:p>
            <a:r>
              <a:rPr lang="en-GB" dirty="0"/>
              <a:t>Worksheet</a:t>
            </a:r>
          </a:p>
        </p:txBody>
      </p:sp>
      <p:graphicFrame>
        <p:nvGraphicFramePr>
          <p:cNvPr id="5" name="Table 5">
            <a:extLst>
              <a:ext uri="{FF2B5EF4-FFF2-40B4-BE49-F238E27FC236}">
                <a16:creationId xmlns:a16="http://schemas.microsoft.com/office/drawing/2014/main" id="{0F7FBF24-728E-6EB5-38AA-B27CF468893B}"/>
              </a:ext>
            </a:extLst>
          </p:cNvPr>
          <p:cNvGraphicFramePr>
            <a:graphicFrameLocks noGrp="1"/>
          </p:cNvGraphicFramePr>
          <p:nvPr>
            <p:ph sz="quarter" idx="16"/>
          </p:nvPr>
        </p:nvGraphicFramePr>
        <p:xfrm>
          <a:off x="658813" y="1811338"/>
          <a:ext cx="10874374" cy="4772342"/>
        </p:xfrm>
        <a:graphic>
          <a:graphicData uri="http://schemas.openxmlformats.org/drawingml/2006/table">
            <a:tbl>
              <a:tblPr>
                <a:tableStyleId>{BC89EF96-8CEA-46FF-86C4-4CE0E7609802}</a:tableStyleId>
              </a:tblPr>
              <a:tblGrid>
                <a:gridCol w="5437187">
                  <a:extLst>
                    <a:ext uri="{9D8B030D-6E8A-4147-A177-3AD203B41FA5}">
                      <a16:colId xmlns:a16="http://schemas.microsoft.com/office/drawing/2014/main" val="2789444175"/>
                    </a:ext>
                  </a:extLst>
                </a:gridCol>
                <a:gridCol w="5437187">
                  <a:extLst>
                    <a:ext uri="{9D8B030D-6E8A-4147-A177-3AD203B41FA5}">
                      <a16:colId xmlns:a16="http://schemas.microsoft.com/office/drawing/2014/main" val="1472264951"/>
                    </a:ext>
                  </a:extLst>
                </a:gridCol>
              </a:tblGrid>
              <a:tr h="2177386">
                <a:tc>
                  <a:txBody>
                    <a:bodyPr/>
                    <a:lstStyle/>
                    <a:p>
                      <a:r>
                        <a:rPr lang="en-GB" sz="1400" dirty="0"/>
                        <a:t>What are our strengths </a:t>
                      </a:r>
                      <a:r>
                        <a:rPr lang="en-US" sz="1400" dirty="0"/>
                        <a:t>in this area? What are the assets, projects and expertise that we can build on? </a:t>
                      </a:r>
                    </a:p>
                  </a:txBody>
                  <a:tcPr/>
                </a:tc>
                <a:tc>
                  <a:txBody>
                    <a:bodyPr/>
                    <a:lstStyle/>
                    <a:p>
                      <a:r>
                        <a:rPr lang="en-GB" sz="1400" dirty="0"/>
                        <a:t>What type of influence can we have on this factor? If not part of the municipality’s powers/responsibilities, what can be done (e.g. advocacy to central government, application for programmes etc.)? What can the central government do? How can communities influence outcomes for this factor?</a:t>
                      </a:r>
                    </a:p>
                  </a:txBody>
                  <a:tcPr/>
                </a:tc>
                <a:extLst>
                  <a:ext uri="{0D108BD9-81ED-4DB2-BD59-A6C34878D82A}">
                    <a16:rowId xmlns:a16="http://schemas.microsoft.com/office/drawing/2014/main" val="3912925137"/>
                  </a:ext>
                </a:extLst>
              </a:tr>
              <a:tr h="2002425">
                <a:tc>
                  <a:txBody>
                    <a:bodyPr/>
                    <a:lstStyle/>
                    <a:p>
                      <a:r>
                        <a:rPr lang="en-US" sz="1400" dirty="0"/>
                        <a:t>What are our weaknesses and main challenges in this area? What are the blockers and barriers that restrain us from changing?</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Where are our gaps or </a:t>
                      </a:r>
                      <a:r>
                        <a:rPr lang="en-US" sz="1400" dirty="0" err="1"/>
                        <a:t>blindspots</a:t>
                      </a:r>
                      <a:r>
                        <a:rPr lang="en-US" sz="1400" dirty="0"/>
                        <a:t> in relation to this area? Where might we need support or additional expertise to address these gaps? </a:t>
                      </a:r>
                      <a:endParaRPr lang="en-GB" sz="1400" dirty="0"/>
                    </a:p>
                  </a:txBody>
                  <a:tcPr/>
                </a:tc>
                <a:extLst>
                  <a:ext uri="{0D108BD9-81ED-4DB2-BD59-A6C34878D82A}">
                    <a16:rowId xmlns:a16="http://schemas.microsoft.com/office/drawing/2014/main" val="2493302741"/>
                  </a:ext>
                </a:extLst>
              </a:tr>
              <a:tr h="592531">
                <a:tc gridSpan="2">
                  <a:txBody>
                    <a:bodyPr/>
                    <a:lstStyle/>
                    <a:p>
                      <a:r>
                        <a:rPr lang="en-US" sz="1400" dirty="0"/>
                        <a:t>What role does this factor play in our vision and aspirations for our municipality? What is the story we are trying to tell?</a:t>
                      </a:r>
                      <a:endParaRPr lang="en-GB" sz="1400" dirty="0"/>
                    </a:p>
                  </a:txBody>
                  <a:tcPr/>
                </a:tc>
                <a:tc hMerge="1">
                  <a:txBody>
                    <a:bodyPr/>
                    <a:lstStyle/>
                    <a:p>
                      <a:endParaRPr lang="en-GB" sz="1400" dirty="0"/>
                    </a:p>
                  </a:txBody>
                  <a:tcPr/>
                </a:tc>
                <a:extLst>
                  <a:ext uri="{0D108BD9-81ED-4DB2-BD59-A6C34878D82A}">
                    <a16:rowId xmlns:a16="http://schemas.microsoft.com/office/drawing/2014/main" val="3370426776"/>
                  </a:ext>
                </a:extLst>
              </a:tr>
            </a:tbl>
          </a:graphicData>
        </a:graphic>
      </p:graphicFrame>
    </p:spTree>
    <p:extLst>
      <p:ext uri="{BB962C8B-B14F-4D97-AF65-F5344CB8AC3E}">
        <p14:creationId xmlns:p14="http://schemas.microsoft.com/office/powerpoint/2010/main" val="1291849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84DC-8D0E-4FC0-9899-CCE010DCF00D}"/>
              </a:ext>
            </a:extLst>
          </p:cNvPr>
          <p:cNvSpPr>
            <a:spLocks noGrp="1"/>
          </p:cNvSpPr>
          <p:nvPr>
            <p:ph type="title"/>
          </p:nvPr>
        </p:nvSpPr>
        <p:spPr>
          <a:xfrm>
            <a:off x="658811" y="657225"/>
            <a:ext cx="11199128" cy="532800"/>
          </a:xfrm>
        </p:spPr>
        <p:txBody>
          <a:bodyPr/>
          <a:lstStyle/>
          <a:p>
            <a:r>
              <a:rPr lang="en-GB" dirty="0"/>
              <a:t>Presence of innovate industries</a:t>
            </a:r>
          </a:p>
        </p:txBody>
      </p:sp>
      <p:grpSp>
        <p:nvGrpSpPr>
          <p:cNvPr id="6" name="Group 5">
            <a:extLst>
              <a:ext uri="{FF2B5EF4-FFF2-40B4-BE49-F238E27FC236}">
                <a16:creationId xmlns:a16="http://schemas.microsoft.com/office/drawing/2014/main" id="{2A27C9B6-057A-AD0E-E3D5-30C004358BF3}"/>
              </a:ext>
            </a:extLst>
          </p:cNvPr>
          <p:cNvGrpSpPr/>
          <p:nvPr/>
        </p:nvGrpSpPr>
        <p:grpSpPr>
          <a:xfrm>
            <a:off x="-1032141" y="1611274"/>
            <a:ext cx="7692641" cy="5112000"/>
            <a:chOff x="405285" y="1691741"/>
            <a:chExt cx="7692641" cy="5112000"/>
          </a:xfrm>
        </p:grpSpPr>
        <p:graphicFrame>
          <p:nvGraphicFramePr>
            <p:cNvPr id="7" name="Chart 6" descr="&lt;?xml version=&quot;1.0&quot; encoding=&quot;utf-16&quot;?&gt;&#10;&lt;ChartInfo xmlns:xsd=&quot;http://www.w3.org/2001/XMLSchema&quot; xmlns:xsi=&quot;http://www.w3.org/2001/XMLSchema-instance&quot;&gt;&#10;  &lt;SubtitleFontSize&gt;-1&lt;/SubtitleFontSize&gt;&#10;  &lt;FunctionHistory&gt;&#10;    &lt;Item&gt;&#10;      &lt;Key&gt;&#10;        &lt;int&gt;1&lt;/int&gt;&#10;      &lt;/Key&gt;&#10;      &lt;Value&gt;&#10;        &lt;Cmd case=&quot;legend_pos&quot; val=&quot;bottom,chart,left&quot; IsRe=&quot;1&quot; /&gt;&#10;      &lt;/Value&gt;&#10;    &lt;/Item&gt;&#10;  &lt;/FunctionHistory&gt;&#10;  &lt;TypeSet&gt;false&lt;/TypeSet&gt;&#10;  &lt;ChartType&gt;0&lt;/ChartType&gt;&#10;&lt;/ChartInfo&gt;">
              <a:extLst>
                <a:ext uri="{FF2B5EF4-FFF2-40B4-BE49-F238E27FC236}">
                  <a16:creationId xmlns:a16="http://schemas.microsoft.com/office/drawing/2014/main" id="{B0836F2F-B7B1-490F-85ED-E2E5FBDB7E0D}"/>
                </a:ext>
              </a:extLst>
            </p:cNvPr>
            <p:cNvGraphicFramePr/>
            <p:nvPr>
              <p:extLst>
                <p:ext uri="{D42A27DB-BD31-4B8C-83A1-F6EECF244321}">
                  <p14:modId xmlns:p14="http://schemas.microsoft.com/office/powerpoint/2010/main" val="839033221"/>
                </p:ext>
              </p:extLst>
            </p:nvPr>
          </p:nvGraphicFramePr>
          <p:xfrm>
            <a:off x="405285" y="1874621"/>
            <a:ext cx="7692641" cy="474968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a16="http://schemas.microsoft.com/office/drawing/2014/main" id="{A610D968-7D1D-EA98-01DD-F19B075C74DA}"/>
                </a:ext>
              </a:extLst>
            </p:cNvPr>
            <p:cNvGrpSpPr/>
            <p:nvPr/>
          </p:nvGrpSpPr>
          <p:grpSpPr>
            <a:xfrm>
              <a:off x="1687714" y="1691741"/>
              <a:ext cx="5112000" cy="5112000"/>
              <a:chOff x="1687714" y="1691741"/>
              <a:chExt cx="5112000" cy="5112000"/>
            </a:xfrm>
          </p:grpSpPr>
          <p:sp>
            <p:nvSpPr>
              <p:cNvPr id="9" name="Rectangle 8">
                <a:extLst>
                  <a:ext uri="{FF2B5EF4-FFF2-40B4-BE49-F238E27FC236}">
                    <a16:creationId xmlns:a16="http://schemas.microsoft.com/office/drawing/2014/main" id="{E332CAC9-557B-B16A-E309-25D221130268}"/>
                  </a:ext>
                </a:extLst>
              </p:cNvPr>
              <p:cNvSpPr/>
              <p:nvPr/>
            </p:nvSpPr>
            <p:spPr>
              <a:xfrm>
                <a:off x="3794405" y="3792261"/>
                <a:ext cx="914400" cy="9144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Thriving economy</a:t>
                </a:r>
              </a:p>
            </p:txBody>
          </p:sp>
          <p:sp>
            <p:nvSpPr>
              <p:cNvPr id="10" name="Circle: Hollow 9">
                <a:extLst>
                  <a:ext uri="{FF2B5EF4-FFF2-40B4-BE49-F238E27FC236}">
                    <a16:creationId xmlns:a16="http://schemas.microsoft.com/office/drawing/2014/main" id="{EC226068-280F-4BDC-8E78-2B1356417600}"/>
                  </a:ext>
                </a:extLst>
              </p:cNvPr>
              <p:cNvSpPr/>
              <p:nvPr/>
            </p:nvSpPr>
            <p:spPr>
              <a:xfrm>
                <a:off x="1687714" y="1691741"/>
                <a:ext cx="5112000" cy="5112000"/>
              </a:xfrm>
              <a:prstGeom prst="donut">
                <a:avLst>
                  <a:gd name="adj" fmla="val 4857"/>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Arrow: Down 10">
                <a:extLst>
                  <a:ext uri="{FF2B5EF4-FFF2-40B4-BE49-F238E27FC236}">
                    <a16:creationId xmlns:a16="http://schemas.microsoft.com/office/drawing/2014/main" id="{C9B6B4D6-EA04-EF62-2257-B2AC3DF77A98}"/>
                  </a:ext>
                </a:extLst>
              </p:cNvPr>
              <p:cNvSpPr/>
              <p:nvPr/>
            </p:nvSpPr>
            <p:spPr>
              <a:xfrm rot="20551989">
                <a:off x="6454247" y="3330586"/>
                <a:ext cx="211597" cy="348415"/>
              </a:xfrm>
              <a:prstGeom prst="downArrow">
                <a:avLst>
                  <a:gd name="adj1" fmla="val 30983"/>
                  <a:gd name="adj2" fmla="val 641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id="{E073B878-B6F9-1F4C-6AA3-A91F5548387E}"/>
                  </a:ext>
                </a:extLst>
              </p:cNvPr>
              <p:cNvSpPr/>
              <p:nvPr/>
            </p:nvSpPr>
            <p:spPr>
              <a:xfrm rot="5400000">
                <a:off x="4277383" y="6486586"/>
                <a:ext cx="211597" cy="348415"/>
              </a:xfrm>
              <a:prstGeom prst="downArrow">
                <a:avLst>
                  <a:gd name="adj1" fmla="val 30983"/>
                  <a:gd name="adj2" fmla="val 641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E9A54189-895C-BB84-43E7-EF7783EF1D69}"/>
                  </a:ext>
                </a:extLst>
              </p:cNvPr>
              <p:cNvSpPr/>
              <p:nvPr/>
            </p:nvSpPr>
            <p:spPr>
              <a:xfrm rot="12106953">
                <a:off x="1873611" y="3252916"/>
                <a:ext cx="211597" cy="348415"/>
              </a:xfrm>
              <a:prstGeom prst="downArrow">
                <a:avLst>
                  <a:gd name="adj1" fmla="val 30983"/>
                  <a:gd name="adj2" fmla="val 641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F26D5C7-A4BB-66DF-D2E6-5B02968799E1}"/>
                  </a:ext>
                </a:extLst>
              </p:cNvPr>
              <p:cNvSpPr txBox="1"/>
              <p:nvPr/>
            </p:nvSpPr>
            <p:spPr>
              <a:xfrm>
                <a:off x="4027184" y="1735900"/>
                <a:ext cx="549831" cy="169277"/>
              </a:xfrm>
              <a:prstGeom prst="rect">
                <a:avLst/>
              </a:prstGeom>
              <a:noFill/>
            </p:spPr>
            <p:txBody>
              <a:bodyPr wrap="none" lIns="0" tIns="0" rIns="0" bIns="0" rtlCol="0">
                <a:spAutoFit/>
              </a:bodyPr>
              <a:lstStyle/>
              <a:p>
                <a:pPr algn="l"/>
                <a:r>
                  <a:rPr lang="en-GB" sz="1100" b="1" dirty="0">
                    <a:solidFill>
                      <a:schemeClr val="bg1"/>
                    </a:solidFill>
                  </a:rPr>
                  <a:t>MACRO</a:t>
                </a:r>
              </a:p>
            </p:txBody>
          </p:sp>
          <p:sp>
            <p:nvSpPr>
              <p:cNvPr id="15" name="TextBox 14">
                <a:extLst>
                  <a:ext uri="{FF2B5EF4-FFF2-40B4-BE49-F238E27FC236}">
                    <a16:creationId xmlns:a16="http://schemas.microsoft.com/office/drawing/2014/main" id="{79110C93-8BC9-49C6-C08E-A14DDD31500A}"/>
                  </a:ext>
                </a:extLst>
              </p:cNvPr>
              <p:cNvSpPr txBox="1"/>
              <p:nvPr/>
            </p:nvSpPr>
            <p:spPr>
              <a:xfrm rot="19816597">
                <a:off x="2555206" y="2102708"/>
                <a:ext cx="788677" cy="169277"/>
              </a:xfrm>
              <a:prstGeom prst="rect">
                <a:avLst/>
              </a:prstGeom>
              <a:noFill/>
            </p:spPr>
            <p:txBody>
              <a:bodyPr wrap="none" lIns="0" tIns="0" rIns="0" bIns="0" rtlCol="0">
                <a:spAutoFit/>
              </a:bodyPr>
              <a:lstStyle/>
              <a:p>
                <a:pPr algn="l"/>
                <a:r>
                  <a:rPr lang="en-GB" sz="1100" b="1" dirty="0">
                    <a:solidFill>
                      <a:schemeClr val="bg1"/>
                    </a:solidFill>
                  </a:rPr>
                  <a:t>EXTERNAL</a:t>
                </a:r>
              </a:p>
            </p:txBody>
          </p:sp>
          <p:sp>
            <p:nvSpPr>
              <p:cNvPr id="16" name="TextBox 15">
                <a:extLst>
                  <a:ext uri="{FF2B5EF4-FFF2-40B4-BE49-F238E27FC236}">
                    <a16:creationId xmlns:a16="http://schemas.microsoft.com/office/drawing/2014/main" id="{0716766D-EA2B-29EA-F64C-5186254642CD}"/>
                  </a:ext>
                </a:extLst>
              </p:cNvPr>
              <p:cNvSpPr txBox="1"/>
              <p:nvPr/>
            </p:nvSpPr>
            <p:spPr>
              <a:xfrm rot="1929101">
                <a:off x="5178554" y="2072192"/>
                <a:ext cx="676467" cy="169277"/>
              </a:xfrm>
              <a:prstGeom prst="rect">
                <a:avLst/>
              </a:prstGeom>
              <a:noFill/>
            </p:spPr>
            <p:txBody>
              <a:bodyPr wrap="none" lIns="0" tIns="0" rIns="0" bIns="0" rtlCol="0">
                <a:spAutoFit/>
              </a:bodyPr>
              <a:lstStyle/>
              <a:p>
                <a:pPr algn="l"/>
                <a:r>
                  <a:rPr lang="en-GB" sz="1100" b="1" dirty="0">
                    <a:solidFill>
                      <a:schemeClr val="bg1"/>
                    </a:solidFill>
                  </a:rPr>
                  <a:t>FACTORS</a:t>
                </a:r>
              </a:p>
            </p:txBody>
          </p:sp>
          <p:sp>
            <p:nvSpPr>
              <p:cNvPr id="17" name="TextBox 16">
                <a:extLst>
                  <a:ext uri="{FF2B5EF4-FFF2-40B4-BE49-F238E27FC236}">
                    <a16:creationId xmlns:a16="http://schemas.microsoft.com/office/drawing/2014/main" id="{0EFEB3D3-CE77-395A-02F2-21936C76B30A}"/>
                  </a:ext>
                </a:extLst>
              </p:cNvPr>
              <p:cNvSpPr txBox="1"/>
              <p:nvPr/>
            </p:nvSpPr>
            <p:spPr>
              <a:xfrm rot="19466693">
                <a:off x="5377220" y="6116137"/>
                <a:ext cx="612347" cy="169277"/>
              </a:xfrm>
              <a:prstGeom prst="rect">
                <a:avLst/>
              </a:prstGeom>
              <a:noFill/>
            </p:spPr>
            <p:txBody>
              <a:bodyPr wrap="none" lIns="0" tIns="0" rIns="0" bIns="0" rtlCol="0">
                <a:spAutoFit/>
              </a:bodyPr>
              <a:lstStyle/>
              <a:p>
                <a:pPr algn="l"/>
                <a:r>
                  <a:rPr lang="en-GB" sz="1100" b="1" dirty="0">
                    <a:solidFill>
                      <a:schemeClr val="bg1"/>
                    </a:solidFill>
                  </a:rPr>
                  <a:t>DIGITAL</a:t>
                </a:r>
              </a:p>
            </p:txBody>
          </p:sp>
          <p:sp>
            <p:nvSpPr>
              <p:cNvPr id="18" name="TextBox 17">
                <a:extLst>
                  <a:ext uri="{FF2B5EF4-FFF2-40B4-BE49-F238E27FC236}">
                    <a16:creationId xmlns:a16="http://schemas.microsoft.com/office/drawing/2014/main" id="{D31E8FE9-7255-9C5D-4215-833A7D235C5E}"/>
                  </a:ext>
                </a:extLst>
              </p:cNvPr>
              <p:cNvSpPr txBox="1"/>
              <p:nvPr/>
            </p:nvSpPr>
            <p:spPr>
              <a:xfrm rot="17095595">
                <a:off x="6105998" y="4681156"/>
                <a:ext cx="966611" cy="169277"/>
              </a:xfrm>
              <a:prstGeom prst="rect">
                <a:avLst/>
              </a:prstGeom>
              <a:noFill/>
            </p:spPr>
            <p:txBody>
              <a:bodyPr wrap="none" lIns="0" tIns="0" rIns="0" bIns="0" rtlCol="0">
                <a:spAutoFit/>
              </a:bodyPr>
              <a:lstStyle/>
              <a:p>
                <a:pPr algn="l"/>
                <a:r>
                  <a:rPr lang="en-GB" sz="1100" b="1" dirty="0">
                    <a:solidFill>
                      <a:schemeClr val="bg1"/>
                    </a:solidFill>
                  </a:rPr>
                  <a:t>REVOLUTION</a:t>
                </a:r>
              </a:p>
            </p:txBody>
          </p:sp>
          <p:sp>
            <p:nvSpPr>
              <p:cNvPr id="19" name="TextBox 18">
                <a:extLst>
                  <a:ext uri="{FF2B5EF4-FFF2-40B4-BE49-F238E27FC236}">
                    <a16:creationId xmlns:a16="http://schemas.microsoft.com/office/drawing/2014/main" id="{206579D5-1E3C-407A-CDAF-BBA9664F0B36}"/>
                  </a:ext>
                </a:extLst>
              </p:cNvPr>
              <p:cNvSpPr txBox="1"/>
              <p:nvPr/>
            </p:nvSpPr>
            <p:spPr>
              <a:xfrm rot="4610873">
                <a:off x="1552690" y="4681155"/>
                <a:ext cx="676467" cy="169277"/>
              </a:xfrm>
              <a:prstGeom prst="rect">
                <a:avLst/>
              </a:prstGeom>
              <a:noFill/>
            </p:spPr>
            <p:txBody>
              <a:bodyPr wrap="none" lIns="0" tIns="0" rIns="0" bIns="0" rtlCol="0">
                <a:spAutoFit/>
              </a:bodyPr>
              <a:lstStyle/>
              <a:p>
                <a:pPr algn="l"/>
                <a:r>
                  <a:rPr lang="en-GB" sz="1100" b="1" dirty="0">
                    <a:solidFill>
                      <a:schemeClr val="bg1"/>
                    </a:solidFill>
                  </a:rPr>
                  <a:t>CLIMATE</a:t>
                </a:r>
              </a:p>
            </p:txBody>
          </p:sp>
          <p:sp>
            <p:nvSpPr>
              <p:cNvPr id="20" name="TextBox 19">
                <a:extLst>
                  <a:ext uri="{FF2B5EF4-FFF2-40B4-BE49-F238E27FC236}">
                    <a16:creationId xmlns:a16="http://schemas.microsoft.com/office/drawing/2014/main" id="{1FF90420-448D-5A6E-F868-1CA9B910D626}"/>
                  </a:ext>
                </a:extLst>
              </p:cNvPr>
              <p:cNvSpPr txBox="1"/>
              <p:nvPr/>
            </p:nvSpPr>
            <p:spPr>
              <a:xfrm rot="2438237">
                <a:off x="2266544" y="6051809"/>
                <a:ext cx="936154" cy="169277"/>
              </a:xfrm>
              <a:prstGeom prst="rect">
                <a:avLst/>
              </a:prstGeom>
              <a:noFill/>
            </p:spPr>
            <p:txBody>
              <a:bodyPr wrap="none" lIns="0" tIns="0" rIns="0" bIns="0" rtlCol="0">
                <a:spAutoFit/>
              </a:bodyPr>
              <a:lstStyle/>
              <a:p>
                <a:pPr algn="l"/>
                <a:r>
                  <a:rPr lang="en-GB" sz="1100" b="1" dirty="0">
                    <a:solidFill>
                      <a:schemeClr val="bg1"/>
                    </a:solidFill>
                  </a:rPr>
                  <a:t>EMERGENCY</a:t>
                </a:r>
              </a:p>
            </p:txBody>
          </p:sp>
        </p:grpSp>
      </p:grpSp>
      <p:sp>
        <p:nvSpPr>
          <p:cNvPr id="5" name="Content Placeholder 4">
            <a:extLst>
              <a:ext uri="{FF2B5EF4-FFF2-40B4-BE49-F238E27FC236}">
                <a16:creationId xmlns:a16="http://schemas.microsoft.com/office/drawing/2014/main" id="{09FE18A0-9072-D63F-A231-4EB005D31D35}"/>
              </a:ext>
            </a:extLst>
          </p:cNvPr>
          <p:cNvSpPr>
            <a:spLocks noGrp="1"/>
          </p:cNvSpPr>
          <p:nvPr>
            <p:ph sz="quarter" idx="28"/>
          </p:nvPr>
        </p:nvSpPr>
        <p:spPr>
          <a:xfrm>
            <a:off x="5978525" y="1811339"/>
            <a:ext cx="5554662" cy="4354512"/>
          </a:xfrm>
        </p:spPr>
        <p:txBody>
          <a:bodyPr/>
          <a:lstStyle/>
          <a:p>
            <a:pPr marL="0" indent="0">
              <a:buNone/>
            </a:pPr>
            <a:r>
              <a:rPr lang="en-GB" sz="1400" b="1" dirty="0"/>
              <a:t>What does good look like?</a:t>
            </a:r>
          </a:p>
          <a:p>
            <a:pPr marL="0" indent="0">
              <a:spcAft>
                <a:spcPts val="800"/>
              </a:spcAft>
              <a:buNone/>
            </a:pPr>
            <a:r>
              <a:rPr lang="en-US" sz="1200" kern="1200" dirty="0">
                <a:solidFill>
                  <a:srgbClr val="000000"/>
                </a:solidFill>
                <a:effectLst/>
                <a:latin typeface="Times New Roman" panose="02020603050405020304" pitchFamily="18" charset="0"/>
                <a:ea typeface="Times New Roman" panose="02020603050405020304" pitchFamily="18" charset="0"/>
              </a:rPr>
              <a:t>There is a thriving local creative community and culture that supports emerging new ideas and innovation. People are supported to access local investment, office space and creative sector expertise in order to drive local innovation. Municipalities are able to seize opportunities presented by digital innovation and technology to engage with people differently, attract new business and improve service delivery. Local businesses and civic society have an appetite for trying new and innovative things and are open to exploring new untested opportunities.</a:t>
            </a:r>
          </a:p>
          <a:p>
            <a:pPr marL="0" indent="0">
              <a:spcAft>
                <a:spcPts val="800"/>
              </a:spcAft>
              <a:buNone/>
            </a:pPr>
            <a:r>
              <a:rPr lang="en-US" sz="1100" dirty="0"/>
              <a:t>Some examples below to help prompt thinking might include: </a:t>
            </a:r>
          </a:p>
          <a:p>
            <a:pPr>
              <a:spcAft>
                <a:spcPts val="800"/>
              </a:spcAft>
            </a:pPr>
            <a:r>
              <a:rPr lang="en-US" sz="1100" kern="1200" dirty="0">
                <a:solidFill>
                  <a:srgbClr val="000000"/>
                </a:solidFill>
                <a:effectLst/>
                <a:latin typeface="Times New Roman" panose="02020603050405020304" pitchFamily="18" charset="0"/>
                <a:ea typeface="Times New Roman" panose="02020603050405020304" pitchFamily="18" charset="0"/>
              </a:rPr>
              <a:t>Strong creative sector links locally, regionally and nationally</a:t>
            </a:r>
          </a:p>
          <a:p>
            <a:pPr>
              <a:spcAft>
                <a:spcPts val="800"/>
              </a:spcAft>
            </a:pPr>
            <a:r>
              <a:rPr lang="en-US" sz="1100" kern="1200" dirty="0">
                <a:solidFill>
                  <a:srgbClr val="000000"/>
                </a:solidFill>
                <a:effectLst/>
                <a:latin typeface="Times New Roman" panose="02020603050405020304" pitchFamily="18" charset="0"/>
                <a:ea typeface="Times New Roman" panose="02020603050405020304" pitchFamily="18" charset="0"/>
              </a:rPr>
              <a:t>Accessible and adaptable small business hubs and spaces</a:t>
            </a:r>
          </a:p>
          <a:p>
            <a:pPr>
              <a:spcAft>
                <a:spcPts val="800"/>
              </a:spcAft>
            </a:pPr>
            <a:r>
              <a:rPr lang="en-US" sz="1100" kern="1200" dirty="0">
                <a:solidFill>
                  <a:srgbClr val="000000"/>
                </a:solidFill>
                <a:effectLst/>
                <a:latin typeface="Times New Roman" panose="02020603050405020304" pitchFamily="18" charset="0"/>
                <a:ea typeface="Times New Roman" panose="02020603050405020304" pitchFamily="18" charset="0"/>
              </a:rPr>
              <a:t>Support for businesses to develop new digital skills and business models</a:t>
            </a:r>
          </a:p>
          <a:p>
            <a:pPr>
              <a:spcAft>
                <a:spcPts val="800"/>
              </a:spcAft>
            </a:pPr>
            <a:r>
              <a:rPr lang="en-US" sz="1100" kern="1200" dirty="0">
                <a:solidFill>
                  <a:srgbClr val="000000"/>
                </a:solidFill>
                <a:effectLst/>
                <a:latin typeface="Times New Roman" panose="02020603050405020304" pitchFamily="18" charset="0"/>
                <a:ea typeface="Times New Roman" panose="02020603050405020304" pitchFamily="18" charset="0"/>
              </a:rPr>
              <a:t>Affordable manufacturing</a:t>
            </a:r>
          </a:p>
          <a:p>
            <a:pPr>
              <a:spcAft>
                <a:spcPts val="800"/>
              </a:spcAft>
            </a:pPr>
            <a:r>
              <a:rPr lang="en-US" sz="1100" kern="1200" dirty="0">
                <a:solidFill>
                  <a:srgbClr val="000000"/>
                </a:solidFill>
                <a:effectLst/>
                <a:latin typeface="Times New Roman" panose="02020603050405020304" pitchFamily="18" charset="0"/>
                <a:ea typeface="Times New Roman" panose="02020603050405020304" pitchFamily="18" charset="0"/>
              </a:rPr>
              <a:t>Access to local Research and Development (R&amp;D) investment</a:t>
            </a:r>
          </a:p>
          <a:p>
            <a:pPr>
              <a:spcAft>
                <a:spcPts val="800"/>
              </a:spcAft>
            </a:pPr>
            <a:r>
              <a:rPr lang="en-US" sz="1100" kern="1200" dirty="0">
                <a:solidFill>
                  <a:srgbClr val="000000"/>
                </a:solidFill>
                <a:effectLst/>
                <a:latin typeface="Times New Roman" panose="02020603050405020304" pitchFamily="18" charset="0"/>
                <a:ea typeface="Times New Roman" panose="02020603050405020304" pitchFamily="18" charset="0"/>
              </a:rPr>
              <a:t>Suitable development of local creative and digital skills</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0325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6F0B6-A411-2433-6513-3A9648F31552}"/>
              </a:ext>
            </a:extLst>
          </p:cNvPr>
          <p:cNvSpPr>
            <a:spLocks noGrp="1"/>
          </p:cNvSpPr>
          <p:nvPr>
            <p:ph type="title"/>
          </p:nvPr>
        </p:nvSpPr>
        <p:spPr/>
        <p:txBody>
          <a:bodyPr/>
          <a:lstStyle/>
          <a:p>
            <a:r>
              <a:rPr lang="en-GB" dirty="0"/>
              <a:t>Contents</a:t>
            </a:r>
          </a:p>
        </p:txBody>
      </p:sp>
      <p:sp>
        <p:nvSpPr>
          <p:cNvPr id="3" name="Text Placeholder 2">
            <a:extLst>
              <a:ext uri="{FF2B5EF4-FFF2-40B4-BE49-F238E27FC236}">
                <a16:creationId xmlns:a16="http://schemas.microsoft.com/office/drawing/2014/main" id="{DE1CEA3E-F520-C41A-86D7-DA3DBAABA9D9}"/>
              </a:ext>
            </a:extLst>
          </p:cNvPr>
          <p:cNvSpPr>
            <a:spLocks noGrp="1"/>
          </p:cNvSpPr>
          <p:nvPr>
            <p:ph type="body" sz="quarter" idx="11"/>
          </p:nvPr>
        </p:nvSpPr>
        <p:spPr/>
        <p:txBody>
          <a:bodyPr/>
          <a:lstStyle/>
          <a:p>
            <a:r>
              <a:rPr lang="en-GB" sz="2800" dirty="0"/>
              <a:t>Introduction to the Local situation assessment Framework</a:t>
            </a:r>
          </a:p>
          <a:p>
            <a:r>
              <a:rPr lang="en-GB" sz="2800" dirty="0"/>
              <a:t>Place-based factors and assets</a:t>
            </a:r>
          </a:p>
          <a:p>
            <a:r>
              <a:rPr lang="en-GB" sz="2800" dirty="0"/>
              <a:t>Frequently Asked Questions (FAQs)</a:t>
            </a:r>
          </a:p>
        </p:txBody>
      </p:sp>
    </p:spTree>
    <p:extLst>
      <p:ext uri="{BB962C8B-B14F-4D97-AF65-F5344CB8AC3E}">
        <p14:creationId xmlns:p14="http://schemas.microsoft.com/office/powerpoint/2010/main" val="4142518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EB051-AA57-7125-C7C0-3F3BDCCEC09B}"/>
              </a:ext>
            </a:extLst>
          </p:cNvPr>
          <p:cNvSpPr>
            <a:spLocks noGrp="1"/>
          </p:cNvSpPr>
          <p:nvPr>
            <p:ph type="title"/>
          </p:nvPr>
        </p:nvSpPr>
        <p:spPr>
          <a:xfrm>
            <a:off x="658811" y="657225"/>
            <a:ext cx="11184498" cy="532800"/>
          </a:xfrm>
        </p:spPr>
        <p:txBody>
          <a:bodyPr/>
          <a:lstStyle/>
          <a:p>
            <a:r>
              <a:rPr lang="en-GB" dirty="0"/>
              <a:t>Presence of innovative industries</a:t>
            </a:r>
          </a:p>
        </p:txBody>
      </p:sp>
      <p:sp>
        <p:nvSpPr>
          <p:cNvPr id="3" name="Subtitle 2">
            <a:extLst>
              <a:ext uri="{FF2B5EF4-FFF2-40B4-BE49-F238E27FC236}">
                <a16:creationId xmlns:a16="http://schemas.microsoft.com/office/drawing/2014/main" id="{BBE88D78-7FC5-B94B-8A6A-4F5AAAC6DEA6}"/>
              </a:ext>
            </a:extLst>
          </p:cNvPr>
          <p:cNvSpPr>
            <a:spLocks noGrp="1"/>
          </p:cNvSpPr>
          <p:nvPr>
            <p:ph type="subTitle" idx="1"/>
          </p:nvPr>
        </p:nvSpPr>
        <p:spPr/>
        <p:txBody>
          <a:bodyPr/>
          <a:lstStyle/>
          <a:p>
            <a:r>
              <a:rPr lang="en-GB" dirty="0"/>
              <a:t>Worksheet</a:t>
            </a:r>
          </a:p>
        </p:txBody>
      </p:sp>
      <p:graphicFrame>
        <p:nvGraphicFramePr>
          <p:cNvPr id="5" name="Table 5">
            <a:extLst>
              <a:ext uri="{FF2B5EF4-FFF2-40B4-BE49-F238E27FC236}">
                <a16:creationId xmlns:a16="http://schemas.microsoft.com/office/drawing/2014/main" id="{0F7FBF24-728E-6EB5-38AA-B27CF468893B}"/>
              </a:ext>
            </a:extLst>
          </p:cNvPr>
          <p:cNvGraphicFramePr>
            <a:graphicFrameLocks noGrp="1"/>
          </p:cNvGraphicFramePr>
          <p:nvPr>
            <p:ph sz="quarter" idx="16"/>
          </p:nvPr>
        </p:nvGraphicFramePr>
        <p:xfrm>
          <a:off x="658813" y="1811338"/>
          <a:ext cx="10874374" cy="4772342"/>
        </p:xfrm>
        <a:graphic>
          <a:graphicData uri="http://schemas.openxmlformats.org/drawingml/2006/table">
            <a:tbl>
              <a:tblPr>
                <a:tableStyleId>{BC89EF96-8CEA-46FF-86C4-4CE0E7609802}</a:tableStyleId>
              </a:tblPr>
              <a:tblGrid>
                <a:gridCol w="5437187">
                  <a:extLst>
                    <a:ext uri="{9D8B030D-6E8A-4147-A177-3AD203B41FA5}">
                      <a16:colId xmlns:a16="http://schemas.microsoft.com/office/drawing/2014/main" val="2789444175"/>
                    </a:ext>
                  </a:extLst>
                </a:gridCol>
                <a:gridCol w="5437187">
                  <a:extLst>
                    <a:ext uri="{9D8B030D-6E8A-4147-A177-3AD203B41FA5}">
                      <a16:colId xmlns:a16="http://schemas.microsoft.com/office/drawing/2014/main" val="1472264951"/>
                    </a:ext>
                  </a:extLst>
                </a:gridCol>
              </a:tblGrid>
              <a:tr h="2177386">
                <a:tc>
                  <a:txBody>
                    <a:bodyPr/>
                    <a:lstStyle/>
                    <a:p>
                      <a:r>
                        <a:rPr lang="en-GB" sz="1400" dirty="0"/>
                        <a:t>What are our strengths </a:t>
                      </a:r>
                      <a:r>
                        <a:rPr lang="en-US" sz="1400" dirty="0"/>
                        <a:t>in this area? What are the assets, projects and expertise that we can build on? </a:t>
                      </a:r>
                    </a:p>
                  </a:txBody>
                  <a:tcPr/>
                </a:tc>
                <a:tc>
                  <a:txBody>
                    <a:bodyPr/>
                    <a:lstStyle/>
                    <a:p>
                      <a:r>
                        <a:rPr lang="en-GB" sz="1400" dirty="0"/>
                        <a:t>What type of influence can we have on this factor? If not part of the municipality’s powers/responsibilities, what can be done (e.g. advocacy to central government, application for programmes etc.)? What can the central government do? How can communities influence outcomes for this factor?</a:t>
                      </a:r>
                    </a:p>
                  </a:txBody>
                  <a:tcPr/>
                </a:tc>
                <a:extLst>
                  <a:ext uri="{0D108BD9-81ED-4DB2-BD59-A6C34878D82A}">
                    <a16:rowId xmlns:a16="http://schemas.microsoft.com/office/drawing/2014/main" val="3912925137"/>
                  </a:ext>
                </a:extLst>
              </a:tr>
              <a:tr h="2002425">
                <a:tc>
                  <a:txBody>
                    <a:bodyPr/>
                    <a:lstStyle/>
                    <a:p>
                      <a:r>
                        <a:rPr lang="en-US" sz="1400" dirty="0"/>
                        <a:t>What are our weaknesses and main challenges in this area? What are the blockers and barriers that restrain us from changing?</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Where are our gaps or </a:t>
                      </a:r>
                      <a:r>
                        <a:rPr lang="en-US" sz="1400" dirty="0" err="1"/>
                        <a:t>blindspots</a:t>
                      </a:r>
                      <a:r>
                        <a:rPr lang="en-US" sz="1400" dirty="0"/>
                        <a:t> in relation to this area? Where might we need support or additional expertise to address these gaps? </a:t>
                      </a:r>
                      <a:endParaRPr lang="en-GB" sz="1400" dirty="0"/>
                    </a:p>
                  </a:txBody>
                  <a:tcPr/>
                </a:tc>
                <a:extLst>
                  <a:ext uri="{0D108BD9-81ED-4DB2-BD59-A6C34878D82A}">
                    <a16:rowId xmlns:a16="http://schemas.microsoft.com/office/drawing/2014/main" val="2493302741"/>
                  </a:ext>
                </a:extLst>
              </a:tr>
              <a:tr h="592531">
                <a:tc gridSpan="2">
                  <a:txBody>
                    <a:bodyPr/>
                    <a:lstStyle/>
                    <a:p>
                      <a:r>
                        <a:rPr lang="en-US" sz="1400" dirty="0"/>
                        <a:t>What role does this factor play in our vision and aspirations for our municipality? What is the story we are trying to tell?</a:t>
                      </a:r>
                      <a:endParaRPr lang="en-GB" sz="1400" dirty="0"/>
                    </a:p>
                  </a:txBody>
                  <a:tcPr/>
                </a:tc>
                <a:tc hMerge="1">
                  <a:txBody>
                    <a:bodyPr/>
                    <a:lstStyle/>
                    <a:p>
                      <a:endParaRPr lang="en-GB" sz="1400" dirty="0"/>
                    </a:p>
                  </a:txBody>
                  <a:tcPr/>
                </a:tc>
                <a:extLst>
                  <a:ext uri="{0D108BD9-81ED-4DB2-BD59-A6C34878D82A}">
                    <a16:rowId xmlns:a16="http://schemas.microsoft.com/office/drawing/2014/main" val="3370426776"/>
                  </a:ext>
                </a:extLst>
              </a:tr>
            </a:tbl>
          </a:graphicData>
        </a:graphic>
      </p:graphicFrame>
    </p:spTree>
    <p:extLst>
      <p:ext uri="{BB962C8B-B14F-4D97-AF65-F5344CB8AC3E}">
        <p14:creationId xmlns:p14="http://schemas.microsoft.com/office/powerpoint/2010/main" val="2135545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84DC-8D0E-4FC0-9899-CCE010DCF00D}"/>
              </a:ext>
            </a:extLst>
          </p:cNvPr>
          <p:cNvSpPr>
            <a:spLocks noGrp="1"/>
          </p:cNvSpPr>
          <p:nvPr>
            <p:ph type="title"/>
          </p:nvPr>
        </p:nvSpPr>
        <p:spPr>
          <a:xfrm>
            <a:off x="658811" y="657225"/>
            <a:ext cx="11199128" cy="532800"/>
          </a:xfrm>
        </p:spPr>
        <p:txBody>
          <a:bodyPr/>
          <a:lstStyle/>
          <a:p>
            <a:r>
              <a:rPr lang="en-GB" dirty="0"/>
              <a:t>Education and skills</a:t>
            </a:r>
          </a:p>
        </p:txBody>
      </p:sp>
      <p:grpSp>
        <p:nvGrpSpPr>
          <p:cNvPr id="6" name="Group 5">
            <a:extLst>
              <a:ext uri="{FF2B5EF4-FFF2-40B4-BE49-F238E27FC236}">
                <a16:creationId xmlns:a16="http://schemas.microsoft.com/office/drawing/2014/main" id="{2A27C9B6-057A-AD0E-E3D5-30C004358BF3}"/>
              </a:ext>
            </a:extLst>
          </p:cNvPr>
          <p:cNvGrpSpPr/>
          <p:nvPr/>
        </p:nvGrpSpPr>
        <p:grpSpPr>
          <a:xfrm>
            <a:off x="-1032141" y="1611274"/>
            <a:ext cx="7692641" cy="5112000"/>
            <a:chOff x="405285" y="1691741"/>
            <a:chExt cx="7692641" cy="5112000"/>
          </a:xfrm>
        </p:grpSpPr>
        <p:graphicFrame>
          <p:nvGraphicFramePr>
            <p:cNvPr id="7" name="Chart 6" descr="&lt;?xml version=&quot;1.0&quot; encoding=&quot;utf-16&quot;?&gt;&#10;&lt;ChartInfo xmlns:xsd=&quot;http://www.w3.org/2001/XMLSchema&quot; xmlns:xsi=&quot;http://www.w3.org/2001/XMLSchema-instance&quot;&gt;&#10;  &lt;SubtitleFontSize&gt;-1&lt;/SubtitleFontSize&gt;&#10;  &lt;FunctionHistory&gt;&#10;    &lt;Item&gt;&#10;      &lt;Key&gt;&#10;        &lt;int&gt;1&lt;/int&gt;&#10;      &lt;/Key&gt;&#10;      &lt;Value&gt;&#10;        &lt;Cmd case=&quot;legend_pos&quot; val=&quot;bottom,chart,left&quot; IsRe=&quot;1&quot; /&gt;&#10;      &lt;/Value&gt;&#10;    &lt;/Item&gt;&#10;  &lt;/FunctionHistory&gt;&#10;  &lt;TypeSet&gt;false&lt;/TypeSet&gt;&#10;  &lt;ChartType&gt;0&lt;/ChartType&gt;&#10;&lt;/ChartInfo&gt;">
              <a:extLst>
                <a:ext uri="{FF2B5EF4-FFF2-40B4-BE49-F238E27FC236}">
                  <a16:creationId xmlns:a16="http://schemas.microsoft.com/office/drawing/2014/main" id="{B0836F2F-B7B1-490F-85ED-E2E5FBDB7E0D}"/>
                </a:ext>
              </a:extLst>
            </p:cNvPr>
            <p:cNvGraphicFramePr/>
            <p:nvPr>
              <p:extLst>
                <p:ext uri="{D42A27DB-BD31-4B8C-83A1-F6EECF244321}">
                  <p14:modId xmlns:p14="http://schemas.microsoft.com/office/powerpoint/2010/main" val="390131526"/>
                </p:ext>
              </p:extLst>
            </p:nvPr>
          </p:nvGraphicFramePr>
          <p:xfrm>
            <a:off x="405285" y="1874621"/>
            <a:ext cx="7692641" cy="474968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a16="http://schemas.microsoft.com/office/drawing/2014/main" id="{A610D968-7D1D-EA98-01DD-F19B075C74DA}"/>
                </a:ext>
              </a:extLst>
            </p:cNvPr>
            <p:cNvGrpSpPr/>
            <p:nvPr/>
          </p:nvGrpSpPr>
          <p:grpSpPr>
            <a:xfrm>
              <a:off x="1687714" y="1691741"/>
              <a:ext cx="5112000" cy="5112000"/>
              <a:chOff x="1687714" y="1691741"/>
              <a:chExt cx="5112000" cy="5112000"/>
            </a:xfrm>
          </p:grpSpPr>
          <p:sp>
            <p:nvSpPr>
              <p:cNvPr id="9" name="Rectangle 8">
                <a:extLst>
                  <a:ext uri="{FF2B5EF4-FFF2-40B4-BE49-F238E27FC236}">
                    <a16:creationId xmlns:a16="http://schemas.microsoft.com/office/drawing/2014/main" id="{E332CAC9-557B-B16A-E309-25D221130268}"/>
                  </a:ext>
                </a:extLst>
              </p:cNvPr>
              <p:cNvSpPr/>
              <p:nvPr/>
            </p:nvSpPr>
            <p:spPr>
              <a:xfrm>
                <a:off x="3794405" y="3792261"/>
                <a:ext cx="914400" cy="9144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Thriving economy</a:t>
                </a:r>
              </a:p>
            </p:txBody>
          </p:sp>
          <p:sp>
            <p:nvSpPr>
              <p:cNvPr id="10" name="Circle: Hollow 9">
                <a:extLst>
                  <a:ext uri="{FF2B5EF4-FFF2-40B4-BE49-F238E27FC236}">
                    <a16:creationId xmlns:a16="http://schemas.microsoft.com/office/drawing/2014/main" id="{EC226068-280F-4BDC-8E78-2B1356417600}"/>
                  </a:ext>
                </a:extLst>
              </p:cNvPr>
              <p:cNvSpPr/>
              <p:nvPr/>
            </p:nvSpPr>
            <p:spPr>
              <a:xfrm>
                <a:off x="1687714" y="1691741"/>
                <a:ext cx="5112000" cy="5112000"/>
              </a:xfrm>
              <a:prstGeom prst="donut">
                <a:avLst>
                  <a:gd name="adj" fmla="val 4857"/>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Arrow: Down 10">
                <a:extLst>
                  <a:ext uri="{FF2B5EF4-FFF2-40B4-BE49-F238E27FC236}">
                    <a16:creationId xmlns:a16="http://schemas.microsoft.com/office/drawing/2014/main" id="{C9B6B4D6-EA04-EF62-2257-B2AC3DF77A98}"/>
                  </a:ext>
                </a:extLst>
              </p:cNvPr>
              <p:cNvSpPr/>
              <p:nvPr/>
            </p:nvSpPr>
            <p:spPr>
              <a:xfrm rot="20551989">
                <a:off x="6454247" y="3330586"/>
                <a:ext cx="211597" cy="348415"/>
              </a:xfrm>
              <a:prstGeom prst="downArrow">
                <a:avLst>
                  <a:gd name="adj1" fmla="val 30983"/>
                  <a:gd name="adj2" fmla="val 641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id="{E073B878-B6F9-1F4C-6AA3-A91F5548387E}"/>
                  </a:ext>
                </a:extLst>
              </p:cNvPr>
              <p:cNvSpPr/>
              <p:nvPr/>
            </p:nvSpPr>
            <p:spPr>
              <a:xfrm rot="5400000">
                <a:off x="4277383" y="6486586"/>
                <a:ext cx="211597" cy="348415"/>
              </a:xfrm>
              <a:prstGeom prst="downArrow">
                <a:avLst>
                  <a:gd name="adj1" fmla="val 30983"/>
                  <a:gd name="adj2" fmla="val 641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E9A54189-895C-BB84-43E7-EF7783EF1D69}"/>
                  </a:ext>
                </a:extLst>
              </p:cNvPr>
              <p:cNvSpPr/>
              <p:nvPr/>
            </p:nvSpPr>
            <p:spPr>
              <a:xfrm rot="12106953">
                <a:off x="1873611" y="3252916"/>
                <a:ext cx="211597" cy="348415"/>
              </a:xfrm>
              <a:prstGeom prst="downArrow">
                <a:avLst>
                  <a:gd name="adj1" fmla="val 30983"/>
                  <a:gd name="adj2" fmla="val 641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F26D5C7-A4BB-66DF-D2E6-5B02968799E1}"/>
                  </a:ext>
                </a:extLst>
              </p:cNvPr>
              <p:cNvSpPr txBox="1"/>
              <p:nvPr/>
            </p:nvSpPr>
            <p:spPr>
              <a:xfrm>
                <a:off x="4027184" y="1735900"/>
                <a:ext cx="549831" cy="169277"/>
              </a:xfrm>
              <a:prstGeom prst="rect">
                <a:avLst/>
              </a:prstGeom>
              <a:noFill/>
            </p:spPr>
            <p:txBody>
              <a:bodyPr wrap="none" lIns="0" tIns="0" rIns="0" bIns="0" rtlCol="0">
                <a:spAutoFit/>
              </a:bodyPr>
              <a:lstStyle/>
              <a:p>
                <a:pPr algn="l"/>
                <a:r>
                  <a:rPr lang="en-GB" sz="1100" b="1" dirty="0">
                    <a:solidFill>
                      <a:schemeClr val="bg1"/>
                    </a:solidFill>
                  </a:rPr>
                  <a:t>MACRO</a:t>
                </a:r>
              </a:p>
            </p:txBody>
          </p:sp>
          <p:sp>
            <p:nvSpPr>
              <p:cNvPr id="15" name="TextBox 14">
                <a:extLst>
                  <a:ext uri="{FF2B5EF4-FFF2-40B4-BE49-F238E27FC236}">
                    <a16:creationId xmlns:a16="http://schemas.microsoft.com/office/drawing/2014/main" id="{79110C93-8BC9-49C6-C08E-A14DDD31500A}"/>
                  </a:ext>
                </a:extLst>
              </p:cNvPr>
              <p:cNvSpPr txBox="1"/>
              <p:nvPr/>
            </p:nvSpPr>
            <p:spPr>
              <a:xfrm rot="19816597">
                <a:off x="2555206" y="2102708"/>
                <a:ext cx="788677" cy="169277"/>
              </a:xfrm>
              <a:prstGeom prst="rect">
                <a:avLst/>
              </a:prstGeom>
              <a:noFill/>
            </p:spPr>
            <p:txBody>
              <a:bodyPr wrap="none" lIns="0" tIns="0" rIns="0" bIns="0" rtlCol="0">
                <a:spAutoFit/>
              </a:bodyPr>
              <a:lstStyle/>
              <a:p>
                <a:pPr algn="l"/>
                <a:r>
                  <a:rPr lang="en-GB" sz="1100" b="1" dirty="0">
                    <a:solidFill>
                      <a:schemeClr val="bg1"/>
                    </a:solidFill>
                  </a:rPr>
                  <a:t>EXTERNAL</a:t>
                </a:r>
              </a:p>
            </p:txBody>
          </p:sp>
          <p:sp>
            <p:nvSpPr>
              <p:cNvPr id="16" name="TextBox 15">
                <a:extLst>
                  <a:ext uri="{FF2B5EF4-FFF2-40B4-BE49-F238E27FC236}">
                    <a16:creationId xmlns:a16="http://schemas.microsoft.com/office/drawing/2014/main" id="{0716766D-EA2B-29EA-F64C-5186254642CD}"/>
                  </a:ext>
                </a:extLst>
              </p:cNvPr>
              <p:cNvSpPr txBox="1"/>
              <p:nvPr/>
            </p:nvSpPr>
            <p:spPr>
              <a:xfrm rot="1929101">
                <a:off x="5178554" y="2072192"/>
                <a:ext cx="676467" cy="169277"/>
              </a:xfrm>
              <a:prstGeom prst="rect">
                <a:avLst/>
              </a:prstGeom>
              <a:noFill/>
            </p:spPr>
            <p:txBody>
              <a:bodyPr wrap="none" lIns="0" tIns="0" rIns="0" bIns="0" rtlCol="0">
                <a:spAutoFit/>
              </a:bodyPr>
              <a:lstStyle/>
              <a:p>
                <a:pPr algn="l"/>
                <a:r>
                  <a:rPr lang="en-GB" sz="1100" b="1" dirty="0">
                    <a:solidFill>
                      <a:schemeClr val="bg1"/>
                    </a:solidFill>
                  </a:rPr>
                  <a:t>FACTORS</a:t>
                </a:r>
              </a:p>
            </p:txBody>
          </p:sp>
          <p:sp>
            <p:nvSpPr>
              <p:cNvPr id="17" name="TextBox 16">
                <a:extLst>
                  <a:ext uri="{FF2B5EF4-FFF2-40B4-BE49-F238E27FC236}">
                    <a16:creationId xmlns:a16="http://schemas.microsoft.com/office/drawing/2014/main" id="{0EFEB3D3-CE77-395A-02F2-21936C76B30A}"/>
                  </a:ext>
                </a:extLst>
              </p:cNvPr>
              <p:cNvSpPr txBox="1"/>
              <p:nvPr/>
            </p:nvSpPr>
            <p:spPr>
              <a:xfrm rot="19466693">
                <a:off x="5377220" y="6116137"/>
                <a:ext cx="612347" cy="169277"/>
              </a:xfrm>
              <a:prstGeom prst="rect">
                <a:avLst/>
              </a:prstGeom>
              <a:noFill/>
            </p:spPr>
            <p:txBody>
              <a:bodyPr wrap="none" lIns="0" tIns="0" rIns="0" bIns="0" rtlCol="0">
                <a:spAutoFit/>
              </a:bodyPr>
              <a:lstStyle/>
              <a:p>
                <a:pPr algn="l"/>
                <a:r>
                  <a:rPr lang="en-GB" sz="1100" b="1" dirty="0">
                    <a:solidFill>
                      <a:schemeClr val="bg1"/>
                    </a:solidFill>
                  </a:rPr>
                  <a:t>DIGITAL</a:t>
                </a:r>
              </a:p>
            </p:txBody>
          </p:sp>
          <p:sp>
            <p:nvSpPr>
              <p:cNvPr id="18" name="TextBox 17">
                <a:extLst>
                  <a:ext uri="{FF2B5EF4-FFF2-40B4-BE49-F238E27FC236}">
                    <a16:creationId xmlns:a16="http://schemas.microsoft.com/office/drawing/2014/main" id="{D31E8FE9-7255-9C5D-4215-833A7D235C5E}"/>
                  </a:ext>
                </a:extLst>
              </p:cNvPr>
              <p:cNvSpPr txBox="1"/>
              <p:nvPr/>
            </p:nvSpPr>
            <p:spPr>
              <a:xfrm rot="17095595">
                <a:off x="6105998" y="4681156"/>
                <a:ext cx="966611" cy="169277"/>
              </a:xfrm>
              <a:prstGeom prst="rect">
                <a:avLst/>
              </a:prstGeom>
              <a:noFill/>
            </p:spPr>
            <p:txBody>
              <a:bodyPr wrap="none" lIns="0" tIns="0" rIns="0" bIns="0" rtlCol="0">
                <a:spAutoFit/>
              </a:bodyPr>
              <a:lstStyle/>
              <a:p>
                <a:pPr algn="l"/>
                <a:r>
                  <a:rPr lang="en-GB" sz="1100" b="1" dirty="0">
                    <a:solidFill>
                      <a:schemeClr val="bg1"/>
                    </a:solidFill>
                  </a:rPr>
                  <a:t>REVOLUTION</a:t>
                </a:r>
              </a:p>
            </p:txBody>
          </p:sp>
          <p:sp>
            <p:nvSpPr>
              <p:cNvPr id="19" name="TextBox 18">
                <a:extLst>
                  <a:ext uri="{FF2B5EF4-FFF2-40B4-BE49-F238E27FC236}">
                    <a16:creationId xmlns:a16="http://schemas.microsoft.com/office/drawing/2014/main" id="{206579D5-1E3C-407A-CDAF-BBA9664F0B36}"/>
                  </a:ext>
                </a:extLst>
              </p:cNvPr>
              <p:cNvSpPr txBox="1"/>
              <p:nvPr/>
            </p:nvSpPr>
            <p:spPr>
              <a:xfrm rot="4610873">
                <a:off x="1552690" y="4681155"/>
                <a:ext cx="676467" cy="169277"/>
              </a:xfrm>
              <a:prstGeom prst="rect">
                <a:avLst/>
              </a:prstGeom>
              <a:noFill/>
            </p:spPr>
            <p:txBody>
              <a:bodyPr wrap="none" lIns="0" tIns="0" rIns="0" bIns="0" rtlCol="0">
                <a:spAutoFit/>
              </a:bodyPr>
              <a:lstStyle/>
              <a:p>
                <a:pPr algn="l"/>
                <a:r>
                  <a:rPr lang="en-GB" sz="1100" b="1" dirty="0">
                    <a:solidFill>
                      <a:schemeClr val="bg1"/>
                    </a:solidFill>
                  </a:rPr>
                  <a:t>CLIMATE</a:t>
                </a:r>
              </a:p>
            </p:txBody>
          </p:sp>
          <p:sp>
            <p:nvSpPr>
              <p:cNvPr id="20" name="TextBox 19">
                <a:extLst>
                  <a:ext uri="{FF2B5EF4-FFF2-40B4-BE49-F238E27FC236}">
                    <a16:creationId xmlns:a16="http://schemas.microsoft.com/office/drawing/2014/main" id="{1FF90420-448D-5A6E-F868-1CA9B910D626}"/>
                  </a:ext>
                </a:extLst>
              </p:cNvPr>
              <p:cNvSpPr txBox="1"/>
              <p:nvPr/>
            </p:nvSpPr>
            <p:spPr>
              <a:xfrm rot="2438237">
                <a:off x="2266544" y="6051809"/>
                <a:ext cx="936154" cy="169277"/>
              </a:xfrm>
              <a:prstGeom prst="rect">
                <a:avLst/>
              </a:prstGeom>
              <a:noFill/>
            </p:spPr>
            <p:txBody>
              <a:bodyPr wrap="none" lIns="0" tIns="0" rIns="0" bIns="0" rtlCol="0">
                <a:spAutoFit/>
              </a:bodyPr>
              <a:lstStyle/>
              <a:p>
                <a:pPr algn="l"/>
                <a:r>
                  <a:rPr lang="en-GB" sz="1100" b="1" dirty="0">
                    <a:solidFill>
                      <a:schemeClr val="bg1"/>
                    </a:solidFill>
                  </a:rPr>
                  <a:t>EMERGENCY</a:t>
                </a:r>
              </a:p>
            </p:txBody>
          </p:sp>
        </p:grpSp>
      </p:grpSp>
      <p:sp>
        <p:nvSpPr>
          <p:cNvPr id="5" name="Content Placeholder 4">
            <a:extLst>
              <a:ext uri="{FF2B5EF4-FFF2-40B4-BE49-F238E27FC236}">
                <a16:creationId xmlns:a16="http://schemas.microsoft.com/office/drawing/2014/main" id="{09FE18A0-9072-D63F-A231-4EB005D31D35}"/>
              </a:ext>
            </a:extLst>
          </p:cNvPr>
          <p:cNvSpPr>
            <a:spLocks noGrp="1"/>
          </p:cNvSpPr>
          <p:nvPr>
            <p:ph sz="quarter" idx="28"/>
          </p:nvPr>
        </p:nvSpPr>
        <p:spPr>
          <a:xfrm>
            <a:off x="5978525" y="1811339"/>
            <a:ext cx="5554662" cy="4354512"/>
          </a:xfrm>
        </p:spPr>
        <p:txBody>
          <a:bodyPr/>
          <a:lstStyle/>
          <a:p>
            <a:pPr marL="0" indent="0">
              <a:buNone/>
            </a:pPr>
            <a:r>
              <a:rPr lang="en-GB" sz="1400" b="1" dirty="0"/>
              <a:t>What does good look like?</a:t>
            </a:r>
          </a:p>
          <a:p>
            <a:pPr marL="0" indent="0">
              <a:spcAft>
                <a:spcPts val="800"/>
              </a:spcAft>
              <a:buNone/>
            </a:pPr>
            <a:r>
              <a:rPr lang="en-US" sz="1200" kern="1200" dirty="0">
                <a:solidFill>
                  <a:srgbClr val="000000"/>
                </a:solidFill>
                <a:effectLst/>
                <a:latin typeface="Times New Roman" panose="02020603050405020304" pitchFamily="18" charset="0"/>
                <a:ea typeface="Times New Roman" panose="02020603050405020304" pitchFamily="18" charset="0"/>
              </a:rPr>
              <a:t>People are able to access good quality education and they are supported to continue developing skills in the workplace that are fit for the future. There are opportunities locally to retrain and reskill and make sure people are suitably prepared to apply these skills into the local workforce or industry. Future skills and workforce planning take into account the impact of Covid-19 and other specific sectoral challenges. The municipality collaborates effectively between education providers and local businesses to ensure that skills being developed are fit for the future workforce. There is access to high quality higher education institutions to train and attract management-level and highly skilled workers. municipalities can take advantage of the opportunities provided through access to anchor institutions such as universities and healthcare facilities. </a:t>
            </a:r>
          </a:p>
          <a:p>
            <a:pPr marL="0" indent="0">
              <a:spcAft>
                <a:spcPts val="800"/>
              </a:spcAft>
              <a:buNone/>
            </a:pPr>
            <a:r>
              <a:rPr lang="en-US" sz="1100" dirty="0"/>
              <a:t>Some examples below to help prompt thinking might include: </a:t>
            </a:r>
          </a:p>
          <a:p>
            <a:pPr>
              <a:spcAft>
                <a:spcPts val="800"/>
              </a:spcAft>
            </a:pPr>
            <a:r>
              <a:rPr lang="en-US" sz="1100" kern="1200" dirty="0">
                <a:solidFill>
                  <a:srgbClr val="000000"/>
                </a:solidFill>
                <a:effectLst/>
                <a:latin typeface="Times New Roman" panose="02020603050405020304" pitchFamily="18" charset="0"/>
                <a:ea typeface="Times New Roman" panose="02020603050405020304" pitchFamily="18" charset="0"/>
              </a:rPr>
              <a:t>High performing schools with adequate numbers of places</a:t>
            </a:r>
          </a:p>
          <a:p>
            <a:pPr>
              <a:spcAft>
                <a:spcPts val="800"/>
              </a:spcAft>
            </a:pPr>
            <a:r>
              <a:rPr lang="en-US" sz="1100" kern="1200" dirty="0">
                <a:solidFill>
                  <a:srgbClr val="000000"/>
                </a:solidFill>
                <a:effectLst/>
                <a:latin typeface="Times New Roman" panose="02020603050405020304" pitchFamily="18" charset="0"/>
                <a:ea typeface="Times New Roman" panose="02020603050405020304" pitchFamily="18" charset="0"/>
              </a:rPr>
              <a:t>Accessible further education training/ retraining, apprenticeship provision and locally relevant further/ higher education courses</a:t>
            </a:r>
          </a:p>
          <a:p>
            <a:pPr>
              <a:spcAft>
                <a:spcPts val="800"/>
              </a:spcAft>
            </a:pPr>
            <a:r>
              <a:rPr lang="en-US" sz="1100" kern="1200" dirty="0">
                <a:solidFill>
                  <a:srgbClr val="000000"/>
                </a:solidFill>
                <a:effectLst/>
                <a:latin typeface="Times New Roman" panose="02020603050405020304" pitchFamily="18" charset="0"/>
                <a:ea typeface="Times New Roman" panose="02020603050405020304" pitchFamily="18" charset="0"/>
              </a:rPr>
              <a:t>Suitable skills advisory panels, groups and forums</a:t>
            </a:r>
          </a:p>
          <a:p>
            <a:pPr>
              <a:spcAft>
                <a:spcPts val="800"/>
              </a:spcAft>
            </a:pPr>
            <a:r>
              <a:rPr lang="en-US" sz="1100" kern="1200" dirty="0">
                <a:solidFill>
                  <a:srgbClr val="000000"/>
                </a:solidFill>
                <a:effectLst/>
                <a:latin typeface="Times New Roman" panose="02020603050405020304" pitchFamily="18" charset="0"/>
                <a:ea typeface="Times New Roman" panose="02020603050405020304" pitchFamily="18" charset="0"/>
              </a:rPr>
              <a:t>Access to suitable retraining centers and spaces, including equipment and resources for digital learning</a:t>
            </a:r>
          </a:p>
          <a:p>
            <a:pPr>
              <a:spcAft>
                <a:spcPts val="800"/>
              </a:spcAft>
            </a:pPr>
            <a:r>
              <a:rPr lang="en-US" sz="1100" kern="1200" dirty="0">
                <a:solidFill>
                  <a:srgbClr val="000000"/>
                </a:solidFill>
                <a:effectLst/>
                <a:latin typeface="Times New Roman" panose="02020603050405020304" pitchFamily="18" charset="0"/>
                <a:ea typeface="Times New Roman" panose="02020603050405020304" pitchFamily="18" charset="0"/>
              </a:rPr>
              <a:t>Locally relevant online training and local skills provision that has a clear link to an economic/enterprise growth strategy and employment pathways</a:t>
            </a:r>
          </a:p>
          <a:p>
            <a:pPr>
              <a:spcAft>
                <a:spcPts val="800"/>
              </a:spcAft>
            </a:pPr>
            <a:r>
              <a:rPr lang="en-US" sz="1100" kern="1200" dirty="0">
                <a:solidFill>
                  <a:srgbClr val="000000"/>
                </a:solidFill>
                <a:effectLst/>
                <a:latin typeface="Times New Roman" panose="02020603050405020304" pitchFamily="18" charset="0"/>
                <a:ea typeface="Times New Roman" panose="02020603050405020304" pitchFamily="18" charset="0"/>
              </a:rPr>
              <a:t>Strong local skills partnerships with clear ownership and responsibilities</a:t>
            </a:r>
          </a:p>
          <a:p>
            <a:pPr>
              <a:spcAft>
                <a:spcPts val="800"/>
              </a:spcAft>
            </a:pPr>
            <a:r>
              <a:rPr lang="en-US" sz="1100" kern="1200" dirty="0">
                <a:solidFill>
                  <a:srgbClr val="000000"/>
                </a:solidFill>
                <a:effectLst/>
                <a:latin typeface="Times New Roman" panose="02020603050405020304" pitchFamily="18" charset="0"/>
                <a:ea typeface="Times New Roman" panose="02020603050405020304" pitchFamily="18" charset="0"/>
              </a:rPr>
              <a:t>A clear sense of the gaps in Essential Digital Skills (ESDs) and a plan to fill them </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2521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EB051-AA57-7125-C7C0-3F3BDCCEC09B}"/>
              </a:ext>
            </a:extLst>
          </p:cNvPr>
          <p:cNvSpPr>
            <a:spLocks noGrp="1"/>
          </p:cNvSpPr>
          <p:nvPr>
            <p:ph type="title"/>
          </p:nvPr>
        </p:nvSpPr>
        <p:spPr>
          <a:xfrm>
            <a:off x="658811" y="657225"/>
            <a:ext cx="11184498" cy="532800"/>
          </a:xfrm>
        </p:spPr>
        <p:txBody>
          <a:bodyPr/>
          <a:lstStyle/>
          <a:p>
            <a:r>
              <a:rPr lang="en-GB" dirty="0"/>
              <a:t>Education and skills</a:t>
            </a:r>
          </a:p>
        </p:txBody>
      </p:sp>
      <p:sp>
        <p:nvSpPr>
          <p:cNvPr id="3" name="Subtitle 2">
            <a:extLst>
              <a:ext uri="{FF2B5EF4-FFF2-40B4-BE49-F238E27FC236}">
                <a16:creationId xmlns:a16="http://schemas.microsoft.com/office/drawing/2014/main" id="{BBE88D78-7FC5-B94B-8A6A-4F5AAAC6DEA6}"/>
              </a:ext>
            </a:extLst>
          </p:cNvPr>
          <p:cNvSpPr>
            <a:spLocks noGrp="1"/>
          </p:cNvSpPr>
          <p:nvPr>
            <p:ph type="subTitle" idx="1"/>
          </p:nvPr>
        </p:nvSpPr>
        <p:spPr/>
        <p:txBody>
          <a:bodyPr/>
          <a:lstStyle/>
          <a:p>
            <a:r>
              <a:rPr lang="en-GB" dirty="0"/>
              <a:t>Worksheet</a:t>
            </a:r>
          </a:p>
        </p:txBody>
      </p:sp>
      <p:graphicFrame>
        <p:nvGraphicFramePr>
          <p:cNvPr id="5" name="Table 5">
            <a:extLst>
              <a:ext uri="{FF2B5EF4-FFF2-40B4-BE49-F238E27FC236}">
                <a16:creationId xmlns:a16="http://schemas.microsoft.com/office/drawing/2014/main" id="{0F7FBF24-728E-6EB5-38AA-B27CF468893B}"/>
              </a:ext>
            </a:extLst>
          </p:cNvPr>
          <p:cNvGraphicFramePr>
            <a:graphicFrameLocks noGrp="1"/>
          </p:cNvGraphicFramePr>
          <p:nvPr>
            <p:ph sz="quarter" idx="16"/>
          </p:nvPr>
        </p:nvGraphicFramePr>
        <p:xfrm>
          <a:off x="658813" y="1811338"/>
          <a:ext cx="10874374" cy="4772342"/>
        </p:xfrm>
        <a:graphic>
          <a:graphicData uri="http://schemas.openxmlformats.org/drawingml/2006/table">
            <a:tbl>
              <a:tblPr>
                <a:tableStyleId>{BC89EF96-8CEA-46FF-86C4-4CE0E7609802}</a:tableStyleId>
              </a:tblPr>
              <a:tblGrid>
                <a:gridCol w="5437187">
                  <a:extLst>
                    <a:ext uri="{9D8B030D-6E8A-4147-A177-3AD203B41FA5}">
                      <a16:colId xmlns:a16="http://schemas.microsoft.com/office/drawing/2014/main" val="2789444175"/>
                    </a:ext>
                  </a:extLst>
                </a:gridCol>
                <a:gridCol w="5437187">
                  <a:extLst>
                    <a:ext uri="{9D8B030D-6E8A-4147-A177-3AD203B41FA5}">
                      <a16:colId xmlns:a16="http://schemas.microsoft.com/office/drawing/2014/main" val="1472264951"/>
                    </a:ext>
                  </a:extLst>
                </a:gridCol>
              </a:tblGrid>
              <a:tr h="2177386">
                <a:tc>
                  <a:txBody>
                    <a:bodyPr/>
                    <a:lstStyle/>
                    <a:p>
                      <a:r>
                        <a:rPr lang="en-GB" sz="1400" dirty="0"/>
                        <a:t>What are our strengths </a:t>
                      </a:r>
                      <a:r>
                        <a:rPr lang="en-US" sz="1400" dirty="0"/>
                        <a:t>in this area? What are the assets, projects and expertise that we can build on? </a:t>
                      </a:r>
                    </a:p>
                  </a:txBody>
                  <a:tcPr/>
                </a:tc>
                <a:tc>
                  <a:txBody>
                    <a:bodyPr/>
                    <a:lstStyle/>
                    <a:p>
                      <a:r>
                        <a:rPr lang="en-GB" sz="1400" dirty="0"/>
                        <a:t>What type of influence can we have on this factor? If not part of the municipality’s powers/responsibilities, what can be done (e.g. advocacy to central government, application for programmes etc.)? What can the central government do? How can communities influence outcomes for this factor?</a:t>
                      </a:r>
                    </a:p>
                  </a:txBody>
                  <a:tcPr/>
                </a:tc>
                <a:extLst>
                  <a:ext uri="{0D108BD9-81ED-4DB2-BD59-A6C34878D82A}">
                    <a16:rowId xmlns:a16="http://schemas.microsoft.com/office/drawing/2014/main" val="3912925137"/>
                  </a:ext>
                </a:extLst>
              </a:tr>
              <a:tr h="2002425">
                <a:tc>
                  <a:txBody>
                    <a:bodyPr/>
                    <a:lstStyle/>
                    <a:p>
                      <a:r>
                        <a:rPr lang="en-US" sz="1400" dirty="0"/>
                        <a:t>What are our weaknesses and main challenges in this area? What are the blockers and barriers that restrain us from changing?</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Where are our gaps or </a:t>
                      </a:r>
                      <a:r>
                        <a:rPr lang="en-US" sz="1400" dirty="0" err="1"/>
                        <a:t>blindspots</a:t>
                      </a:r>
                      <a:r>
                        <a:rPr lang="en-US" sz="1400" dirty="0"/>
                        <a:t> in relation to this area? Where might we need support or additional expertise to address these gaps? </a:t>
                      </a:r>
                      <a:endParaRPr lang="en-GB" sz="1400" dirty="0"/>
                    </a:p>
                  </a:txBody>
                  <a:tcPr/>
                </a:tc>
                <a:extLst>
                  <a:ext uri="{0D108BD9-81ED-4DB2-BD59-A6C34878D82A}">
                    <a16:rowId xmlns:a16="http://schemas.microsoft.com/office/drawing/2014/main" val="2493302741"/>
                  </a:ext>
                </a:extLst>
              </a:tr>
              <a:tr h="592531">
                <a:tc gridSpan="2">
                  <a:txBody>
                    <a:bodyPr/>
                    <a:lstStyle/>
                    <a:p>
                      <a:r>
                        <a:rPr lang="en-US" sz="1400" dirty="0"/>
                        <a:t>What role does this factor play in our vision and aspirations for our municipality? What is the story we are trying to tell?</a:t>
                      </a:r>
                      <a:endParaRPr lang="en-GB" sz="1400" dirty="0"/>
                    </a:p>
                  </a:txBody>
                  <a:tcPr/>
                </a:tc>
                <a:tc hMerge="1">
                  <a:txBody>
                    <a:bodyPr/>
                    <a:lstStyle/>
                    <a:p>
                      <a:endParaRPr lang="en-GB" sz="1400" dirty="0"/>
                    </a:p>
                  </a:txBody>
                  <a:tcPr/>
                </a:tc>
                <a:extLst>
                  <a:ext uri="{0D108BD9-81ED-4DB2-BD59-A6C34878D82A}">
                    <a16:rowId xmlns:a16="http://schemas.microsoft.com/office/drawing/2014/main" val="3370426776"/>
                  </a:ext>
                </a:extLst>
              </a:tr>
            </a:tbl>
          </a:graphicData>
        </a:graphic>
      </p:graphicFrame>
    </p:spTree>
    <p:extLst>
      <p:ext uri="{BB962C8B-B14F-4D97-AF65-F5344CB8AC3E}">
        <p14:creationId xmlns:p14="http://schemas.microsoft.com/office/powerpoint/2010/main" val="1841033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1A23E-63E2-CE2F-CF0D-4A7172DF443B}"/>
              </a:ext>
            </a:extLst>
          </p:cNvPr>
          <p:cNvSpPr>
            <a:spLocks noGrp="1"/>
          </p:cNvSpPr>
          <p:nvPr>
            <p:ph type="title"/>
          </p:nvPr>
        </p:nvSpPr>
        <p:spPr/>
        <p:txBody>
          <a:bodyPr/>
          <a:lstStyle/>
          <a:p>
            <a:r>
              <a:rPr lang="en-GB" dirty="0"/>
              <a:t>Frequently Asked Questions</a:t>
            </a:r>
          </a:p>
        </p:txBody>
      </p:sp>
      <p:sp>
        <p:nvSpPr>
          <p:cNvPr id="3" name="Text Placeholder 2">
            <a:extLst>
              <a:ext uri="{FF2B5EF4-FFF2-40B4-BE49-F238E27FC236}">
                <a16:creationId xmlns:a16="http://schemas.microsoft.com/office/drawing/2014/main" id="{AE564F0D-7869-88FD-A26D-35665D3BDC7D}"/>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790730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B0BF-AE27-BFB0-04A7-4F3726D231D1}"/>
              </a:ext>
            </a:extLst>
          </p:cNvPr>
          <p:cNvSpPr>
            <a:spLocks noGrp="1"/>
          </p:cNvSpPr>
          <p:nvPr>
            <p:ph type="title"/>
          </p:nvPr>
        </p:nvSpPr>
        <p:spPr/>
        <p:txBody>
          <a:bodyPr/>
          <a:lstStyle/>
          <a:p>
            <a:r>
              <a:rPr lang="en-GB" dirty="0"/>
              <a:t>Frequently Asked Questions</a:t>
            </a:r>
          </a:p>
        </p:txBody>
      </p:sp>
      <p:sp>
        <p:nvSpPr>
          <p:cNvPr id="3" name="Subtitle 2">
            <a:extLst>
              <a:ext uri="{FF2B5EF4-FFF2-40B4-BE49-F238E27FC236}">
                <a16:creationId xmlns:a16="http://schemas.microsoft.com/office/drawing/2014/main" id="{24EC2F3F-08EF-8C19-1396-47485C95AD7A}"/>
              </a:ext>
            </a:extLst>
          </p:cNvPr>
          <p:cNvSpPr>
            <a:spLocks noGrp="1"/>
          </p:cNvSpPr>
          <p:nvPr>
            <p:ph type="subTitle" idx="1"/>
          </p:nvPr>
        </p:nvSpPr>
        <p:spPr/>
        <p:txBody>
          <a:bodyPr/>
          <a:lstStyle/>
          <a:p>
            <a:endParaRPr lang="en-GB"/>
          </a:p>
        </p:txBody>
      </p:sp>
      <p:sp>
        <p:nvSpPr>
          <p:cNvPr id="4" name="Content Placeholder 3">
            <a:extLst>
              <a:ext uri="{FF2B5EF4-FFF2-40B4-BE49-F238E27FC236}">
                <a16:creationId xmlns:a16="http://schemas.microsoft.com/office/drawing/2014/main" id="{9AA6826D-44F5-32CD-FC1A-9B1E2B926B1F}"/>
              </a:ext>
            </a:extLst>
          </p:cNvPr>
          <p:cNvSpPr>
            <a:spLocks noGrp="1"/>
          </p:cNvSpPr>
          <p:nvPr>
            <p:ph sz="quarter" idx="16"/>
          </p:nvPr>
        </p:nvSpPr>
        <p:spPr/>
        <p:txBody>
          <a:bodyPr/>
          <a:lstStyle/>
          <a:p>
            <a:pPr marL="0" indent="0">
              <a:buNone/>
            </a:pPr>
            <a:r>
              <a:rPr lang="en-GB" sz="1400" b="1" dirty="0"/>
              <a:t>What are the benefits of the Local situation assessment framework? Why not just look at economic development?</a:t>
            </a:r>
          </a:p>
          <a:p>
            <a:pPr marL="0" indent="0">
              <a:buNone/>
            </a:pPr>
            <a:r>
              <a:rPr lang="en-US" sz="1200" dirty="0"/>
              <a:t>We hope that the framework will help you continue to think holistically about all the factors which can contribute to a thriving, healthy and economically stable town. We have designed the framework to be future looking whilst taking into account current context, and we hope that it provides a helpful framing to consider your Pathways projects in the context of longer-term thinking and also within the current context and impact of Covid-19, energy crisis and climate change.</a:t>
            </a:r>
            <a:endParaRPr lang="en-GB" sz="1200" b="1" dirty="0"/>
          </a:p>
          <a:p>
            <a:pPr marL="0" indent="0">
              <a:buNone/>
            </a:pPr>
            <a:endParaRPr lang="en-GB" sz="1400" b="1" dirty="0"/>
          </a:p>
          <a:p>
            <a:pPr marL="0" indent="0">
              <a:buNone/>
            </a:pPr>
            <a:r>
              <a:rPr lang="en-GB" sz="1400" b="1" dirty="0"/>
              <a:t>How can we analyse a factor for which we have very limited or no data?</a:t>
            </a:r>
          </a:p>
          <a:p>
            <a:pPr marL="0" lvl="0" indent="0">
              <a:spcAft>
                <a:spcPts val="800"/>
              </a:spcAft>
              <a:buNone/>
              <a:tabLst>
                <a:tab pos="228600" algn="l"/>
                <a:tab pos="457200" algn="l"/>
              </a:tabLst>
            </a:pPr>
            <a:r>
              <a:rPr lang="en-GB" sz="1200" dirty="0">
                <a:effectLst/>
                <a:latin typeface="Times New Roman" panose="02020603050405020304" pitchFamily="18" charset="0"/>
                <a:ea typeface="SimSun" panose="02010600030101010101" pitchFamily="2" charset="-122"/>
                <a:cs typeface="Vani" panose="02040502050405020303" pitchFamily="18" charset="0"/>
              </a:rPr>
              <a:t>Most of the time, very limited data will be available at the local level – don’t panic! For the purpose of this document an assessment using available data, local knowledge from stakeholders and regional trends will be sufficient to get a picture of challenges and strengths and to identify priority areas. There are two main ways to overcome this barrier:</a:t>
            </a:r>
          </a:p>
          <a:p>
            <a:pPr>
              <a:spcAft>
                <a:spcPts val="800"/>
              </a:spcAft>
              <a:tabLst>
                <a:tab pos="228600" algn="l"/>
                <a:tab pos="457200" algn="l"/>
              </a:tabLst>
            </a:pPr>
            <a:r>
              <a:rPr lang="en-GB" sz="1200" dirty="0">
                <a:effectLst/>
                <a:latin typeface="Times New Roman" panose="02020603050405020304" pitchFamily="18" charset="0"/>
                <a:ea typeface="SimSun" panose="02010600030101010101" pitchFamily="2" charset="-122"/>
                <a:cs typeface="Vani" panose="02040502050405020303" pitchFamily="18" charset="0"/>
              </a:rPr>
              <a:t>Using alternative data sources (so called proxies): these are regional or national level datasets that you can use to get an overall picture of the situation (e.g. level of air pollution or GDP per habitant or % of a sector as total of economy) and that you can then compare to your local situation using your experience and local feedback with a qualitative scoring (lower/similar/higher)</a:t>
            </a:r>
          </a:p>
          <a:p>
            <a:pPr>
              <a:spcAft>
                <a:spcPts val="800"/>
              </a:spcAft>
              <a:tabLst>
                <a:tab pos="228600" algn="l"/>
                <a:tab pos="457200" algn="l"/>
              </a:tabLst>
            </a:pPr>
            <a:r>
              <a:rPr lang="en-GB" sz="1200" dirty="0">
                <a:latin typeface="Times New Roman" panose="02020603050405020304" pitchFamily="18" charset="0"/>
                <a:ea typeface="SimSun" panose="02010600030101010101" pitchFamily="2" charset="-122"/>
                <a:cs typeface="Vani" panose="02040502050405020303" pitchFamily="18" charset="0"/>
              </a:rPr>
              <a:t>Using stakeholder engagement to get a better understanding of the situation, through surveys or workshops: see detailed guidance provided on these topics</a:t>
            </a:r>
            <a:r>
              <a:rPr lang="en-GB" sz="1200" dirty="0">
                <a:effectLst/>
                <a:latin typeface="Times New Roman" panose="02020603050405020304" pitchFamily="18" charset="0"/>
                <a:ea typeface="SimSun" panose="02010600030101010101" pitchFamily="2" charset="-122"/>
                <a:cs typeface="Vani" panose="02040502050405020303" pitchFamily="18" charset="0"/>
              </a:rPr>
              <a:t> </a:t>
            </a:r>
            <a:endParaRPr lang="en-GB" sz="1200" b="1" dirty="0"/>
          </a:p>
          <a:p>
            <a:pPr marL="0" indent="0">
              <a:buNone/>
            </a:pPr>
            <a:endParaRPr lang="en-GB" sz="1400" b="1" dirty="0"/>
          </a:p>
          <a:p>
            <a:pPr marL="0" indent="0">
              <a:buNone/>
            </a:pPr>
            <a:r>
              <a:rPr lang="en-GB" sz="1400" b="1" dirty="0"/>
              <a:t>Do we need to analyse factors that are not in the scope of competence of the municipality?</a:t>
            </a:r>
          </a:p>
          <a:p>
            <a:pPr marL="0" indent="0">
              <a:spcAft>
                <a:spcPts val="800"/>
              </a:spcAft>
              <a:buNone/>
            </a:pPr>
            <a:r>
              <a:rPr lang="en-GB" sz="1200" dirty="0">
                <a:effectLst/>
                <a:latin typeface="Times New Roman" panose="02020603050405020304" pitchFamily="18" charset="0"/>
                <a:ea typeface="SimSun" panose="02010600030101010101" pitchFamily="2" charset="-122"/>
                <a:cs typeface="Vani" panose="02040502050405020303" pitchFamily="18" charset="0"/>
              </a:rPr>
              <a:t>We recognize that municipalities do not always have power or responsibilities over each of these areas which might be the prerogatives of central or regional governments. Nonetheless, it is important to understand the trends and context to identify any barriers to local development and be able to activate the relevant levers. Where no responsibilities are held by the municipality (e.g. education or public transport) this could translate into advocacy for certain policies or investments to the central government, application to funding schemes or national grants whereas other identified challenges could result in direct actions using the municipal powers, authority or budget.   </a:t>
            </a:r>
          </a:p>
          <a:p>
            <a:pPr marL="0" indent="0">
              <a:buNone/>
            </a:pPr>
            <a:endParaRPr lang="en-GB" sz="1400" b="1" dirty="0"/>
          </a:p>
          <a:p>
            <a:pPr marL="0" indent="0">
              <a:buNone/>
            </a:pPr>
            <a:endParaRPr lang="en-GB" sz="1400" b="1" dirty="0"/>
          </a:p>
        </p:txBody>
      </p:sp>
    </p:spTree>
    <p:extLst>
      <p:ext uri="{BB962C8B-B14F-4D97-AF65-F5344CB8AC3E}">
        <p14:creationId xmlns:p14="http://schemas.microsoft.com/office/powerpoint/2010/main" val="481573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custData r:id="rId1"/>
      <p:custData r:id="rId2"/>
    </p:custDataLst>
    <p:extLst>
      <p:ext uri="{BB962C8B-B14F-4D97-AF65-F5344CB8AC3E}">
        <p14:creationId xmlns:p14="http://schemas.microsoft.com/office/powerpoint/2010/main" val="1412150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Rounded Corners 41">
            <a:extLst>
              <a:ext uri="{FF2B5EF4-FFF2-40B4-BE49-F238E27FC236}">
                <a16:creationId xmlns:a16="http://schemas.microsoft.com/office/drawing/2014/main" id="{E34C3B58-04EB-C85F-AB08-130627635D7C}"/>
              </a:ext>
            </a:extLst>
          </p:cNvPr>
          <p:cNvSpPr/>
          <p:nvPr/>
        </p:nvSpPr>
        <p:spPr>
          <a:xfrm>
            <a:off x="520363" y="1901953"/>
            <a:ext cx="5575637" cy="4420686"/>
          </a:xfrm>
          <a:prstGeom prst="roundRect">
            <a:avLst>
              <a:gd name="adj" fmla="val 5343"/>
            </a:avLst>
          </a:prstGeom>
          <a:solidFill>
            <a:srgbClr val="FAD2D4">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EEF219B-B14D-4F26-8F20-8F924AA20EF8}"/>
              </a:ext>
            </a:extLst>
          </p:cNvPr>
          <p:cNvSpPr>
            <a:spLocks noGrp="1"/>
          </p:cNvSpPr>
          <p:nvPr>
            <p:ph type="title"/>
          </p:nvPr>
        </p:nvSpPr>
        <p:spPr>
          <a:xfrm>
            <a:off x="658811" y="657225"/>
            <a:ext cx="9538578" cy="532800"/>
          </a:xfrm>
        </p:spPr>
        <p:txBody>
          <a:bodyPr/>
          <a:lstStyle/>
          <a:p>
            <a:r>
              <a:rPr lang="en-GB" dirty="0"/>
              <a:t>Introduction to the Local situation assessment framework</a:t>
            </a:r>
          </a:p>
        </p:txBody>
      </p:sp>
      <p:grpSp>
        <p:nvGrpSpPr>
          <p:cNvPr id="40" name="Group 39">
            <a:extLst>
              <a:ext uri="{FF2B5EF4-FFF2-40B4-BE49-F238E27FC236}">
                <a16:creationId xmlns:a16="http://schemas.microsoft.com/office/drawing/2014/main" id="{5D603717-CBB7-6526-3B7A-E2124F54D0ED}"/>
              </a:ext>
            </a:extLst>
          </p:cNvPr>
          <p:cNvGrpSpPr/>
          <p:nvPr/>
        </p:nvGrpSpPr>
        <p:grpSpPr>
          <a:xfrm>
            <a:off x="5277208" y="1508861"/>
            <a:ext cx="7692641" cy="5112000"/>
            <a:chOff x="405285" y="1691741"/>
            <a:chExt cx="7692641" cy="5112000"/>
          </a:xfrm>
        </p:grpSpPr>
        <p:graphicFrame>
          <p:nvGraphicFramePr>
            <p:cNvPr id="16" name="Chart 15" descr="&lt;?xml version=&quot;1.0&quot; encoding=&quot;utf-16&quot;?&gt;&#10;&lt;ChartInfo xmlns:xsd=&quot;http://www.w3.org/2001/XMLSchema&quot; xmlns:xsi=&quot;http://www.w3.org/2001/XMLSchema-instance&quot;&gt;&#10;  &lt;SubtitleFontSize&gt;-1&lt;/SubtitleFontSize&gt;&#10;  &lt;FunctionHistory&gt;&#10;    &lt;Item&gt;&#10;      &lt;Key&gt;&#10;        &lt;int&gt;1&lt;/int&gt;&#10;      &lt;/Key&gt;&#10;      &lt;Value&gt;&#10;        &lt;Cmd case=&quot;legend_pos&quot; val=&quot;bottom,chart,left&quot; IsRe=&quot;1&quot; /&gt;&#10;      &lt;/Value&gt;&#10;    &lt;/Item&gt;&#10;  &lt;/FunctionHistory&gt;&#10;  &lt;TypeSet&gt;false&lt;/TypeSet&gt;&#10;  &lt;ChartType&gt;0&lt;/ChartType&gt;&#10;&lt;/ChartInfo&gt;">
              <a:extLst>
                <a:ext uri="{FF2B5EF4-FFF2-40B4-BE49-F238E27FC236}">
                  <a16:creationId xmlns:a16="http://schemas.microsoft.com/office/drawing/2014/main" id="{FDF42503-2EDD-DE03-9157-585EF110411C}"/>
                </a:ext>
              </a:extLst>
            </p:cNvPr>
            <p:cNvGraphicFramePr/>
            <p:nvPr>
              <p:extLst>
                <p:ext uri="{D42A27DB-BD31-4B8C-83A1-F6EECF244321}">
                  <p14:modId xmlns:p14="http://schemas.microsoft.com/office/powerpoint/2010/main" val="1375943256"/>
                </p:ext>
              </p:extLst>
            </p:nvPr>
          </p:nvGraphicFramePr>
          <p:xfrm>
            <a:off x="405285" y="1874621"/>
            <a:ext cx="7692641" cy="4749680"/>
          </p:xfrm>
          <a:graphic>
            <a:graphicData uri="http://schemas.openxmlformats.org/drawingml/2006/chart">
              <c:chart xmlns:c="http://schemas.openxmlformats.org/drawingml/2006/chart" xmlns:r="http://schemas.openxmlformats.org/officeDocument/2006/relationships" r:id="rId4"/>
            </a:graphicData>
          </a:graphic>
        </p:graphicFrame>
        <p:grpSp>
          <p:nvGrpSpPr>
            <p:cNvPr id="39" name="Group 38">
              <a:extLst>
                <a:ext uri="{FF2B5EF4-FFF2-40B4-BE49-F238E27FC236}">
                  <a16:creationId xmlns:a16="http://schemas.microsoft.com/office/drawing/2014/main" id="{9391BA42-AFE6-B40D-9D16-8D9BCA71B755}"/>
                </a:ext>
              </a:extLst>
            </p:cNvPr>
            <p:cNvGrpSpPr/>
            <p:nvPr/>
          </p:nvGrpSpPr>
          <p:grpSpPr>
            <a:xfrm>
              <a:off x="1687714" y="1691741"/>
              <a:ext cx="5112000" cy="5112000"/>
              <a:chOff x="1687714" y="1691741"/>
              <a:chExt cx="5112000" cy="5112000"/>
            </a:xfrm>
          </p:grpSpPr>
          <p:sp>
            <p:nvSpPr>
              <p:cNvPr id="17" name="Rectangle 16">
                <a:extLst>
                  <a:ext uri="{FF2B5EF4-FFF2-40B4-BE49-F238E27FC236}">
                    <a16:creationId xmlns:a16="http://schemas.microsoft.com/office/drawing/2014/main" id="{65874A4F-D38A-AF51-9D7E-293BAA125B83}"/>
                  </a:ext>
                </a:extLst>
              </p:cNvPr>
              <p:cNvSpPr/>
              <p:nvPr/>
            </p:nvSpPr>
            <p:spPr>
              <a:xfrm>
                <a:off x="3794405" y="3792261"/>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Thriving economy</a:t>
                </a:r>
              </a:p>
            </p:txBody>
          </p:sp>
          <p:sp>
            <p:nvSpPr>
              <p:cNvPr id="27" name="Circle: Hollow 26">
                <a:extLst>
                  <a:ext uri="{FF2B5EF4-FFF2-40B4-BE49-F238E27FC236}">
                    <a16:creationId xmlns:a16="http://schemas.microsoft.com/office/drawing/2014/main" id="{9287D7A6-2268-76C3-1DD0-0BCA7E13CE73}"/>
                  </a:ext>
                </a:extLst>
              </p:cNvPr>
              <p:cNvSpPr/>
              <p:nvPr/>
            </p:nvSpPr>
            <p:spPr>
              <a:xfrm>
                <a:off x="1687714" y="1691741"/>
                <a:ext cx="5112000" cy="5112000"/>
              </a:xfrm>
              <a:prstGeom prst="donut">
                <a:avLst>
                  <a:gd name="adj" fmla="val 485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8" name="Arrow: Down 27">
                <a:extLst>
                  <a:ext uri="{FF2B5EF4-FFF2-40B4-BE49-F238E27FC236}">
                    <a16:creationId xmlns:a16="http://schemas.microsoft.com/office/drawing/2014/main" id="{D0AFB52C-3DD4-AC81-C182-7E5531F50D70}"/>
                  </a:ext>
                </a:extLst>
              </p:cNvPr>
              <p:cNvSpPr/>
              <p:nvPr/>
            </p:nvSpPr>
            <p:spPr>
              <a:xfrm rot="20551989">
                <a:off x="6454247" y="3330586"/>
                <a:ext cx="211597" cy="348415"/>
              </a:xfrm>
              <a:prstGeom prst="downArrow">
                <a:avLst>
                  <a:gd name="adj1" fmla="val 30983"/>
                  <a:gd name="adj2" fmla="val 641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Down 28">
                <a:extLst>
                  <a:ext uri="{FF2B5EF4-FFF2-40B4-BE49-F238E27FC236}">
                    <a16:creationId xmlns:a16="http://schemas.microsoft.com/office/drawing/2014/main" id="{527D529D-C375-55BF-729B-AA62E46EA35B}"/>
                  </a:ext>
                </a:extLst>
              </p:cNvPr>
              <p:cNvSpPr/>
              <p:nvPr/>
            </p:nvSpPr>
            <p:spPr>
              <a:xfrm rot="5400000">
                <a:off x="4277383" y="6486586"/>
                <a:ext cx="211597" cy="348415"/>
              </a:xfrm>
              <a:prstGeom prst="downArrow">
                <a:avLst>
                  <a:gd name="adj1" fmla="val 30983"/>
                  <a:gd name="adj2" fmla="val 641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Down 30">
                <a:extLst>
                  <a:ext uri="{FF2B5EF4-FFF2-40B4-BE49-F238E27FC236}">
                    <a16:creationId xmlns:a16="http://schemas.microsoft.com/office/drawing/2014/main" id="{C08FEEE6-7B4E-DEBD-36B9-4F8027321A8D}"/>
                  </a:ext>
                </a:extLst>
              </p:cNvPr>
              <p:cNvSpPr/>
              <p:nvPr/>
            </p:nvSpPr>
            <p:spPr>
              <a:xfrm rot="12106953">
                <a:off x="1873611" y="3252916"/>
                <a:ext cx="211597" cy="348415"/>
              </a:xfrm>
              <a:prstGeom prst="downArrow">
                <a:avLst>
                  <a:gd name="adj1" fmla="val 30983"/>
                  <a:gd name="adj2" fmla="val 641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4EEA1A6D-8CDA-5A3D-4169-122BA0B315D7}"/>
                  </a:ext>
                </a:extLst>
              </p:cNvPr>
              <p:cNvSpPr txBox="1"/>
              <p:nvPr/>
            </p:nvSpPr>
            <p:spPr>
              <a:xfrm>
                <a:off x="4027184" y="1735900"/>
                <a:ext cx="549831" cy="169277"/>
              </a:xfrm>
              <a:prstGeom prst="rect">
                <a:avLst/>
              </a:prstGeom>
              <a:noFill/>
            </p:spPr>
            <p:txBody>
              <a:bodyPr wrap="none" lIns="0" tIns="0" rIns="0" bIns="0" rtlCol="0">
                <a:spAutoFit/>
              </a:bodyPr>
              <a:lstStyle/>
              <a:p>
                <a:pPr algn="l"/>
                <a:r>
                  <a:rPr lang="en-GB" sz="1100" b="1" dirty="0">
                    <a:solidFill>
                      <a:schemeClr val="bg1"/>
                    </a:solidFill>
                  </a:rPr>
                  <a:t>MACRO</a:t>
                </a:r>
              </a:p>
            </p:txBody>
          </p:sp>
          <p:sp>
            <p:nvSpPr>
              <p:cNvPr id="33" name="TextBox 32">
                <a:extLst>
                  <a:ext uri="{FF2B5EF4-FFF2-40B4-BE49-F238E27FC236}">
                    <a16:creationId xmlns:a16="http://schemas.microsoft.com/office/drawing/2014/main" id="{75E373F1-9B80-557B-7B1B-BA5AE198EDD8}"/>
                  </a:ext>
                </a:extLst>
              </p:cNvPr>
              <p:cNvSpPr txBox="1"/>
              <p:nvPr/>
            </p:nvSpPr>
            <p:spPr>
              <a:xfrm rot="19816597">
                <a:off x="2555206" y="2102708"/>
                <a:ext cx="788677" cy="169277"/>
              </a:xfrm>
              <a:prstGeom prst="rect">
                <a:avLst/>
              </a:prstGeom>
              <a:noFill/>
            </p:spPr>
            <p:txBody>
              <a:bodyPr wrap="none" lIns="0" tIns="0" rIns="0" bIns="0" rtlCol="0">
                <a:spAutoFit/>
              </a:bodyPr>
              <a:lstStyle/>
              <a:p>
                <a:pPr algn="l"/>
                <a:r>
                  <a:rPr lang="en-GB" sz="1100" b="1" dirty="0">
                    <a:solidFill>
                      <a:schemeClr val="bg1"/>
                    </a:solidFill>
                  </a:rPr>
                  <a:t>EXTERNAL</a:t>
                </a:r>
              </a:p>
            </p:txBody>
          </p:sp>
          <p:sp>
            <p:nvSpPr>
              <p:cNvPr id="34" name="TextBox 33">
                <a:extLst>
                  <a:ext uri="{FF2B5EF4-FFF2-40B4-BE49-F238E27FC236}">
                    <a16:creationId xmlns:a16="http://schemas.microsoft.com/office/drawing/2014/main" id="{C5C5377F-3485-48DC-B72D-572049412FD6}"/>
                  </a:ext>
                </a:extLst>
              </p:cNvPr>
              <p:cNvSpPr txBox="1"/>
              <p:nvPr/>
            </p:nvSpPr>
            <p:spPr>
              <a:xfrm rot="1929101">
                <a:off x="5178554" y="2072192"/>
                <a:ext cx="676467" cy="169277"/>
              </a:xfrm>
              <a:prstGeom prst="rect">
                <a:avLst/>
              </a:prstGeom>
              <a:noFill/>
            </p:spPr>
            <p:txBody>
              <a:bodyPr wrap="none" lIns="0" tIns="0" rIns="0" bIns="0" rtlCol="0">
                <a:spAutoFit/>
              </a:bodyPr>
              <a:lstStyle/>
              <a:p>
                <a:pPr algn="l"/>
                <a:r>
                  <a:rPr lang="en-GB" sz="1100" b="1" dirty="0">
                    <a:solidFill>
                      <a:schemeClr val="bg1"/>
                    </a:solidFill>
                  </a:rPr>
                  <a:t>FACTORS</a:t>
                </a:r>
              </a:p>
            </p:txBody>
          </p:sp>
          <p:sp>
            <p:nvSpPr>
              <p:cNvPr id="35" name="TextBox 34">
                <a:extLst>
                  <a:ext uri="{FF2B5EF4-FFF2-40B4-BE49-F238E27FC236}">
                    <a16:creationId xmlns:a16="http://schemas.microsoft.com/office/drawing/2014/main" id="{75BF9E90-5562-0365-2ECC-D4D4E85C1E92}"/>
                  </a:ext>
                </a:extLst>
              </p:cNvPr>
              <p:cNvSpPr txBox="1"/>
              <p:nvPr/>
            </p:nvSpPr>
            <p:spPr>
              <a:xfrm rot="19466693">
                <a:off x="5377220" y="6116137"/>
                <a:ext cx="612347" cy="169277"/>
              </a:xfrm>
              <a:prstGeom prst="rect">
                <a:avLst/>
              </a:prstGeom>
              <a:noFill/>
            </p:spPr>
            <p:txBody>
              <a:bodyPr wrap="none" lIns="0" tIns="0" rIns="0" bIns="0" rtlCol="0">
                <a:spAutoFit/>
              </a:bodyPr>
              <a:lstStyle/>
              <a:p>
                <a:pPr algn="l"/>
                <a:r>
                  <a:rPr lang="en-GB" sz="1100" b="1" dirty="0">
                    <a:solidFill>
                      <a:schemeClr val="bg1"/>
                    </a:solidFill>
                  </a:rPr>
                  <a:t>DIGITAL</a:t>
                </a:r>
              </a:p>
            </p:txBody>
          </p:sp>
          <p:sp>
            <p:nvSpPr>
              <p:cNvPr id="36" name="TextBox 35">
                <a:extLst>
                  <a:ext uri="{FF2B5EF4-FFF2-40B4-BE49-F238E27FC236}">
                    <a16:creationId xmlns:a16="http://schemas.microsoft.com/office/drawing/2014/main" id="{19726FE4-5AD8-5A99-6DEC-DB4096F98847}"/>
                  </a:ext>
                </a:extLst>
              </p:cNvPr>
              <p:cNvSpPr txBox="1"/>
              <p:nvPr/>
            </p:nvSpPr>
            <p:spPr>
              <a:xfrm rot="17095595">
                <a:off x="6105998" y="4681156"/>
                <a:ext cx="966611" cy="169277"/>
              </a:xfrm>
              <a:prstGeom prst="rect">
                <a:avLst/>
              </a:prstGeom>
              <a:noFill/>
            </p:spPr>
            <p:txBody>
              <a:bodyPr wrap="none" lIns="0" tIns="0" rIns="0" bIns="0" rtlCol="0">
                <a:spAutoFit/>
              </a:bodyPr>
              <a:lstStyle/>
              <a:p>
                <a:pPr algn="l"/>
                <a:r>
                  <a:rPr lang="en-GB" sz="1100" b="1" dirty="0">
                    <a:solidFill>
                      <a:schemeClr val="bg1"/>
                    </a:solidFill>
                  </a:rPr>
                  <a:t>REVOLUTION</a:t>
                </a:r>
              </a:p>
            </p:txBody>
          </p:sp>
          <p:sp>
            <p:nvSpPr>
              <p:cNvPr id="37" name="TextBox 36">
                <a:extLst>
                  <a:ext uri="{FF2B5EF4-FFF2-40B4-BE49-F238E27FC236}">
                    <a16:creationId xmlns:a16="http://schemas.microsoft.com/office/drawing/2014/main" id="{01A0933B-EAE2-7094-90CF-35467B5E7F60}"/>
                  </a:ext>
                </a:extLst>
              </p:cNvPr>
              <p:cNvSpPr txBox="1"/>
              <p:nvPr/>
            </p:nvSpPr>
            <p:spPr>
              <a:xfrm rot="4610873">
                <a:off x="1552690" y="4681155"/>
                <a:ext cx="676467" cy="169277"/>
              </a:xfrm>
              <a:prstGeom prst="rect">
                <a:avLst/>
              </a:prstGeom>
              <a:noFill/>
            </p:spPr>
            <p:txBody>
              <a:bodyPr wrap="none" lIns="0" tIns="0" rIns="0" bIns="0" rtlCol="0">
                <a:spAutoFit/>
              </a:bodyPr>
              <a:lstStyle/>
              <a:p>
                <a:pPr algn="l"/>
                <a:r>
                  <a:rPr lang="en-GB" sz="1100" b="1" dirty="0">
                    <a:solidFill>
                      <a:schemeClr val="bg1"/>
                    </a:solidFill>
                  </a:rPr>
                  <a:t>CLIMATE</a:t>
                </a:r>
              </a:p>
            </p:txBody>
          </p:sp>
          <p:sp>
            <p:nvSpPr>
              <p:cNvPr id="38" name="TextBox 37">
                <a:extLst>
                  <a:ext uri="{FF2B5EF4-FFF2-40B4-BE49-F238E27FC236}">
                    <a16:creationId xmlns:a16="http://schemas.microsoft.com/office/drawing/2014/main" id="{B8B065DC-7687-CD08-4ABF-8CF23B46CED2}"/>
                  </a:ext>
                </a:extLst>
              </p:cNvPr>
              <p:cNvSpPr txBox="1"/>
              <p:nvPr/>
            </p:nvSpPr>
            <p:spPr>
              <a:xfrm rot="2438237">
                <a:off x="2266544" y="6051809"/>
                <a:ext cx="936154" cy="169277"/>
              </a:xfrm>
              <a:prstGeom prst="rect">
                <a:avLst/>
              </a:prstGeom>
              <a:noFill/>
            </p:spPr>
            <p:txBody>
              <a:bodyPr wrap="none" lIns="0" tIns="0" rIns="0" bIns="0" rtlCol="0">
                <a:spAutoFit/>
              </a:bodyPr>
              <a:lstStyle/>
              <a:p>
                <a:pPr algn="l"/>
                <a:r>
                  <a:rPr lang="en-GB" sz="1100" b="1" dirty="0">
                    <a:solidFill>
                      <a:schemeClr val="bg1"/>
                    </a:solidFill>
                  </a:rPr>
                  <a:t>EMERGENCY</a:t>
                </a:r>
              </a:p>
            </p:txBody>
          </p:sp>
        </p:grpSp>
      </p:grpSp>
      <p:sp>
        <p:nvSpPr>
          <p:cNvPr id="41" name="TextBox 40">
            <a:extLst>
              <a:ext uri="{FF2B5EF4-FFF2-40B4-BE49-F238E27FC236}">
                <a16:creationId xmlns:a16="http://schemas.microsoft.com/office/drawing/2014/main" id="{C836DC81-2574-EC36-9B4E-7401CEE06B33}"/>
              </a:ext>
            </a:extLst>
          </p:cNvPr>
          <p:cNvSpPr txBox="1"/>
          <p:nvPr/>
        </p:nvSpPr>
        <p:spPr>
          <a:xfrm>
            <a:off x="658813" y="2103199"/>
            <a:ext cx="5306668" cy="4062651"/>
          </a:xfrm>
          <a:prstGeom prst="rect">
            <a:avLst/>
          </a:prstGeom>
          <a:noFill/>
        </p:spPr>
        <p:txBody>
          <a:bodyPr wrap="square" lIns="0" tIns="0" rIns="0" bIns="0" rtlCol="0">
            <a:spAutoFit/>
          </a:bodyPr>
          <a:lstStyle/>
          <a:p>
            <a:pPr algn="l"/>
            <a:r>
              <a:rPr lang="en-GB" sz="1200" dirty="0"/>
              <a:t>The Local situation assessment framework </a:t>
            </a:r>
            <a:r>
              <a:rPr lang="en-US" sz="1200" dirty="0"/>
              <a:t> is a tool to help you think holistically about the longer-term factors and considerations in shaping a thriving, healthy and economically-sustainable place.</a:t>
            </a:r>
          </a:p>
          <a:p>
            <a:pPr algn="l"/>
            <a:endParaRPr lang="en-US" sz="1200" dirty="0"/>
          </a:p>
          <a:p>
            <a:pPr algn="l"/>
            <a:r>
              <a:rPr lang="en-US" sz="1200" dirty="0"/>
              <a:t>We </a:t>
            </a:r>
            <a:r>
              <a:rPr lang="en-US" sz="1200" dirty="0" err="1"/>
              <a:t>recognise</a:t>
            </a:r>
            <a:r>
              <a:rPr lang="en-US" sz="1200" dirty="0"/>
              <a:t> that every municipality is different and has its own context, history and unique set of circumstances, strengths and challenges. In response, this framework has been designed to help you focus on your local strengths and consider how you might build on them in the short- and longer-term. We don’t expect you to be strong across every factor. Instead, you should use this framework as a tool to collaboratively </a:t>
            </a:r>
            <a:r>
              <a:rPr lang="en-US" sz="1200" dirty="0" err="1"/>
              <a:t>prioritise</a:t>
            </a:r>
            <a:r>
              <a:rPr lang="en-US" sz="1200" dirty="0"/>
              <a:t> those factors which are most important to your municipality and identify the steps required to achieve them.</a:t>
            </a:r>
          </a:p>
          <a:p>
            <a:pPr algn="l"/>
            <a:endParaRPr lang="en-US" sz="1200" dirty="0"/>
          </a:p>
          <a:p>
            <a:pPr algn="l"/>
            <a:r>
              <a:rPr lang="en-US" sz="1200" dirty="0"/>
              <a:t>We’ve designed the framework in this way to help illustrate the need to consider the factors which influence the objectives you are looking to achieve for your place.</a:t>
            </a:r>
          </a:p>
          <a:p>
            <a:pPr algn="l"/>
            <a:endParaRPr lang="en-US" sz="1200" dirty="0"/>
          </a:p>
          <a:p>
            <a:pPr algn="l"/>
            <a:r>
              <a:rPr lang="en-US" sz="1200" dirty="0"/>
              <a:t>This document walks you through all parts of the framework and provides a descriptor of what good looks like, and some specific examples and questions to help prompt your thinking.</a:t>
            </a:r>
          </a:p>
          <a:p>
            <a:pPr algn="l"/>
            <a:endParaRPr lang="en-US" sz="1200" dirty="0"/>
          </a:p>
          <a:p>
            <a:pPr algn="l"/>
            <a:r>
              <a:rPr lang="en-US" sz="1200" dirty="0"/>
              <a:t>We’d encourage you to use this framework as a collaborative tool to think about longer-term aspirations and priorities for your municipality, and how your Pathways document may support you in achieving them. </a:t>
            </a:r>
            <a:endParaRPr lang="en-GB" sz="1200" dirty="0" err="1"/>
          </a:p>
        </p:txBody>
      </p:sp>
    </p:spTree>
    <p:custDataLst>
      <p:custData r:id="rId1"/>
      <p:custData r:id="rId2"/>
    </p:custDataLst>
    <p:extLst>
      <p:ext uri="{BB962C8B-B14F-4D97-AF65-F5344CB8AC3E}">
        <p14:creationId xmlns:p14="http://schemas.microsoft.com/office/powerpoint/2010/main" val="2676630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5C0D8-FE09-3D98-4113-AE1672893AD5}"/>
              </a:ext>
            </a:extLst>
          </p:cNvPr>
          <p:cNvSpPr>
            <a:spLocks noGrp="1"/>
          </p:cNvSpPr>
          <p:nvPr>
            <p:ph type="title"/>
          </p:nvPr>
        </p:nvSpPr>
        <p:spPr/>
        <p:txBody>
          <a:bodyPr/>
          <a:lstStyle/>
          <a:p>
            <a:r>
              <a:rPr lang="en-GB" dirty="0"/>
              <a:t>Place-based factors and assets</a:t>
            </a:r>
          </a:p>
        </p:txBody>
      </p:sp>
      <p:sp>
        <p:nvSpPr>
          <p:cNvPr id="3" name="Text Placeholder 2">
            <a:extLst>
              <a:ext uri="{FF2B5EF4-FFF2-40B4-BE49-F238E27FC236}">
                <a16:creationId xmlns:a16="http://schemas.microsoft.com/office/drawing/2014/main" id="{80A0F7F0-2B9E-6F10-1911-46F57999E0F8}"/>
              </a:ext>
            </a:extLst>
          </p:cNvPr>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2865506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84DC-8D0E-4FC0-9899-CCE010DCF00D}"/>
              </a:ext>
            </a:extLst>
          </p:cNvPr>
          <p:cNvSpPr>
            <a:spLocks noGrp="1"/>
          </p:cNvSpPr>
          <p:nvPr>
            <p:ph type="title"/>
          </p:nvPr>
        </p:nvSpPr>
        <p:spPr/>
        <p:txBody>
          <a:bodyPr/>
          <a:lstStyle/>
          <a:p>
            <a:r>
              <a:rPr lang="en-GB" dirty="0"/>
              <a:t>Local economy and business performance</a:t>
            </a:r>
          </a:p>
        </p:txBody>
      </p:sp>
      <p:sp>
        <p:nvSpPr>
          <p:cNvPr id="3" name="Subtitle 2">
            <a:extLst>
              <a:ext uri="{FF2B5EF4-FFF2-40B4-BE49-F238E27FC236}">
                <a16:creationId xmlns:a16="http://schemas.microsoft.com/office/drawing/2014/main" id="{24BD3844-917B-A2EB-F89F-276918BC8414}"/>
              </a:ext>
            </a:extLst>
          </p:cNvPr>
          <p:cNvSpPr>
            <a:spLocks noGrp="1"/>
          </p:cNvSpPr>
          <p:nvPr>
            <p:ph type="subTitle" idx="1"/>
          </p:nvPr>
        </p:nvSpPr>
        <p:spPr/>
        <p:txBody>
          <a:bodyPr/>
          <a:lstStyle/>
          <a:p>
            <a:endParaRPr lang="en-GB"/>
          </a:p>
        </p:txBody>
      </p:sp>
      <p:sp>
        <p:nvSpPr>
          <p:cNvPr id="5" name="Content Placeholder 4">
            <a:extLst>
              <a:ext uri="{FF2B5EF4-FFF2-40B4-BE49-F238E27FC236}">
                <a16:creationId xmlns:a16="http://schemas.microsoft.com/office/drawing/2014/main" id="{09FE18A0-9072-D63F-A231-4EB005D31D35}"/>
              </a:ext>
            </a:extLst>
          </p:cNvPr>
          <p:cNvSpPr>
            <a:spLocks noGrp="1"/>
          </p:cNvSpPr>
          <p:nvPr>
            <p:ph sz="quarter" idx="28"/>
          </p:nvPr>
        </p:nvSpPr>
        <p:spPr>
          <a:xfrm>
            <a:off x="5978525" y="1811339"/>
            <a:ext cx="5554662" cy="4354512"/>
          </a:xfrm>
        </p:spPr>
        <p:txBody>
          <a:bodyPr/>
          <a:lstStyle/>
          <a:p>
            <a:pPr marL="0" indent="0">
              <a:buNone/>
            </a:pPr>
            <a:r>
              <a:rPr lang="en-GB" sz="1400" b="1" dirty="0"/>
              <a:t>What does good look like?</a:t>
            </a:r>
          </a:p>
          <a:p>
            <a:pPr marL="0" indent="0">
              <a:buNone/>
            </a:pPr>
            <a:r>
              <a:rPr lang="en-US" sz="1200" dirty="0"/>
              <a:t>You have been experiencing sustained levels of economic growth and are able to attract a wide range of businesses and workers to the area. Local businesses are provided with the support and expertise to thrive and grow. Within the municipality there is a strong local business network, and the municipality is able to attract both local and national investment. Local businesses have plans for how to adapt to major drivers of economic change, such as automation, the digital economy and </a:t>
            </a:r>
            <a:r>
              <a:rPr lang="en-US" sz="1200" dirty="0" err="1"/>
              <a:t>internationalisation</a:t>
            </a:r>
            <a:r>
              <a:rPr lang="en-US" sz="1200" dirty="0"/>
              <a:t>. You have also considered how social value is a core part of your economic growth plans, focusing on longer term outcomes for people (particularly the links between employment and health) as well as economic growth. </a:t>
            </a:r>
          </a:p>
          <a:p>
            <a:pPr marL="0" indent="0">
              <a:buNone/>
            </a:pPr>
            <a:r>
              <a:rPr lang="en-US" sz="1100" dirty="0"/>
              <a:t>Some examples below to help prompt thinking might include: </a:t>
            </a:r>
          </a:p>
          <a:p>
            <a:r>
              <a:rPr lang="en-US" sz="1100" dirty="0"/>
              <a:t>Plans for rethinking high streets, retail sector or the leisure industry post Covid-19</a:t>
            </a:r>
          </a:p>
          <a:p>
            <a:r>
              <a:rPr lang="en-US" sz="1100" dirty="0"/>
              <a:t>Strong ability and skills to attract investment at a regional, national and international scale, including private sector investment where relevant</a:t>
            </a:r>
          </a:p>
          <a:p>
            <a:r>
              <a:rPr lang="en-US" sz="1100" dirty="0"/>
              <a:t>Good track record and ability to attract large or significant employers</a:t>
            </a:r>
          </a:p>
          <a:p>
            <a:r>
              <a:rPr lang="en-US" sz="1100" dirty="0"/>
              <a:t>Good local business networks and communities that are connected into the wider region</a:t>
            </a:r>
          </a:p>
          <a:p>
            <a:r>
              <a:rPr lang="en-US" sz="1100" dirty="0"/>
              <a:t>Affordable and accessible local business spaces, suitable for a range of business sizes</a:t>
            </a:r>
          </a:p>
          <a:p>
            <a:r>
              <a:rPr lang="en-US" sz="1100" dirty="0"/>
              <a:t>Clear long-term </a:t>
            </a:r>
            <a:r>
              <a:rPr lang="en-US" sz="1100" dirty="0" err="1"/>
              <a:t>labour</a:t>
            </a:r>
            <a:r>
              <a:rPr lang="en-US" sz="1100" dirty="0"/>
              <a:t> market investment and job creation strategy, including upskilling of local communities</a:t>
            </a:r>
          </a:p>
          <a:p>
            <a:r>
              <a:rPr lang="en-US" sz="1100" dirty="0"/>
              <a:t>Local businesses have access to the resources, skills and training to operate in the digital economy</a:t>
            </a:r>
            <a:endParaRPr lang="en-GB" sz="1100" dirty="0"/>
          </a:p>
        </p:txBody>
      </p:sp>
      <p:grpSp>
        <p:nvGrpSpPr>
          <p:cNvPr id="6" name="Group 5">
            <a:extLst>
              <a:ext uri="{FF2B5EF4-FFF2-40B4-BE49-F238E27FC236}">
                <a16:creationId xmlns:a16="http://schemas.microsoft.com/office/drawing/2014/main" id="{2A27C9B6-057A-AD0E-E3D5-30C004358BF3}"/>
              </a:ext>
            </a:extLst>
          </p:cNvPr>
          <p:cNvGrpSpPr/>
          <p:nvPr/>
        </p:nvGrpSpPr>
        <p:grpSpPr>
          <a:xfrm>
            <a:off x="-1032141" y="1611274"/>
            <a:ext cx="7692641" cy="5112000"/>
            <a:chOff x="405285" y="1691741"/>
            <a:chExt cx="7692641" cy="5112000"/>
          </a:xfrm>
        </p:grpSpPr>
        <p:graphicFrame>
          <p:nvGraphicFramePr>
            <p:cNvPr id="7" name="Chart 6" descr="&lt;?xml version=&quot;1.0&quot; encoding=&quot;utf-16&quot;?&gt;&#10;&lt;ChartInfo xmlns:xsd=&quot;http://www.w3.org/2001/XMLSchema&quot; xmlns:xsi=&quot;http://www.w3.org/2001/XMLSchema-instance&quot;&gt;&#10;  &lt;SubtitleFontSize&gt;-1&lt;/SubtitleFontSize&gt;&#10;  &lt;FunctionHistory&gt;&#10;    &lt;Item&gt;&#10;      &lt;Key&gt;&#10;        &lt;int&gt;1&lt;/int&gt;&#10;      &lt;/Key&gt;&#10;      &lt;Value&gt;&#10;        &lt;Cmd case=&quot;legend_pos&quot; val=&quot;bottom,chart,left&quot; IsRe=&quot;1&quot; /&gt;&#10;      &lt;/Value&gt;&#10;    &lt;/Item&gt;&#10;  &lt;/FunctionHistory&gt;&#10;  &lt;TypeSet&gt;false&lt;/TypeSet&gt;&#10;  &lt;ChartType&gt;0&lt;/ChartType&gt;&#10;&lt;/ChartInfo&gt;">
              <a:extLst>
                <a:ext uri="{FF2B5EF4-FFF2-40B4-BE49-F238E27FC236}">
                  <a16:creationId xmlns:a16="http://schemas.microsoft.com/office/drawing/2014/main" id="{B0836F2F-B7B1-490F-85ED-E2E5FBDB7E0D}"/>
                </a:ext>
              </a:extLst>
            </p:cNvPr>
            <p:cNvGraphicFramePr/>
            <p:nvPr>
              <p:extLst>
                <p:ext uri="{D42A27DB-BD31-4B8C-83A1-F6EECF244321}">
                  <p14:modId xmlns:p14="http://schemas.microsoft.com/office/powerpoint/2010/main" val="2974694736"/>
                </p:ext>
              </p:extLst>
            </p:nvPr>
          </p:nvGraphicFramePr>
          <p:xfrm>
            <a:off x="405285" y="1874621"/>
            <a:ext cx="7692641" cy="474968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a16="http://schemas.microsoft.com/office/drawing/2014/main" id="{A610D968-7D1D-EA98-01DD-F19B075C74DA}"/>
                </a:ext>
              </a:extLst>
            </p:cNvPr>
            <p:cNvGrpSpPr/>
            <p:nvPr/>
          </p:nvGrpSpPr>
          <p:grpSpPr>
            <a:xfrm>
              <a:off x="1687714" y="1691741"/>
              <a:ext cx="5112000" cy="5112000"/>
              <a:chOff x="1687714" y="1691741"/>
              <a:chExt cx="5112000" cy="5112000"/>
            </a:xfrm>
          </p:grpSpPr>
          <p:sp>
            <p:nvSpPr>
              <p:cNvPr id="9" name="Rectangle 8">
                <a:extLst>
                  <a:ext uri="{FF2B5EF4-FFF2-40B4-BE49-F238E27FC236}">
                    <a16:creationId xmlns:a16="http://schemas.microsoft.com/office/drawing/2014/main" id="{E332CAC9-557B-B16A-E309-25D221130268}"/>
                  </a:ext>
                </a:extLst>
              </p:cNvPr>
              <p:cNvSpPr/>
              <p:nvPr/>
            </p:nvSpPr>
            <p:spPr>
              <a:xfrm>
                <a:off x="3794405" y="3792261"/>
                <a:ext cx="914400" cy="9144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Thriving economy</a:t>
                </a:r>
              </a:p>
            </p:txBody>
          </p:sp>
          <p:sp>
            <p:nvSpPr>
              <p:cNvPr id="10" name="Circle: Hollow 9">
                <a:extLst>
                  <a:ext uri="{FF2B5EF4-FFF2-40B4-BE49-F238E27FC236}">
                    <a16:creationId xmlns:a16="http://schemas.microsoft.com/office/drawing/2014/main" id="{EC226068-280F-4BDC-8E78-2B1356417600}"/>
                  </a:ext>
                </a:extLst>
              </p:cNvPr>
              <p:cNvSpPr/>
              <p:nvPr/>
            </p:nvSpPr>
            <p:spPr>
              <a:xfrm>
                <a:off x="1687714" y="1691741"/>
                <a:ext cx="5112000" cy="5112000"/>
              </a:xfrm>
              <a:prstGeom prst="donut">
                <a:avLst>
                  <a:gd name="adj" fmla="val 4857"/>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Arrow: Down 10">
                <a:extLst>
                  <a:ext uri="{FF2B5EF4-FFF2-40B4-BE49-F238E27FC236}">
                    <a16:creationId xmlns:a16="http://schemas.microsoft.com/office/drawing/2014/main" id="{C9B6B4D6-EA04-EF62-2257-B2AC3DF77A98}"/>
                  </a:ext>
                </a:extLst>
              </p:cNvPr>
              <p:cNvSpPr/>
              <p:nvPr/>
            </p:nvSpPr>
            <p:spPr>
              <a:xfrm rot="20551989">
                <a:off x="6454247" y="3330586"/>
                <a:ext cx="211597" cy="348415"/>
              </a:xfrm>
              <a:prstGeom prst="downArrow">
                <a:avLst>
                  <a:gd name="adj1" fmla="val 30983"/>
                  <a:gd name="adj2" fmla="val 641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id="{E073B878-B6F9-1F4C-6AA3-A91F5548387E}"/>
                  </a:ext>
                </a:extLst>
              </p:cNvPr>
              <p:cNvSpPr/>
              <p:nvPr/>
            </p:nvSpPr>
            <p:spPr>
              <a:xfrm rot="5400000">
                <a:off x="4277383" y="6486586"/>
                <a:ext cx="211597" cy="348415"/>
              </a:xfrm>
              <a:prstGeom prst="downArrow">
                <a:avLst>
                  <a:gd name="adj1" fmla="val 30983"/>
                  <a:gd name="adj2" fmla="val 641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E9A54189-895C-BB84-43E7-EF7783EF1D69}"/>
                  </a:ext>
                </a:extLst>
              </p:cNvPr>
              <p:cNvSpPr/>
              <p:nvPr/>
            </p:nvSpPr>
            <p:spPr>
              <a:xfrm rot="12106953">
                <a:off x="1873611" y="3252916"/>
                <a:ext cx="211597" cy="348415"/>
              </a:xfrm>
              <a:prstGeom prst="downArrow">
                <a:avLst>
                  <a:gd name="adj1" fmla="val 30983"/>
                  <a:gd name="adj2" fmla="val 641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F26D5C7-A4BB-66DF-D2E6-5B02968799E1}"/>
                  </a:ext>
                </a:extLst>
              </p:cNvPr>
              <p:cNvSpPr txBox="1"/>
              <p:nvPr/>
            </p:nvSpPr>
            <p:spPr>
              <a:xfrm>
                <a:off x="4027184" y="1735900"/>
                <a:ext cx="549831" cy="169277"/>
              </a:xfrm>
              <a:prstGeom prst="rect">
                <a:avLst/>
              </a:prstGeom>
              <a:noFill/>
            </p:spPr>
            <p:txBody>
              <a:bodyPr wrap="none" lIns="0" tIns="0" rIns="0" bIns="0" rtlCol="0">
                <a:spAutoFit/>
              </a:bodyPr>
              <a:lstStyle/>
              <a:p>
                <a:pPr algn="l"/>
                <a:r>
                  <a:rPr lang="en-GB" sz="1100" b="1" dirty="0">
                    <a:solidFill>
                      <a:schemeClr val="bg1"/>
                    </a:solidFill>
                  </a:rPr>
                  <a:t>MACRO</a:t>
                </a:r>
              </a:p>
            </p:txBody>
          </p:sp>
          <p:sp>
            <p:nvSpPr>
              <p:cNvPr id="15" name="TextBox 14">
                <a:extLst>
                  <a:ext uri="{FF2B5EF4-FFF2-40B4-BE49-F238E27FC236}">
                    <a16:creationId xmlns:a16="http://schemas.microsoft.com/office/drawing/2014/main" id="{79110C93-8BC9-49C6-C08E-A14DDD31500A}"/>
                  </a:ext>
                </a:extLst>
              </p:cNvPr>
              <p:cNvSpPr txBox="1"/>
              <p:nvPr/>
            </p:nvSpPr>
            <p:spPr>
              <a:xfrm rot="19816597">
                <a:off x="2555206" y="2102708"/>
                <a:ext cx="788677" cy="169277"/>
              </a:xfrm>
              <a:prstGeom prst="rect">
                <a:avLst/>
              </a:prstGeom>
              <a:noFill/>
            </p:spPr>
            <p:txBody>
              <a:bodyPr wrap="none" lIns="0" tIns="0" rIns="0" bIns="0" rtlCol="0">
                <a:spAutoFit/>
              </a:bodyPr>
              <a:lstStyle/>
              <a:p>
                <a:pPr algn="l"/>
                <a:r>
                  <a:rPr lang="en-GB" sz="1100" b="1" dirty="0">
                    <a:solidFill>
                      <a:schemeClr val="bg1"/>
                    </a:solidFill>
                  </a:rPr>
                  <a:t>EXTERNAL</a:t>
                </a:r>
              </a:p>
            </p:txBody>
          </p:sp>
          <p:sp>
            <p:nvSpPr>
              <p:cNvPr id="16" name="TextBox 15">
                <a:extLst>
                  <a:ext uri="{FF2B5EF4-FFF2-40B4-BE49-F238E27FC236}">
                    <a16:creationId xmlns:a16="http://schemas.microsoft.com/office/drawing/2014/main" id="{0716766D-EA2B-29EA-F64C-5186254642CD}"/>
                  </a:ext>
                </a:extLst>
              </p:cNvPr>
              <p:cNvSpPr txBox="1"/>
              <p:nvPr/>
            </p:nvSpPr>
            <p:spPr>
              <a:xfrm rot="1929101">
                <a:off x="5178554" y="2072192"/>
                <a:ext cx="676467" cy="169277"/>
              </a:xfrm>
              <a:prstGeom prst="rect">
                <a:avLst/>
              </a:prstGeom>
              <a:noFill/>
            </p:spPr>
            <p:txBody>
              <a:bodyPr wrap="none" lIns="0" tIns="0" rIns="0" bIns="0" rtlCol="0">
                <a:spAutoFit/>
              </a:bodyPr>
              <a:lstStyle/>
              <a:p>
                <a:pPr algn="l"/>
                <a:r>
                  <a:rPr lang="en-GB" sz="1100" b="1" dirty="0">
                    <a:solidFill>
                      <a:schemeClr val="bg1"/>
                    </a:solidFill>
                  </a:rPr>
                  <a:t>FACTORS</a:t>
                </a:r>
              </a:p>
            </p:txBody>
          </p:sp>
          <p:sp>
            <p:nvSpPr>
              <p:cNvPr id="17" name="TextBox 16">
                <a:extLst>
                  <a:ext uri="{FF2B5EF4-FFF2-40B4-BE49-F238E27FC236}">
                    <a16:creationId xmlns:a16="http://schemas.microsoft.com/office/drawing/2014/main" id="{0EFEB3D3-CE77-395A-02F2-21936C76B30A}"/>
                  </a:ext>
                </a:extLst>
              </p:cNvPr>
              <p:cNvSpPr txBox="1"/>
              <p:nvPr/>
            </p:nvSpPr>
            <p:spPr>
              <a:xfrm rot="19466693">
                <a:off x="5377220" y="6116137"/>
                <a:ext cx="612347" cy="169277"/>
              </a:xfrm>
              <a:prstGeom prst="rect">
                <a:avLst/>
              </a:prstGeom>
              <a:noFill/>
            </p:spPr>
            <p:txBody>
              <a:bodyPr wrap="none" lIns="0" tIns="0" rIns="0" bIns="0" rtlCol="0">
                <a:spAutoFit/>
              </a:bodyPr>
              <a:lstStyle/>
              <a:p>
                <a:pPr algn="l"/>
                <a:r>
                  <a:rPr lang="en-GB" sz="1100" b="1" dirty="0">
                    <a:solidFill>
                      <a:schemeClr val="bg1"/>
                    </a:solidFill>
                  </a:rPr>
                  <a:t>DIGITAL</a:t>
                </a:r>
              </a:p>
            </p:txBody>
          </p:sp>
          <p:sp>
            <p:nvSpPr>
              <p:cNvPr id="18" name="TextBox 17">
                <a:extLst>
                  <a:ext uri="{FF2B5EF4-FFF2-40B4-BE49-F238E27FC236}">
                    <a16:creationId xmlns:a16="http://schemas.microsoft.com/office/drawing/2014/main" id="{D31E8FE9-7255-9C5D-4215-833A7D235C5E}"/>
                  </a:ext>
                </a:extLst>
              </p:cNvPr>
              <p:cNvSpPr txBox="1"/>
              <p:nvPr/>
            </p:nvSpPr>
            <p:spPr>
              <a:xfrm rot="17095595">
                <a:off x="6105998" y="4681156"/>
                <a:ext cx="966611" cy="169277"/>
              </a:xfrm>
              <a:prstGeom prst="rect">
                <a:avLst/>
              </a:prstGeom>
              <a:noFill/>
            </p:spPr>
            <p:txBody>
              <a:bodyPr wrap="none" lIns="0" tIns="0" rIns="0" bIns="0" rtlCol="0">
                <a:spAutoFit/>
              </a:bodyPr>
              <a:lstStyle/>
              <a:p>
                <a:pPr algn="l"/>
                <a:r>
                  <a:rPr lang="en-GB" sz="1100" b="1" dirty="0">
                    <a:solidFill>
                      <a:schemeClr val="bg1"/>
                    </a:solidFill>
                  </a:rPr>
                  <a:t>REVOLUTION</a:t>
                </a:r>
              </a:p>
            </p:txBody>
          </p:sp>
          <p:sp>
            <p:nvSpPr>
              <p:cNvPr id="19" name="TextBox 18">
                <a:extLst>
                  <a:ext uri="{FF2B5EF4-FFF2-40B4-BE49-F238E27FC236}">
                    <a16:creationId xmlns:a16="http://schemas.microsoft.com/office/drawing/2014/main" id="{206579D5-1E3C-407A-CDAF-BBA9664F0B36}"/>
                  </a:ext>
                </a:extLst>
              </p:cNvPr>
              <p:cNvSpPr txBox="1"/>
              <p:nvPr/>
            </p:nvSpPr>
            <p:spPr>
              <a:xfrm rot="4610873">
                <a:off x="1552690" y="4681155"/>
                <a:ext cx="676467" cy="169277"/>
              </a:xfrm>
              <a:prstGeom prst="rect">
                <a:avLst/>
              </a:prstGeom>
              <a:noFill/>
            </p:spPr>
            <p:txBody>
              <a:bodyPr wrap="none" lIns="0" tIns="0" rIns="0" bIns="0" rtlCol="0">
                <a:spAutoFit/>
              </a:bodyPr>
              <a:lstStyle/>
              <a:p>
                <a:pPr algn="l"/>
                <a:r>
                  <a:rPr lang="en-GB" sz="1100" b="1" dirty="0">
                    <a:solidFill>
                      <a:schemeClr val="bg1"/>
                    </a:solidFill>
                  </a:rPr>
                  <a:t>CLIMATE</a:t>
                </a:r>
              </a:p>
            </p:txBody>
          </p:sp>
          <p:sp>
            <p:nvSpPr>
              <p:cNvPr id="20" name="TextBox 19">
                <a:extLst>
                  <a:ext uri="{FF2B5EF4-FFF2-40B4-BE49-F238E27FC236}">
                    <a16:creationId xmlns:a16="http://schemas.microsoft.com/office/drawing/2014/main" id="{1FF90420-448D-5A6E-F868-1CA9B910D626}"/>
                  </a:ext>
                </a:extLst>
              </p:cNvPr>
              <p:cNvSpPr txBox="1"/>
              <p:nvPr/>
            </p:nvSpPr>
            <p:spPr>
              <a:xfrm rot="2438237">
                <a:off x="2266544" y="6051809"/>
                <a:ext cx="936154" cy="169277"/>
              </a:xfrm>
              <a:prstGeom prst="rect">
                <a:avLst/>
              </a:prstGeom>
              <a:noFill/>
            </p:spPr>
            <p:txBody>
              <a:bodyPr wrap="none" lIns="0" tIns="0" rIns="0" bIns="0" rtlCol="0">
                <a:spAutoFit/>
              </a:bodyPr>
              <a:lstStyle/>
              <a:p>
                <a:pPr algn="l"/>
                <a:r>
                  <a:rPr lang="en-GB" sz="1100" b="1" dirty="0">
                    <a:solidFill>
                      <a:schemeClr val="bg1"/>
                    </a:solidFill>
                  </a:rPr>
                  <a:t>EMERGENCY</a:t>
                </a:r>
              </a:p>
            </p:txBody>
          </p:sp>
        </p:grpSp>
      </p:grpSp>
    </p:spTree>
    <p:extLst>
      <p:ext uri="{BB962C8B-B14F-4D97-AF65-F5344CB8AC3E}">
        <p14:creationId xmlns:p14="http://schemas.microsoft.com/office/powerpoint/2010/main" val="1469341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EB051-AA57-7125-C7C0-3F3BDCCEC09B}"/>
              </a:ext>
            </a:extLst>
          </p:cNvPr>
          <p:cNvSpPr>
            <a:spLocks noGrp="1"/>
          </p:cNvSpPr>
          <p:nvPr>
            <p:ph type="title"/>
          </p:nvPr>
        </p:nvSpPr>
        <p:spPr/>
        <p:txBody>
          <a:bodyPr/>
          <a:lstStyle/>
          <a:p>
            <a:r>
              <a:rPr lang="en-GB" dirty="0"/>
              <a:t>Local economy and business performance</a:t>
            </a:r>
          </a:p>
        </p:txBody>
      </p:sp>
      <p:sp>
        <p:nvSpPr>
          <p:cNvPr id="3" name="Subtitle 2">
            <a:extLst>
              <a:ext uri="{FF2B5EF4-FFF2-40B4-BE49-F238E27FC236}">
                <a16:creationId xmlns:a16="http://schemas.microsoft.com/office/drawing/2014/main" id="{BBE88D78-7FC5-B94B-8A6A-4F5AAAC6DEA6}"/>
              </a:ext>
            </a:extLst>
          </p:cNvPr>
          <p:cNvSpPr>
            <a:spLocks noGrp="1"/>
          </p:cNvSpPr>
          <p:nvPr>
            <p:ph type="subTitle" idx="1"/>
          </p:nvPr>
        </p:nvSpPr>
        <p:spPr/>
        <p:txBody>
          <a:bodyPr/>
          <a:lstStyle/>
          <a:p>
            <a:r>
              <a:rPr lang="en-GB" dirty="0"/>
              <a:t>Worksheet</a:t>
            </a:r>
          </a:p>
        </p:txBody>
      </p:sp>
      <p:graphicFrame>
        <p:nvGraphicFramePr>
          <p:cNvPr id="5" name="Table 5">
            <a:extLst>
              <a:ext uri="{FF2B5EF4-FFF2-40B4-BE49-F238E27FC236}">
                <a16:creationId xmlns:a16="http://schemas.microsoft.com/office/drawing/2014/main" id="{0F7FBF24-728E-6EB5-38AA-B27CF468893B}"/>
              </a:ext>
            </a:extLst>
          </p:cNvPr>
          <p:cNvGraphicFramePr>
            <a:graphicFrameLocks noGrp="1"/>
          </p:cNvGraphicFramePr>
          <p:nvPr>
            <p:ph sz="quarter" idx="16"/>
            <p:extLst>
              <p:ext uri="{D42A27DB-BD31-4B8C-83A1-F6EECF244321}">
                <p14:modId xmlns:p14="http://schemas.microsoft.com/office/powerpoint/2010/main" val="1669886277"/>
              </p:ext>
            </p:extLst>
          </p:nvPr>
        </p:nvGraphicFramePr>
        <p:xfrm>
          <a:off x="658813" y="1811338"/>
          <a:ext cx="10874374" cy="4772342"/>
        </p:xfrm>
        <a:graphic>
          <a:graphicData uri="http://schemas.openxmlformats.org/drawingml/2006/table">
            <a:tbl>
              <a:tblPr>
                <a:tableStyleId>{BC89EF96-8CEA-46FF-86C4-4CE0E7609802}</a:tableStyleId>
              </a:tblPr>
              <a:tblGrid>
                <a:gridCol w="5437187">
                  <a:extLst>
                    <a:ext uri="{9D8B030D-6E8A-4147-A177-3AD203B41FA5}">
                      <a16:colId xmlns:a16="http://schemas.microsoft.com/office/drawing/2014/main" val="2789444175"/>
                    </a:ext>
                  </a:extLst>
                </a:gridCol>
                <a:gridCol w="5437187">
                  <a:extLst>
                    <a:ext uri="{9D8B030D-6E8A-4147-A177-3AD203B41FA5}">
                      <a16:colId xmlns:a16="http://schemas.microsoft.com/office/drawing/2014/main" val="1472264951"/>
                    </a:ext>
                  </a:extLst>
                </a:gridCol>
              </a:tblGrid>
              <a:tr h="2177386">
                <a:tc>
                  <a:txBody>
                    <a:bodyPr/>
                    <a:lstStyle/>
                    <a:p>
                      <a:r>
                        <a:rPr lang="en-GB" sz="1400" dirty="0"/>
                        <a:t>What are our strengths </a:t>
                      </a:r>
                      <a:r>
                        <a:rPr lang="en-US" sz="1400" dirty="0"/>
                        <a:t>in this area? What are the assets, projects and expertise that we can build on? </a:t>
                      </a:r>
                    </a:p>
                  </a:txBody>
                  <a:tcPr/>
                </a:tc>
                <a:tc>
                  <a:txBody>
                    <a:bodyPr/>
                    <a:lstStyle/>
                    <a:p>
                      <a:r>
                        <a:rPr lang="en-GB" sz="1400" dirty="0"/>
                        <a:t>What type of influence can we have on this factor? If not part of the municipality’s powers/responsibilities, what can be done (e.g. advocacy to central government, application for programmes etc.)? What can the central government do? How can communities influence outcomes for this factor?</a:t>
                      </a:r>
                    </a:p>
                  </a:txBody>
                  <a:tcPr/>
                </a:tc>
                <a:extLst>
                  <a:ext uri="{0D108BD9-81ED-4DB2-BD59-A6C34878D82A}">
                    <a16:rowId xmlns:a16="http://schemas.microsoft.com/office/drawing/2014/main" val="3912925137"/>
                  </a:ext>
                </a:extLst>
              </a:tr>
              <a:tr h="2002425">
                <a:tc>
                  <a:txBody>
                    <a:bodyPr/>
                    <a:lstStyle/>
                    <a:p>
                      <a:r>
                        <a:rPr lang="en-US" sz="1400" dirty="0"/>
                        <a:t>What are our weaknesses and main challenges in this area? What are the blockers and barriers that restrain us from changing?</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Where are our gaps or </a:t>
                      </a:r>
                      <a:r>
                        <a:rPr lang="en-US" sz="1400" dirty="0" err="1"/>
                        <a:t>blindspots</a:t>
                      </a:r>
                      <a:r>
                        <a:rPr lang="en-US" sz="1400" dirty="0"/>
                        <a:t> in relation to this area? Where might we need support or additional expertise to address these gaps? </a:t>
                      </a:r>
                      <a:endParaRPr lang="en-GB" sz="1400" dirty="0"/>
                    </a:p>
                  </a:txBody>
                  <a:tcPr/>
                </a:tc>
                <a:extLst>
                  <a:ext uri="{0D108BD9-81ED-4DB2-BD59-A6C34878D82A}">
                    <a16:rowId xmlns:a16="http://schemas.microsoft.com/office/drawing/2014/main" val="2493302741"/>
                  </a:ext>
                </a:extLst>
              </a:tr>
              <a:tr h="592531">
                <a:tc gridSpan="2">
                  <a:txBody>
                    <a:bodyPr/>
                    <a:lstStyle/>
                    <a:p>
                      <a:r>
                        <a:rPr lang="en-US" sz="1400" dirty="0"/>
                        <a:t>What role does this factor play in our vision and aspirations for our municipality? What is the story we are trying to tell?</a:t>
                      </a:r>
                      <a:endParaRPr lang="en-GB" sz="1400" dirty="0"/>
                    </a:p>
                  </a:txBody>
                  <a:tcPr/>
                </a:tc>
                <a:tc hMerge="1">
                  <a:txBody>
                    <a:bodyPr/>
                    <a:lstStyle/>
                    <a:p>
                      <a:endParaRPr lang="en-GB" sz="1400" dirty="0"/>
                    </a:p>
                  </a:txBody>
                  <a:tcPr/>
                </a:tc>
                <a:extLst>
                  <a:ext uri="{0D108BD9-81ED-4DB2-BD59-A6C34878D82A}">
                    <a16:rowId xmlns:a16="http://schemas.microsoft.com/office/drawing/2014/main" val="3370426776"/>
                  </a:ext>
                </a:extLst>
              </a:tr>
            </a:tbl>
          </a:graphicData>
        </a:graphic>
      </p:graphicFrame>
    </p:spTree>
    <p:extLst>
      <p:ext uri="{BB962C8B-B14F-4D97-AF65-F5344CB8AC3E}">
        <p14:creationId xmlns:p14="http://schemas.microsoft.com/office/powerpoint/2010/main" val="4036693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84DC-8D0E-4FC0-9899-CCE010DCF00D}"/>
              </a:ext>
            </a:extLst>
          </p:cNvPr>
          <p:cNvSpPr>
            <a:spLocks noGrp="1"/>
          </p:cNvSpPr>
          <p:nvPr>
            <p:ph type="title"/>
          </p:nvPr>
        </p:nvSpPr>
        <p:spPr/>
        <p:txBody>
          <a:bodyPr/>
          <a:lstStyle/>
          <a:p>
            <a:r>
              <a:rPr lang="en-GB" dirty="0"/>
              <a:t>Quality of infrastructure</a:t>
            </a:r>
          </a:p>
        </p:txBody>
      </p:sp>
      <p:sp>
        <p:nvSpPr>
          <p:cNvPr id="3" name="Subtitle 2">
            <a:extLst>
              <a:ext uri="{FF2B5EF4-FFF2-40B4-BE49-F238E27FC236}">
                <a16:creationId xmlns:a16="http://schemas.microsoft.com/office/drawing/2014/main" id="{24BD3844-917B-A2EB-F89F-276918BC8414}"/>
              </a:ext>
            </a:extLst>
          </p:cNvPr>
          <p:cNvSpPr>
            <a:spLocks noGrp="1"/>
          </p:cNvSpPr>
          <p:nvPr>
            <p:ph type="subTitle" idx="1"/>
          </p:nvPr>
        </p:nvSpPr>
        <p:spPr/>
        <p:txBody>
          <a:bodyPr/>
          <a:lstStyle/>
          <a:p>
            <a:endParaRPr lang="en-GB"/>
          </a:p>
        </p:txBody>
      </p:sp>
      <p:sp>
        <p:nvSpPr>
          <p:cNvPr id="5" name="Content Placeholder 4">
            <a:extLst>
              <a:ext uri="{FF2B5EF4-FFF2-40B4-BE49-F238E27FC236}">
                <a16:creationId xmlns:a16="http://schemas.microsoft.com/office/drawing/2014/main" id="{09FE18A0-9072-D63F-A231-4EB005D31D35}"/>
              </a:ext>
            </a:extLst>
          </p:cNvPr>
          <p:cNvSpPr>
            <a:spLocks noGrp="1"/>
          </p:cNvSpPr>
          <p:nvPr>
            <p:ph sz="quarter" idx="28"/>
          </p:nvPr>
        </p:nvSpPr>
        <p:spPr>
          <a:xfrm>
            <a:off x="5978525" y="1811339"/>
            <a:ext cx="5554662" cy="4354512"/>
          </a:xfrm>
        </p:spPr>
        <p:txBody>
          <a:bodyPr/>
          <a:lstStyle/>
          <a:p>
            <a:pPr marL="0" indent="0">
              <a:buNone/>
            </a:pPr>
            <a:r>
              <a:rPr lang="en-GB" sz="1400" b="1" dirty="0"/>
              <a:t>What does good look like?</a:t>
            </a:r>
          </a:p>
          <a:p>
            <a:pPr marL="0" indent="0">
              <a:buNone/>
            </a:pPr>
            <a:r>
              <a:rPr lang="en-US" sz="1200" kern="1200" dirty="0">
                <a:solidFill>
                  <a:srgbClr val="000000"/>
                </a:solidFill>
                <a:effectLst/>
                <a:latin typeface="Times New Roman" panose="02020603050405020304" pitchFamily="18" charset="0"/>
                <a:ea typeface="Times New Roman" panose="02020603050405020304" pitchFamily="18" charset="0"/>
              </a:rPr>
              <a:t>People are well connected across the municipality both physically and digitally. People are easily able to get around the municipality using public transport and there are accessible public walkways and cycle routes over roads and highways; the trade-offs in relation to congestion, air quality and health and wellbeing have been carefully considered. People should be able to easily access other local places including nearby villages, municipalities and municipalities. Residents and local businesses are also connected digitally and can access fast, affordable internet and where appropriate there are plans to implement fiber connectivity. All communities are connected to the energy network and the </a:t>
            </a:r>
            <a:r>
              <a:rPr lang="en-US" sz="1200" dirty="0">
                <a:solidFill>
                  <a:srgbClr val="000000"/>
                </a:solidFill>
                <a:latin typeface="Times New Roman" panose="02020603050405020304" pitchFamily="18" charset="0"/>
                <a:ea typeface="Times New Roman" panose="02020603050405020304" pitchFamily="18" charset="0"/>
              </a:rPr>
              <a:t>share of </a:t>
            </a:r>
            <a:r>
              <a:rPr lang="en-US" sz="1200" kern="1200" dirty="0">
                <a:solidFill>
                  <a:srgbClr val="000000"/>
                </a:solidFill>
                <a:effectLst/>
                <a:latin typeface="Times New Roman" panose="02020603050405020304" pitchFamily="18" charset="0"/>
                <a:ea typeface="Times New Roman" panose="02020603050405020304" pitchFamily="18" charset="0"/>
              </a:rPr>
              <a:t>renewables is growing in the energy mix.</a:t>
            </a:r>
          </a:p>
          <a:p>
            <a:pPr marL="0" indent="0">
              <a:buNone/>
            </a:pPr>
            <a:r>
              <a:rPr lang="en-US" sz="1100" dirty="0"/>
              <a:t>Some examples below to help prompt thinking might include: </a:t>
            </a:r>
          </a:p>
          <a:p>
            <a:r>
              <a:rPr lang="en-US" sz="1100" kern="1200" dirty="0">
                <a:solidFill>
                  <a:srgbClr val="000000"/>
                </a:solidFill>
                <a:effectLst/>
                <a:latin typeface="Times New Roman" panose="02020603050405020304" pitchFamily="18" charset="0"/>
                <a:ea typeface="Times New Roman" panose="02020603050405020304" pitchFamily="18" charset="0"/>
              </a:rPr>
              <a:t>Accessible, multi-modal transport hubs</a:t>
            </a:r>
          </a:p>
          <a:p>
            <a:r>
              <a:rPr lang="en-US" sz="1100" kern="1200" dirty="0">
                <a:solidFill>
                  <a:srgbClr val="000000"/>
                </a:solidFill>
                <a:effectLst/>
                <a:latin typeface="Times New Roman" panose="02020603050405020304" pitchFamily="18" charset="0"/>
                <a:ea typeface="Times New Roman" panose="02020603050405020304" pitchFamily="18" charset="0"/>
              </a:rPr>
              <a:t>Reliable bus and rail routes connecting areas within and outside the municipality</a:t>
            </a:r>
          </a:p>
          <a:p>
            <a:r>
              <a:rPr lang="en-US" sz="1100" kern="1200" dirty="0">
                <a:solidFill>
                  <a:srgbClr val="000000"/>
                </a:solidFill>
                <a:effectLst/>
                <a:latin typeface="Times New Roman" panose="02020603050405020304" pitchFamily="18" charset="0"/>
                <a:ea typeface="Times New Roman" panose="02020603050405020304" pitchFamily="18" charset="0"/>
              </a:rPr>
              <a:t>Accessible cycle routes and walkways for all ages and abilities</a:t>
            </a:r>
          </a:p>
          <a:p>
            <a:r>
              <a:rPr lang="en-US" sz="1100" kern="1200" dirty="0">
                <a:solidFill>
                  <a:srgbClr val="000000"/>
                </a:solidFill>
                <a:effectLst/>
                <a:latin typeface="Times New Roman" panose="02020603050405020304" pitchFamily="18" charset="0"/>
                <a:ea typeface="Times New Roman" panose="02020603050405020304" pitchFamily="18" charset="0"/>
              </a:rPr>
              <a:t>Easy access to important services, amenities and shops</a:t>
            </a:r>
          </a:p>
          <a:p>
            <a:r>
              <a:rPr lang="en-US" sz="1100" kern="1200" dirty="0">
                <a:solidFill>
                  <a:srgbClr val="000000"/>
                </a:solidFill>
                <a:effectLst/>
                <a:latin typeface="Times New Roman" panose="02020603050405020304" pitchFamily="18" charset="0"/>
                <a:ea typeface="Times New Roman" panose="02020603050405020304" pitchFamily="18" charset="0"/>
              </a:rPr>
              <a:t>Easy to access digital services for residents</a:t>
            </a:r>
          </a:p>
          <a:p>
            <a:r>
              <a:rPr lang="en-US" sz="1100" kern="1200" dirty="0">
                <a:solidFill>
                  <a:srgbClr val="000000"/>
                </a:solidFill>
                <a:effectLst/>
                <a:latin typeface="Times New Roman" panose="02020603050405020304" pitchFamily="18" charset="0"/>
                <a:ea typeface="Times New Roman" panose="02020603050405020304" pitchFamily="18" charset="0"/>
              </a:rPr>
              <a:t>Tactics and plans to reduce digital exclusion i.e. digital skill development</a:t>
            </a:r>
          </a:p>
          <a:p>
            <a:r>
              <a:rPr lang="en-US" sz="1100" kern="1200" dirty="0">
                <a:solidFill>
                  <a:srgbClr val="000000"/>
                </a:solidFill>
                <a:effectLst/>
                <a:latin typeface="Times New Roman" panose="02020603050405020304" pitchFamily="18" charset="0"/>
                <a:ea typeface="Times New Roman" panose="02020603050405020304" pitchFamily="18" charset="0"/>
              </a:rPr>
              <a:t>Plans for local sustainable energy generation</a:t>
            </a:r>
          </a:p>
          <a:p>
            <a:r>
              <a:rPr lang="en-US" sz="1100" kern="1200" dirty="0">
                <a:solidFill>
                  <a:srgbClr val="000000"/>
                </a:solidFill>
                <a:effectLst/>
                <a:latin typeface="Times New Roman" panose="02020603050405020304" pitchFamily="18" charset="0"/>
                <a:ea typeface="Times New Roman" panose="02020603050405020304" pitchFamily="18" charset="0"/>
              </a:rPr>
              <a:t>Timely and adequate access to help and support i.e. access to hospital</a:t>
            </a:r>
            <a:endParaRPr lang="en-GB" sz="1100" dirty="0"/>
          </a:p>
        </p:txBody>
      </p:sp>
      <p:grpSp>
        <p:nvGrpSpPr>
          <p:cNvPr id="6" name="Group 5">
            <a:extLst>
              <a:ext uri="{FF2B5EF4-FFF2-40B4-BE49-F238E27FC236}">
                <a16:creationId xmlns:a16="http://schemas.microsoft.com/office/drawing/2014/main" id="{2A27C9B6-057A-AD0E-E3D5-30C004358BF3}"/>
              </a:ext>
            </a:extLst>
          </p:cNvPr>
          <p:cNvGrpSpPr/>
          <p:nvPr/>
        </p:nvGrpSpPr>
        <p:grpSpPr>
          <a:xfrm>
            <a:off x="-1032141" y="1611274"/>
            <a:ext cx="7692641" cy="5112000"/>
            <a:chOff x="405285" y="1691741"/>
            <a:chExt cx="7692641" cy="5112000"/>
          </a:xfrm>
        </p:grpSpPr>
        <p:graphicFrame>
          <p:nvGraphicFramePr>
            <p:cNvPr id="7" name="Chart 6" descr="&lt;?xml version=&quot;1.0&quot; encoding=&quot;utf-16&quot;?&gt;&#10;&lt;ChartInfo xmlns:xsd=&quot;http://www.w3.org/2001/XMLSchema&quot; xmlns:xsi=&quot;http://www.w3.org/2001/XMLSchema-instance&quot;&gt;&#10;  &lt;SubtitleFontSize&gt;-1&lt;/SubtitleFontSize&gt;&#10;  &lt;FunctionHistory&gt;&#10;    &lt;Item&gt;&#10;      &lt;Key&gt;&#10;        &lt;int&gt;1&lt;/int&gt;&#10;      &lt;/Key&gt;&#10;      &lt;Value&gt;&#10;        &lt;Cmd case=&quot;legend_pos&quot; val=&quot;bottom,chart,left&quot; IsRe=&quot;1&quot; /&gt;&#10;      &lt;/Value&gt;&#10;    &lt;/Item&gt;&#10;  &lt;/FunctionHistory&gt;&#10;  &lt;TypeSet&gt;false&lt;/TypeSet&gt;&#10;  &lt;ChartType&gt;0&lt;/ChartType&gt;&#10;&lt;/ChartInfo&gt;">
              <a:extLst>
                <a:ext uri="{FF2B5EF4-FFF2-40B4-BE49-F238E27FC236}">
                  <a16:creationId xmlns:a16="http://schemas.microsoft.com/office/drawing/2014/main" id="{B0836F2F-B7B1-490F-85ED-E2E5FBDB7E0D}"/>
                </a:ext>
              </a:extLst>
            </p:cNvPr>
            <p:cNvGraphicFramePr/>
            <p:nvPr>
              <p:extLst>
                <p:ext uri="{D42A27DB-BD31-4B8C-83A1-F6EECF244321}">
                  <p14:modId xmlns:p14="http://schemas.microsoft.com/office/powerpoint/2010/main" val="2780391620"/>
                </p:ext>
              </p:extLst>
            </p:nvPr>
          </p:nvGraphicFramePr>
          <p:xfrm>
            <a:off x="405285" y="1874621"/>
            <a:ext cx="7692641" cy="474968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a16="http://schemas.microsoft.com/office/drawing/2014/main" id="{A610D968-7D1D-EA98-01DD-F19B075C74DA}"/>
                </a:ext>
              </a:extLst>
            </p:cNvPr>
            <p:cNvGrpSpPr/>
            <p:nvPr/>
          </p:nvGrpSpPr>
          <p:grpSpPr>
            <a:xfrm>
              <a:off x="1687714" y="1691741"/>
              <a:ext cx="5112000" cy="5112000"/>
              <a:chOff x="1687714" y="1691741"/>
              <a:chExt cx="5112000" cy="5112000"/>
            </a:xfrm>
          </p:grpSpPr>
          <p:sp>
            <p:nvSpPr>
              <p:cNvPr id="9" name="Rectangle 8">
                <a:extLst>
                  <a:ext uri="{FF2B5EF4-FFF2-40B4-BE49-F238E27FC236}">
                    <a16:creationId xmlns:a16="http://schemas.microsoft.com/office/drawing/2014/main" id="{E332CAC9-557B-B16A-E309-25D221130268}"/>
                  </a:ext>
                </a:extLst>
              </p:cNvPr>
              <p:cNvSpPr/>
              <p:nvPr/>
            </p:nvSpPr>
            <p:spPr>
              <a:xfrm>
                <a:off x="3794405" y="3792261"/>
                <a:ext cx="914400" cy="9144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Thriving economy</a:t>
                </a:r>
              </a:p>
            </p:txBody>
          </p:sp>
          <p:sp>
            <p:nvSpPr>
              <p:cNvPr id="10" name="Circle: Hollow 9">
                <a:extLst>
                  <a:ext uri="{FF2B5EF4-FFF2-40B4-BE49-F238E27FC236}">
                    <a16:creationId xmlns:a16="http://schemas.microsoft.com/office/drawing/2014/main" id="{EC226068-280F-4BDC-8E78-2B1356417600}"/>
                  </a:ext>
                </a:extLst>
              </p:cNvPr>
              <p:cNvSpPr/>
              <p:nvPr/>
            </p:nvSpPr>
            <p:spPr>
              <a:xfrm>
                <a:off x="1687714" y="1691741"/>
                <a:ext cx="5112000" cy="5112000"/>
              </a:xfrm>
              <a:prstGeom prst="donut">
                <a:avLst>
                  <a:gd name="adj" fmla="val 4857"/>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Arrow: Down 10">
                <a:extLst>
                  <a:ext uri="{FF2B5EF4-FFF2-40B4-BE49-F238E27FC236}">
                    <a16:creationId xmlns:a16="http://schemas.microsoft.com/office/drawing/2014/main" id="{C9B6B4D6-EA04-EF62-2257-B2AC3DF77A98}"/>
                  </a:ext>
                </a:extLst>
              </p:cNvPr>
              <p:cNvSpPr/>
              <p:nvPr/>
            </p:nvSpPr>
            <p:spPr>
              <a:xfrm rot="20551989">
                <a:off x="6454247" y="3330586"/>
                <a:ext cx="211597" cy="348415"/>
              </a:xfrm>
              <a:prstGeom prst="downArrow">
                <a:avLst>
                  <a:gd name="adj1" fmla="val 30983"/>
                  <a:gd name="adj2" fmla="val 641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id="{E073B878-B6F9-1F4C-6AA3-A91F5548387E}"/>
                  </a:ext>
                </a:extLst>
              </p:cNvPr>
              <p:cNvSpPr/>
              <p:nvPr/>
            </p:nvSpPr>
            <p:spPr>
              <a:xfrm rot="5400000">
                <a:off x="4277383" y="6486586"/>
                <a:ext cx="211597" cy="348415"/>
              </a:xfrm>
              <a:prstGeom prst="downArrow">
                <a:avLst>
                  <a:gd name="adj1" fmla="val 30983"/>
                  <a:gd name="adj2" fmla="val 641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E9A54189-895C-BB84-43E7-EF7783EF1D69}"/>
                  </a:ext>
                </a:extLst>
              </p:cNvPr>
              <p:cNvSpPr/>
              <p:nvPr/>
            </p:nvSpPr>
            <p:spPr>
              <a:xfrm rot="12106953">
                <a:off x="1873611" y="3252916"/>
                <a:ext cx="211597" cy="348415"/>
              </a:xfrm>
              <a:prstGeom prst="downArrow">
                <a:avLst>
                  <a:gd name="adj1" fmla="val 30983"/>
                  <a:gd name="adj2" fmla="val 641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F26D5C7-A4BB-66DF-D2E6-5B02968799E1}"/>
                  </a:ext>
                </a:extLst>
              </p:cNvPr>
              <p:cNvSpPr txBox="1"/>
              <p:nvPr/>
            </p:nvSpPr>
            <p:spPr>
              <a:xfrm>
                <a:off x="4027184" y="1735900"/>
                <a:ext cx="549831" cy="169277"/>
              </a:xfrm>
              <a:prstGeom prst="rect">
                <a:avLst/>
              </a:prstGeom>
              <a:noFill/>
            </p:spPr>
            <p:txBody>
              <a:bodyPr wrap="none" lIns="0" tIns="0" rIns="0" bIns="0" rtlCol="0">
                <a:spAutoFit/>
              </a:bodyPr>
              <a:lstStyle/>
              <a:p>
                <a:pPr algn="l"/>
                <a:r>
                  <a:rPr lang="en-GB" sz="1100" b="1" dirty="0">
                    <a:solidFill>
                      <a:schemeClr val="bg1"/>
                    </a:solidFill>
                  </a:rPr>
                  <a:t>MACRO</a:t>
                </a:r>
              </a:p>
            </p:txBody>
          </p:sp>
          <p:sp>
            <p:nvSpPr>
              <p:cNvPr id="15" name="TextBox 14">
                <a:extLst>
                  <a:ext uri="{FF2B5EF4-FFF2-40B4-BE49-F238E27FC236}">
                    <a16:creationId xmlns:a16="http://schemas.microsoft.com/office/drawing/2014/main" id="{79110C93-8BC9-49C6-C08E-A14DDD31500A}"/>
                  </a:ext>
                </a:extLst>
              </p:cNvPr>
              <p:cNvSpPr txBox="1"/>
              <p:nvPr/>
            </p:nvSpPr>
            <p:spPr>
              <a:xfrm rot="19816597">
                <a:off x="2555206" y="2102708"/>
                <a:ext cx="788677" cy="169277"/>
              </a:xfrm>
              <a:prstGeom prst="rect">
                <a:avLst/>
              </a:prstGeom>
              <a:noFill/>
            </p:spPr>
            <p:txBody>
              <a:bodyPr wrap="none" lIns="0" tIns="0" rIns="0" bIns="0" rtlCol="0">
                <a:spAutoFit/>
              </a:bodyPr>
              <a:lstStyle/>
              <a:p>
                <a:pPr algn="l"/>
                <a:r>
                  <a:rPr lang="en-GB" sz="1100" b="1" dirty="0">
                    <a:solidFill>
                      <a:schemeClr val="bg1"/>
                    </a:solidFill>
                  </a:rPr>
                  <a:t>EXTERNAL</a:t>
                </a:r>
              </a:p>
            </p:txBody>
          </p:sp>
          <p:sp>
            <p:nvSpPr>
              <p:cNvPr id="16" name="TextBox 15">
                <a:extLst>
                  <a:ext uri="{FF2B5EF4-FFF2-40B4-BE49-F238E27FC236}">
                    <a16:creationId xmlns:a16="http://schemas.microsoft.com/office/drawing/2014/main" id="{0716766D-EA2B-29EA-F64C-5186254642CD}"/>
                  </a:ext>
                </a:extLst>
              </p:cNvPr>
              <p:cNvSpPr txBox="1"/>
              <p:nvPr/>
            </p:nvSpPr>
            <p:spPr>
              <a:xfrm rot="1929101">
                <a:off x="5178554" y="2072192"/>
                <a:ext cx="676467" cy="169277"/>
              </a:xfrm>
              <a:prstGeom prst="rect">
                <a:avLst/>
              </a:prstGeom>
              <a:noFill/>
            </p:spPr>
            <p:txBody>
              <a:bodyPr wrap="none" lIns="0" tIns="0" rIns="0" bIns="0" rtlCol="0">
                <a:spAutoFit/>
              </a:bodyPr>
              <a:lstStyle/>
              <a:p>
                <a:pPr algn="l"/>
                <a:r>
                  <a:rPr lang="en-GB" sz="1100" b="1" dirty="0">
                    <a:solidFill>
                      <a:schemeClr val="bg1"/>
                    </a:solidFill>
                  </a:rPr>
                  <a:t>FACTORS</a:t>
                </a:r>
              </a:p>
            </p:txBody>
          </p:sp>
          <p:sp>
            <p:nvSpPr>
              <p:cNvPr id="17" name="TextBox 16">
                <a:extLst>
                  <a:ext uri="{FF2B5EF4-FFF2-40B4-BE49-F238E27FC236}">
                    <a16:creationId xmlns:a16="http://schemas.microsoft.com/office/drawing/2014/main" id="{0EFEB3D3-CE77-395A-02F2-21936C76B30A}"/>
                  </a:ext>
                </a:extLst>
              </p:cNvPr>
              <p:cNvSpPr txBox="1"/>
              <p:nvPr/>
            </p:nvSpPr>
            <p:spPr>
              <a:xfrm rot="19466693">
                <a:off x="5377220" y="6116137"/>
                <a:ext cx="612347" cy="169277"/>
              </a:xfrm>
              <a:prstGeom prst="rect">
                <a:avLst/>
              </a:prstGeom>
              <a:noFill/>
            </p:spPr>
            <p:txBody>
              <a:bodyPr wrap="none" lIns="0" tIns="0" rIns="0" bIns="0" rtlCol="0">
                <a:spAutoFit/>
              </a:bodyPr>
              <a:lstStyle/>
              <a:p>
                <a:pPr algn="l"/>
                <a:r>
                  <a:rPr lang="en-GB" sz="1100" b="1" dirty="0">
                    <a:solidFill>
                      <a:schemeClr val="bg1"/>
                    </a:solidFill>
                  </a:rPr>
                  <a:t>DIGITAL</a:t>
                </a:r>
              </a:p>
            </p:txBody>
          </p:sp>
          <p:sp>
            <p:nvSpPr>
              <p:cNvPr id="18" name="TextBox 17">
                <a:extLst>
                  <a:ext uri="{FF2B5EF4-FFF2-40B4-BE49-F238E27FC236}">
                    <a16:creationId xmlns:a16="http://schemas.microsoft.com/office/drawing/2014/main" id="{D31E8FE9-7255-9C5D-4215-833A7D235C5E}"/>
                  </a:ext>
                </a:extLst>
              </p:cNvPr>
              <p:cNvSpPr txBox="1"/>
              <p:nvPr/>
            </p:nvSpPr>
            <p:spPr>
              <a:xfrm rot="17095595">
                <a:off x="6105998" y="4681156"/>
                <a:ext cx="966611" cy="169277"/>
              </a:xfrm>
              <a:prstGeom prst="rect">
                <a:avLst/>
              </a:prstGeom>
              <a:noFill/>
            </p:spPr>
            <p:txBody>
              <a:bodyPr wrap="none" lIns="0" tIns="0" rIns="0" bIns="0" rtlCol="0">
                <a:spAutoFit/>
              </a:bodyPr>
              <a:lstStyle/>
              <a:p>
                <a:pPr algn="l"/>
                <a:r>
                  <a:rPr lang="en-GB" sz="1100" b="1" dirty="0">
                    <a:solidFill>
                      <a:schemeClr val="bg1"/>
                    </a:solidFill>
                  </a:rPr>
                  <a:t>REVOLUTION</a:t>
                </a:r>
              </a:p>
            </p:txBody>
          </p:sp>
          <p:sp>
            <p:nvSpPr>
              <p:cNvPr id="19" name="TextBox 18">
                <a:extLst>
                  <a:ext uri="{FF2B5EF4-FFF2-40B4-BE49-F238E27FC236}">
                    <a16:creationId xmlns:a16="http://schemas.microsoft.com/office/drawing/2014/main" id="{206579D5-1E3C-407A-CDAF-BBA9664F0B36}"/>
                  </a:ext>
                </a:extLst>
              </p:cNvPr>
              <p:cNvSpPr txBox="1"/>
              <p:nvPr/>
            </p:nvSpPr>
            <p:spPr>
              <a:xfrm rot="4610873">
                <a:off x="1552690" y="4681155"/>
                <a:ext cx="676467" cy="169277"/>
              </a:xfrm>
              <a:prstGeom prst="rect">
                <a:avLst/>
              </a:prstGeom>
              <a:noFill/>
            </p:spPr>
            <p:txBody>
              <a:bodyPr wrap="none" lIns="0" tIns="0" rIns="0" bIns="0" rtlCol="0">
                <a:spAutoFit/>
              </a:bodyPr>
              <a:lstStyle/>
              <a:p>
                <a:pPr algn="l"/>
                <a:r>
                  <a:rPr lang="en-GB" sz="1100" b="1" dirty="0">
                    <a:solidFill>
                      <a:schemeClr val="bg1"/>
                    </a:solidFill>
                  </a:rPr>
                  <a:t>CLIMATE</a:t>
                </a:r>
              </a:p>
            </p:txBody>
          </p:sp>
          <p:sp>
            <p:nvSpPr>
              <p:cNvPr id="20" name="TextBox 19">
                <a:extLst>
                  <a:ext uri="{FF2B5EF4-FFF2-40B4-BE49-F238E27FC236}">
                    <a16:creationId xmlns:a16="http://schemas.microsoft.com/office/drawing/2014/main" id="{1FF90420-448D-5A6E-F868-1CA9B910D626}"/>
                  </a:ext>
                </a:extLst>
              </p:cNvPr>
              <p:cNvSpPr txBox="1"/>
              <p:nvPr/>
            </p:nvSpPr>
            <p:spPr>
              <a:xfrm rot="2438237">
                <a:off x="2266544" y="6051809"/>
                <a:ext cx="936154" cy="169277"/>
              </a:xfrm>
              <a:prstGeom prst="rect">
                <a:avLst/>
              </a:prstGeom>
              <a:noFill/>
            </p:spPr>
            <p:txBody>
              <a:bodyPr wrap="none" lIns="0" tIns="0" rIns="0" bIns="0" rtlCol="0">
                <a:spAutoFit/>
              </a:bodyPr>
              <a:lstStyle/>
              <a:p>
                <a:pPr algn="l"/>
                <a:r>
                  <a:rPr lang="en-GB" sz="1100" b="1" dirty="0">
                    <a:solidFill>
                      <a:schemeClr val="bg1"/>
                    </a:solidFill>
                  </a:rPr>
                  <a:t>EMERGENCY</a:t>
                </a:r>
              </a:p>
            </p:txBody>
          </p:sp>
        </p:grpSp>
      </p:grpSp>
    </p:spTree>
    <p:extLst>
      <p:ext uri="{BB962C8B-B14F-4D97-AF65-F5344CB8AC3E}">
        <p14:creationId xmlns:p14="http://schemas.microsoft.com/office/powerpoint/2010/main" val="594558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EB051-AA57-7125-C7C0-3F3BDCCEC09B}"/>
              </a:ext>
            </a:extLst>
          </p:cNvPr>
          <p:cNvSpPr>
            <a:spLocks noGrp="1"/>
          </p:cNvSpPr>
          <p:nvPr>
            <p:ph type="title"/>
          </p:nvPr>
        </p:nvSpPr>
        <p:spPr/>
        <p:txBody>
          <a:bodyPr/>
          <a:lstStyle/>
          <a:p>
            <a:r>
              <a:rPr lang="en-GB" dirty="0"/>
              <a:t>Quality of infrastructure</a:t>
            </a:r>
          </a:p>
        </p:txBody>
      </p:sp>
      <p:sp>
        <p:nvSpPr>
          <p:cNvPr id="3" name="Subtitle 2">
            <a:extLst>
              <a:ext uri="{FF2B5EF4-FFF2-40B4-BE49-F238E27FC236}">
                <a16:creationId xmlns:a16="http://schemas.microsoft.com/office/drawing/2014/main" id="{BBE88D78-7FC5-B94B-8A6A-4F5AAAC6DEA6}"/>
              </a:ext>
            </a:extLst>
          </p:cNvPr>
          <p:cNvSpPr>
            <a:spLocks noGrp="1"/>
          </p:cNvSpPr>
          <p:nvPr>
            <p:ph type="subTitle" idx="1"/>
          </p:nvPr>
        </p:nvSpPr>
        <p:spPr/>
        <p:txBody>
          <a:bodyPr/>
          <a:lstStyle/>
          <a:p>
            <a:r>
              <a:rPr lang="en-GB" dirty="0"/>
              <a:t>Worksheet</a:t>
            </a:r>
          </a:p>
        </p:txBody>
      </p:sp>
      <p:graphicFrame>
        <p:nvGraphicFramePr>
          <p:cNvPr id="5" name="Table 5">
            <a:extLst>
              <a:ext uri="{FF2B5EF4-FFF2-40B4-BE49-F238E27FC236}">
                <a16:creationId xmlns:a16="http://schemas.microsoft.com/office/drawing/2014/main" id="{0F7FBF24-728E-6EB5-38AA-B27CF468893B}"/>
              </a:ext>
            </a:extLst>
          </p:cNvPr>
          <p:cNvGraphicFramePr>
            <a:graphicFrameLocks noGrp="1"/>
          </p:cNvGraphicFramePr>
          <p:nvPr>
            <p:ph sz="quarter" idx="16"/>
          </p:nvPr>
        </p:nvGraphicFramePr>
        <p:xfrm>
          <a:off x="658813" y="1811338"/>
          <a:ext cx="10874374" cy="4772342"/>
        </p:xfrm>
        <a:graphic>
          <a:graphicData uri="http://schemas.openxmlformats.org/drawingml/2006/table">
            <a:tbl>
              <a:tblPr>
                <a:tableStyleId>{BC89EF96-8CEA-46FF-86C4-4CE0E7609802}</a:tableStyleId>
              </a:tblPr>
              <a:tblGrid>
                <a:gridCol w="5437187">
                  <a:extLst>
                    <a:ext uri="{9D8B030D-6E8A-4147-A177-3AD203B41FA5}">
                      <a16:colId xmlns:a16="http://schemas.microsoft.com/office/drawing/2014/main" val="2789444175"/>
                    </a:ext>
                  </a:extLst>
                </a:gridCol>
                <a:gridCol w="5437187">
                  <a:extLst>
                    <a:ext uri="{9D8B030D-6E8A-4147-A177-3AD203B41FA5}">
                      <a16:colId xmlns:a16="http://schemas.microsoft.com/office/drawing/2014/main" val="1472264951"/>
                    </a:ext>
                  </a:extLst>
                </a:gridCol>
              </a:tblGrid>
              <a:tr h="2177386">
                <a:tc>
                  <a:txBody>
                    <a:bodyPr/>
                    <a:lstStyle/>
                    <a:p>
                      <a:r>
                        <a:rPr lang="en-GB" sz="1400" dirty="0"/>
                        <a:t>What are our strengths </a:t>
                      </a:r>
                      <a:r>
                        <a:rPr lang="en-US" sz="1400" dirty="0"/>
                        <a:t>in this area? What are the assets, projects and expertise that we can build on? </a:t>
                      </a:r>
                    </a:p>
                  </a:txBody>
                  <a:tcPr/>
                </a:tc>
                <a:tc>
                  <a:txBody>
                    <a:bodyPr/>
                    <a:lstStyle/>
                    <a:p>
                      <a:r>
                        <a:rPr lang="en-GB" sz="1400" dirty="0"/>
                        <a:t>What type of influence can we have on this factor? If not part of the municipality’s powers/responsibilities, what can be done (e.g. advocacy to central government, application for programmes etc.)? What can the central government do? How can communities influence outcomes for this factor?</a:t>
                      </a:r>
                    </a:p>
                  </a:txBody>
                  <a:tcPr/>
                </a:tc>
                <a:extLst>
                  <a:ext uri="{0D108BD9-81ED-4DB2-BD59-A6C34878D82A}">
                    <a16:rowId xmlns:a16="http://schemas.microsoft.com/office/drawing/2014/main" val="3912925137"/>
                  </a:ext>
                </a:extLst>
              </a:tr>
              <a:tr h="2002425">
                <a:tc>
                  <a:txBody>
                    <a:bodyPr/>
                    <a:lstStyle/>
                    <a:p>
                      <a:r>
                        <a:rPr lang="en-US" sz="1400" dirty="0"/>
                        <a:t>What are our weaknesses and main challenges in this area? What are the blockers and barriers that restrain us from changing?</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Where are our gaps or </a:t>
                      </a:r>
                      <a:r>
                        <a:rPr lang="en-US" sz="1400" dirty="0" err="1"/>
                        <a:t>blindspots</a:t>
                      </a:r>
                      <a:r>
                        <a:rPr lang="en-US" sz="1400" dirty="0"/>
                        <a:t> in relation to this area? Where might we need support or additional expertise to address these gaps? </a:t>
                      </a:r>
                      <a:endParaRPr lang="en-GB" sz="1400" dirty="0"/>
                    </a:p>
                  </a:txBody>
                  <a:tcPr/>
                </a:tc>
                <a:extLst>
                  <a:ext uri="{0D108BD9-81ED-4DB2-BD59-A6C34878D82A}">
                    <a16:rowId xmlns:a16="http://schemas.microsoft.com/office/drawing/2014/main" val="2493302741"/>
                  </a:ext>
                </a:extLst>
              </a:tr>
              <a:tr h="592531">
                <a:tc gridSpan="2">
                  <a:txBody>
                    <a:bodyPr/>
                    <a:lstStyle/>
                    <a:p>
                      <a:r>
                        <a:rPr lang="en-US" sz="1400" dirty="0"/>
                        <a:t>What role does this factor play in our vision and aspirations for our municipality? What is the story we are trying to tell?</a:t>
                      </a:r>
                      <a:endParaRPr lang="en-GB" sz="1400" dirty="0"/>
                    </a:p>
                  </a:txBody>
                  <a:tcPr/>
                </a:tc>
                <a:tc hMerge="1">
                  <a:txBody>
                    <a:bodyPr/>
                    <a:lstStyle/>
                    <a:p>
                      <a:endParaRPr lang="en-GB" sz="1400" dirty="0"/>
                    </a:p>
                  </a:txBody>
                  <a:tcPr/>
                </a:tc>
                <a:extLst>
                  <a:ext uri="{0D108BD9-81ED-4DB2-BD59-A6C34878D82A}">
                    <a16:rowId xmlns:a16="http://schemas.microsoft.com/office/drawing/2014/main" val="3370426776"/>
                  </a:ext>
                </a:extLst>
              </a:tr>
            </a:tbl>
          </a:graphicData>
        </a:graphic>
      </p:graphicFrame>
    </p:spTree>
    <p:extLst>
      <p:ext uri="{BB962C8B-B14F-4D97-AF65-F5344CB8AC3E}">
        <p14:creationId xmlns:p14="http://schemas.microsoft.com/office/powerpoint/2010/main" val="2575945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84DC-8D0E-4FC0-9899-CCE010DCF00D}"/>
              </a:ext>
            </a:extLst>
          </p:cNvPr>
          <p:cNvSpPr>
            <a:spLocks noGrp="1"/>
          </p:cNvSpPr>
          <p:nvPr>
            <p:ph type="title"/>
          </p:nvPr>
        </p:nvSpPr>
        <p:spPr>
          <a:xfrm>
            <a:off x="658811" y="657225"/>
            <a:ext cx="11199128" cy="532800"/>
          </a:xfrm>
        </p:spPr>
        <p:txBody>
          <a:bodyPr/>
          <a:lstStyle/>
          <a:p>
            <a:r>
              <a:rPr lang="en-GB" dirty="0"/>
              <a:t>Sustainability, environment and biodiversity resilience</a:t>
            </a:r>
          </a:p>
        </p:txBody>
      </p:sp>
      <p:grpSp>
        <p:nvGrpSpPr>
          <p:cNvPr id="6" name="Group 5">
            <a:extLst>
              <a:ext uri="{FF2B5EF4-FFF2-40B4-BE49-F238E27FC236}">
                <a16:creationId xmlns:a16="http://schemas.microsoft.com/office/drawing/2014/main" id="{2A27C9B6-057A-AD0E-E3D5-30C004358BF3}"/>
              </a:ext>
            </a:extLst>
          </p:cNvPr>
          <p:cNvGrpSpPr/>
          <p:nvPr/>
        </p:nvGrpSpPr>
        <p:grpSpPr>
          <a:xfrm>
            <a:off x="-1032141" y="1611274"/>
            <a:ext cx="7692641" cy="5112000"/>
            <a:chOff x="405285" y="1691741"/>
            <a:chExt cx="7692641" cy="5112000"/>
          </a:xfrm>
        </p:grpSpPr>
        <p:graphicFrame>
          <p:nvGraphicFramePr>
            <p:cNvPr id="7" name="Chart 6" descr="&lt;?xml version=&quot;1.0&quot; encoding=&quot;utf-16&quot;?&gt;&#10;&lt;ChartInfo xmlns:xsd=&quot;http://www.w3.org/2001/XMLSchema&quot; xmlns:xsi=&quot;http://www.w3.org/2001/XMLSchema-instance&quot;&gt;&#10;  &lt;SubtitleFontSize&gt;-1&lt;/SubtitleFontSize&gt;&#10;  &lt;FunctionHistory&gt;&#10;    &lt;Item&gt;&#10;      &lt;Key&gt;&#10;        &lt;int&gt;1&lt;/int&gt;&#10;      &lt;/Key&gt;&#10;      &lt;Value&gt;&#10;        &lt;Cmd case=&quot;legend_pos&quot; val=&quot;bottom,chart,left&quot; IsRe=&quot;1&quot; /&gt;&#10;      &lt;/Value&gt;&#10;    &lt;/Item&gt;&#10;  &lt;/FunctionHistory&gt;&#10;  &lt;TypeSet&gt;false&lt;/TypeSet&gt;&#10;  &lt;ChartType&gt;0&lt;/ChartType&gt;&#10;&lt;/ChartInfo&gt;">
              <a:extLst>
                <a:ext uri="{FF2B5EF4-FFF2-40B4-BE49-F238E27FC236}">
                  <a16:creationId xmlns:a16="http://schemas.microsoft.com/office/drawing/2014/main" id="{B0836F2F-B7B1-490F-85ED-E2E5FBDB7E0D}"/>
                </a:ext>
              </a:extLst>
            </p:cNvPr>
            <p:cNvGraphicFramePr/>
            <p:nvPr>
              <p:extLst>
                <p:ext uri="{D42A27DB-BD31-4B8C-83A1-F6EECF244321}">
                  <p14:modId xmlns:p14="http://schemas.microsoft.com/office/powerpoint/2010/main" val="1156082763"/>
                </p:ext>
              </p:extLst>
            </p:nvPr>
          </p:nvGraphicFramePr>
          <p:xfrm>
            <a:off x="405285" y="1874621"/>
            <a:ext cx="7692641" cy="474968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a:extLst>
                <a:ext uri="{FF2B5EF4-FFF2-40B4-BE49-F238E27FC236}">
                  <a16:creationId xmlns:a16="http://schemas.microsoft.com/office/drawing/2014/main" id="{A610D968-7D1D-EA98-01DD-F19B075C74DA}"/>
                </a:ext>
              </a:extLst>
            </p:cNvPr>
            <p:cNvGrpSpPr/>
            <p:nvPr/>
          </p:nvGrpSpPr>
          <p:grpSpPr>
            <a:xfrm>
              <a:off x="1687714" y="1691741"/>
              <a:ext cx="5112000" cy="5112000"/>
              <a:chOff x="1687714" y="1691741"/>
              <a:chExt cx="5112000" cy="5112000"/>
            </a:xfrm>
          </p:grpSpPr>
          <p:sp>
            <p:nvSpPr>
              <p:cNvPr id="9" name="Rectangle 8">
                <a:extLst>
                  <a:ext uri="{FF2B5EF4-FFF2-40B4-BE49-F238E27FC236}">
                    <a16:creationId xmlns:a16="http://schemas.microsoft.com/office/drawing/2014/main" id="{E332CAC9-557B-B16A-E309-25D221130268}"/>
                  </a:ext>
                </a:extLst>
              </p:cNvPr>
              <p:cNvSpPr/>
              <p:nvPr/>
            </p:nvSpPr>
            <p:spPr>
              <a:xfrm>
                <a:off x="3794405" y="3792261"/>
                <a:ext cx="914400" cy="9144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Thriving economy</a:t>
                </a:r>
              </a:p>
            </p:txBody>
          </p:sp>
          <p:sp>
            <p:nvSpPr>
              <p:cNvPr id="10" name="Circle: Hollow 9">
                <a:extLst>
                  <a:ext uri="{FF2B5EF4-FFF2-40B4-BE49-F238E27FC236}">
                    <a16:creationId xmlns:a16="http://schemas.microsoft.com/office/drawing/2014/main" id="{EC226068-280F-4BDC-8E78-2B1356417600}"/>
                  </a:ext>
                </a:extLst>
              </p:cNvPr>
              <p:cNvSpPr/>
              <p:nvPr/>
            </p:nvSpPr>
            <p:spPr>
              <a:xfrm>
                <a:off x="1687714" y="1691741"/>
                <a:ext cx="5112000" cy="5112000"/>
              </a:xfrm>
              <a:prstGeom prst="donut">
                <a:avLst>
                  <a:gd name="adj" fmla="val 4857"/>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Arrow: Down 10">
                <a:extLst>
                  <a:ext uri="{FF2B5EF4-FFF2-40B4-BE49-F238E27FC236}">
                    <a16:creationId xmlns:a16="http://schemas.microsoft.com/office/drawing/2014/main" id="{C9B6B4D6-EA04-EF62-2257-B2AC3DF77A98}"/>
                  </a:ext>
                </a:extLst>
              </p:cNvPr>
              <p:cNvSpPr/>
              <p:nvPr/>
            </p:nvSpPr>
            <p:spPr>
              <a:xfrm rot="20551989">
                <a:off x="6454247" y="3330586"/>
                <a:ext cx="211597" cy="348415"/>
              </a:xfrm>
              <a:prstGeom prst="downArrow">
                <a:avLst>
                  <a:gd name="adj1" fmla="val 30983"/>
                  <a:gd name="adj2" fmla="val 641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id="{E073B878-B6F9-1F4C-6AA3-A91F5548387E}"/>
                  </a:ext>
                </a:extLst>
              </p:cNvPr>
              <p:cNvSpPr/>
              <p:nvPr/>
            </p:nvSpPr>
            <p:spPr>
              <a:xfrm rot="5400000">
                <a:off x="4277383" y="6486586"/>
                <a:ext cx="211597" cy="348415"/>
              </a:xfrm>
              <a:prstGeom prst="downArrow">
                <a:avLst>
                  <a:gd name="adj1" fmla="val 30983"/>
                  <a:gd name="adj2" fmla="val 641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E9A54189-895C-BB84-43E7-EF7783EF1D69}"/>
                  </a:ext>
                </a:extLst>
              </p:cNvPr>
              <p:cNvSpPr/>
              <p:nvPr/>
            </p:nvSpPr>
            <p:spPr>
              <a:xfrm rot="12106953">
                <a:off x="1873611" y="3252916"/>
                <a:ext cx="211597" cy="348415"/>
              </a:xfrm>
              <a:prstGeom prst="downArrow">
                <a:avLst>
                  <a:gd name="adj1" fmla="val 30983"/>
                  <a:gd name="adj2" fmla="val 641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F26D5C7-A4BB-66DF-D2E6-5B02968799E1}"/>
                  </a:ext>
                </a:extLst>
              </p:cNvPr>
              <p:cNvSpPr txBox="1"/>
              <p:nvPr/>
            </p:nvSpPr>
            <p:spPr>
              <a:xfrm>
                <a:off x="4027184" y="1735900"/>
                <a:ext cx="549831" cy="169277"/>
              </a:xfrm>
              <a:prstGeom prst="rect">
                <a:avLst/>
              </a:prstGeom>
              <a:noFill/>
            </p:spPr>
            <p:txBody>
              <a:bodyPr wrap="none" lIns="0" tIns="0" rIns="0" bIns="0" rtlCol="0">
                <a:spAutoFit/>
              </a:bodyPr>
              <a:lstStyle/>
              <a:p>
                <a:pPr algn="l"/>
                <a:r>
                  <a:rPr lang="en-GB" sz="1100" b="1" dirty="0">
                    <a:solidFill>
                      <a:schemeClr val="bg1"/>
                    </a:solidFill>
                  </a:rPr>
                  <a:t>MACRO</a:t>
                </a:r>
              </a:p>
            </p:txBody>
          </p:sp>
          <p:sp>
            <p:nvSpPr>
              <p:cNvPr id="15" name="TextBox 14">
                <a:extLst>
                  <a:ext uri="{FF2B5EF4-FFF2-40B4-BE49-F238E27FC236}">
                    <a16:creationId xmlns:a16="http://schemas.microsoft.com/office/drawing/2014/main" id="{79110C93-8BC9-49C6-C08E-A14DDD31500A}"/>
                  </a:ext>
                </a:extLst>
              </p:cNvPr>
              <p:cNvSpPr txBox="1"/>
              <p:nvPr/>
            </p:nvSpPr>
            <p:spPr>
              <a:xfrm rot="19816597">
                <a:off x="2555206" y="2102708"/>
                <a:ext cx="788677" cy="169277"/>
              </a:xfrm>
              <a:prstGeom prst="rect">
                <a:avLst/>
              </a:prstGeom>
              <a:noFill/>
            </p:spPr>
            <p:txBody>
              <a:bodyPr wrap="none" lIns="0" tIns="0" rIns="0" bIns="0" rtlCol="0">
                <a:spAutoFit/>
              </a:bodyPr>
              <a:lstStyle/>
              <a:p>
                <a:pPr algn="l"/>
                <a:r>
                  <a:rPr lang="en-GB" sz="1100" b="1" dirty="0">
                    <a:solidFill>
                      <a:schemeClr val="bg1"/>
                    </a:solidFill>
                  </a:rPr>
                  <a:t>EXTERNAL</a:t>
                </a:r>
              </a:p>
            </p:txBody>
          </p:sp>
          <p:sp>
            <p:nvSpPr>
              <p:cNvPr id="16" name="TextBox 15">
                <a:extLst>
                  <a:ext uri="{FF2B5EF4-FFF2-40B4-BE49-F238E27FC236}">
                    <a16:creationId xmlns:a16="http://schemas.microsoft.com/office/drawing/2014/main" id="{0716766D-EA2B-29EA-F64C-5186254642CD}"/>
                  </a:ext>
                </a:extLst>
              </p:cNvPr>
              <p:cNvSpPr txBox="1"/>
              <p:nvPr/>
            </p:nvSpPr>
            <p:spPr>
              <a:xfrm rot="1929101">
                <a:off x="5178554" y="2072192"/>
                <a:ext cx="676467" cy="169277"/>
              </a:xfrm>
              <a:prstGeom prst="rect">
                <a:avLst/>
              </a:prstGeom>
              <a:noFill/>
            </p:spPr>
            <p:txBody>
              <a:bodyPr wrap="none" lIns="0" tIns="0" rIns="0" bIns="0" rtlCol="0">
                <a:spAutoFit/>
              </a:bodyPr>
              <a:lstStyle/>
              <a:p>
                <a:pPr algn="l"/>
                <a:r>
                  <a:rPr lang="en-GB" sz="1100" b="1" dirty="0">
                    <a:solidFill>
                      <a:schemeClr val="bg1"/>
                    </a:solidFill>
                  </a:rPr>
                  <a:t>FACTORS</a:t>
                </a:r>
              </a:p>
            </p:txBody>
          </p:sp>
          <p:sp>
            <p:nvSpPr>
              <p:cNvPr id="17" name="TextBox 16">
                <a:extLst>
                  <a:ext uri="{FF2B5EF4-FFF2-40B4-BE49-F238E27FC236}">
                    <a16:creationId xmlns:a16="http://schemas.microsoft.com/office/drawing/2014/main" id="{0EFEB3D3-CE77-395A-02F2-21936C76B30A}"/>
                  </a:ext>
                </a:extLst>
              </p:cNvPr>
              <p:cNvSpPr txBox="1"/>
              <p:nvPr/>
            </p:nvSpPr>
            <p:spPr>
              <a:xfrm rot="19466693">
                <a:off x="5377220" y="6116137"/>
                <a:ext cx="612347" cy="169277"/>
              </a:xfrm>
              <a:prstGeom prst="rect">
                <a:avLst/>
              </a:prstGeom>
              <a:noFill/>
            </p:spPr>
            <p:txBody>
              <a:bodyPr wrap="none" lIns="0" tIns="0" rIns="0" bIns="0" rtlCol="0">
                <a:spAutoFit/>
              </a:bodyPr>
              <a:lstStyle/>
              <a:p>
                <a:pPr algn="l"/>
                <a:r>
                  <a:rPr lang="en-GB" sz="1100" b="1" dirty="0">
                    <a:solidFill>
                      <a:schemeClr val="bg1"/>
                    </a:solidFill>
                  </a:rPr>
                  <a:t>DIGITAL</a:t>
                </a:r>
              </a:p>
            </p:txBody>
          </p:sp>
          <p:sp>
            <p:nvSpPr>
              <p:cNvPr id="18" name="TextBox 17">
                <a:extLst>
                  <a:ext uri="{FF2B5EF4-FFF2-40B4-BE49-F238E27FC236}">
                    <a16:creationId xmlns:a16="http://schemas.microsoft.com/office/drawing/2014/main" id="{D31E8FE9-7255-9C5D-4215-833A7D235C5E}"/>
                  </a:ext>
                </a:extLst>
              </p:cNvPr>
              <p:cNvSpPr txBox="1"/>
              <p:nvPr/>
            </p:nvSpPr>
            <p:spPr>
              <a:xfrm rot="17095595">
                <a:off x="6105998" y="4681156"/>
                <a:ext cx="966611" cy="169277"/>
              </a:xfrm>
              <a:prstGeom prst="rect">
                <a:avLst/>
              </a:prstGeom>
              <a:noFill/>
            </p:spPr>
            <p:txBody>
              <a:bodyPr wrap="none" lIns="0" tIns="0" rIns="0" bIns="0" rtlCol="0">
                <a:spAutoFit/>
              </a:bodyPr>
              <a:lstStyle/>
              <a:p>
                <a:pPr algn="l"/>
                <a:r>
                  <a:rPr lang="en-GB" sz="1100" b="1" dirty="0">
                    <a:solidFill>
                      <a:schemeClr val="bg1"/>
                    </a:solidFill>
                  </a:rPr>
                  <a:t>REVOLUTION</a:t>
                </a:r>
              </a:p>
            </p:txBody>
          </p:sp>
          <p:sp>
            <p:nvSpPr>
              <p:cNvPr id="19" name="TextBox 18">
                <a:extLst>
                  <a:ext uri="{FF2B5EF4-FFF2-40B4-BE49-F238E27FC236}">
                    <a16:creationId xmlns:a16="http://schemas.microsoft.com/office/drawing/2014/main" id="{206579D5-1E3C-407A-CDAF-BBA9664F0B36}"/>
                  </a:ext>
                </a:extLst>
              </p:cNvPr>
              <p:cNvSpPr txBox="1"/>
              <p:nvPr/>
            </p:nvSpPr>
            <p:spPr>
              <a:xfrm rot="4610873">
                <a:off x="1552690" y="4681155"/>
                <a:ext cx="676467" cy="169277"/>
              </a:xfrm>
              <a:prstGeom prst="rect">
                <a:avLst/>
              </a:prstGeom>
              <a:noFill/>
            </p:spPr>
            <p:txBody>
              <a:bodyPr wrap="none" lIns="0" tIns="0" rIns="0" bIns="0" rtlCol="0">
                <a:spAutoFit/>
              </a:bodyPr>
              <a:lstStyle/>
              <a:p>
                <a:pPr algn="l"/>
                <a:r>
                  <a:rPr lang="en-GB" sz="1100" b="1" dirty="0">
                    <a:solidFill>
                      <a:schemeClr val="bg1"/>
                    </a:solidFill>
                  </a:rPr>
                  <a:t>CLIMATE</a:t>
                </a:r>
              </a:p>
            </p:txBody>
          </p:sp>
          <p:sp>
            <p:nvSpPr>
              <p:cNvPr id="20" name="TextBox 19">
                <a:extLst>
                  <a:ext uri="{FF2B5EF4-FFF2-40B4-BE49-F238E27FC236}">
                    <a16:creationId xmlns:a16="http://schemas.microsoft.com/office/drawing/2014/main" id="{1FF90420-448D-5A6E-F868-1CA9B910D626}"/>
                  </a:ext>
                </a:extLst>
              </p:cNvPr>
              <p:cNvSpPr txBox="1"/>
              <p:nvPr/>
            </p:nvSpPr>
            <p:spPr>
              <a:xfrm rot="2438237">
                <a:off x="2266544" y="6051809"/>
                <a:ext cx="936154" cy="169277"/>
              </a:xfrm>
              <a:prstGeom prst="rect">
                <a:avLst/>
              </a:prstGeom>
              <a:noFill/>
            </p:spPr>
            <p:txBody>
              <a:bodyPr wrap="none" lIns="0" tIns="0" rIns="0" bIns="0" rtlCol="0">
                <a:spAutoFit/>
              </a:bodyPr>
              <a:lstStyle/>
              <a:p>
                <a:pPr algn="l"/>
                <a:r>
                  <a:rPr lang="en-GB" sz="1100" b="1" dirty="0">
                    <a:solidFill>
                      <a:schemeClr val="bg1"/>
                    </a:solidFill>
                  </a:rPr>
                  <a:t>EMERGENCY</a:t>
                </a:r>
              </a:p>
            </p:txBody>
          </p:sp>
        </p:grpSp>
      </p:grpSp>
      <p:sp>
        <p:nvSpPr>
          <p:cNvPr id="5" name="Content Placeholder 4">
            <a:extLst>
              <a:ext uri="{FF2B5EF4-FFF2-40B4-BE49-F238E27FC236}">
                <a16:creationId xmlns:a16="http://schemas.microsoft.com/office/drawing/2014/main" id="{09FE18A0-9072-D63F-A231-4EB005D31D35}"/>
              </a:ext>
            </a:extLst>
          </p:cNvPr>
          <p:cNvSpPr>
            <a:spLocks noGrp="1"/>
          </p:cNvSpPr>
          <p:nvPr>
            <p:ph sz="quarter" idx="28"/>
          </p:nvPr>
        </p:nvSpPr>
        <p:spPr>
          <a:xfrm>
            <a:off x="5978525" y="1811339"/>
            <a:ext cx="5554662" cy="4354512"/>
          </a:xfrm>
        </p:spPr>
        <p:txBody>
          <a:bodyPr/>
          <a:lstStyle/>
          <a:p>
            <a:pPr marL="0" indent="0">
              <a:buNone/>
            </a:pPr>
            <a:r>
              <a:rPr lang="en-GB" sz="1400" b="1" dirty="0"/>
              <a:t>What does good look like?</a:t>
            </a:r>
          </a:p>
          <a:p>
            <a:pPr marL="0" indent="0">
              <a:buNone/>
            </a:pPr>
            <a:r>
              <a:rPr lang="en-US" sz="1200" kern="1200" dirty="0">
                <a:solidFill>
                  <a:srgbClr val="000000"/>
                </a:solidFill>
                <a:effectLst/>
                <a:latin typeface="Times New Roman" panose="02020603050405020304" pitchFamily="18" charset="0"/>
                <a:ea typeface="Times New Roman" panose="02020603050405020304" pitchFamily="18" charset="0"/>
              </a:rPr>
              <a:t>The municipality is taking active steps to reaching net zero targets and has a clear sense of how their municipality can be environmentally resilient in the future. Municipalities have identified key environmental and climate change risks and have a strategy for mitigating and adapting to the impacts of climate change. These strategies are clearly linked to any development proposals and projects. Primary polluting sectors have a plan for mitigating their impact locally and globally, and the built environment community (e.g. planners, designers, developers) have plans in place for reducing demand for polluting activities and improving environmental performance. </a:t>
            </a:r>
          </a:p>
          <a:p>
            <a:pPr marL="0" indent="0">
              <a:buNone/>
            </a:pPr>
            <a:r>
              <a:rPr lang="en-US" sz="1100" dirty="0"/>
              <a:t>Some examples below to help prompt thinking might include: </a:t>
            </a:r>
          </a:p>
          <a:p>
            <a:r>
              <a:rPr lang="en-US" sz="1100" kern="1200" dirty="0">
                <a:solidFill>
                  <a:srgbClr val="000000"/>
                </a:solidFill>
                <a:effectLst/>
                <a:latin typeface="Times New Roman" panose="02020603050405020304" pitchFamily="18" charset="0"/>
                <a:ea typeface="Times New Roman" panose="02020603050405020304" pitchFamily="18" charset="0"/>
              </a:rPr>
              <a:t>Clear understanding of climate change risks (e.g. increased risk of flooding, overheating, droughts) and plans to mitigate are included in the objectives of all investments</a:t>
            </a:r>
          </a:p>
          <a:p>
            <a:r>
              <a:rPr lang="en-US" sz="1100" kern="1200" dirty="0">
                <a:solidFill>
                  <a:srgbClr val="000000"/>
                </a:solidFill>
                <a:effectLst/>
                <a:latin typeface="Times New Roman" panose="02020603050405020304" pitchFamily="18" charset="0"/>
                <a:ea typeface="Times New Roman" panose="02020603050405020304" pitchFamily="18" charset="0"/>
              </a:rPr>
              <a:t>Visibility of a municipality’s carbon footprint and action plan to achieving net zero</a:t>
            </a:r>
          </a:p>
          <a:p>
            <a:r>
              <a:rPr lang="en-US" sz="1100" kern="1200" dirty="0">
                <a:solidFill>
                  <a:srgbClr val="000000"/>
                </a:solidFill>
                <a:effectLst/>
                <a:latin typeface="Times New Roman" panose="02020603050405020304" pitchFamily="18" charset="0"/>
                <a:ea typeface="Times New Roman" panose="02020603050405020304" pitchFamily="18" charset="0"/>
              </a:rPr>
              <a:t>Locally led initiatives to reduce carbon emissions</a:t>
            </a:r>
          </a:p>
          <a:p>
            <a:r>
              <a:rPr lang="en-US" sz="1100" kern="1200" dirty="0">
                <a:solidFill>
                  <a:srgbClr val="000000"/>
                </a:solidFill>
                <a:effectLst/>
                <a:latin typeface="Times New Roman" panose="02020603050405020304" pitchFamily="18" charset="0"/>
                <a:ea typeface="Times New Roman" panose="02020603050405020304" pitchFamily="18" charset="0"/>
              </a:rPr>
              <a:t>Strong Local Plan policies are in place to drive environmental investment and high levels of sustainability</a:t>
            </a:r>
          </a:p>
          <a:p>
            <a:r>
              <a:rPr lang="en-US" sz="1100" kern="1200" dirty="0">
                <a:solidFill>
                  <a:srgbClr val="000000"/>
                </a:solidFill>
                <a:effectLst/>
                <a:latin typeface="Times New Roman" panose="02020603050405020304" pitchFamily="18" charset="0"/>
                <a:ea typeface="Times New Roman" panose="02020603050405020304" pitchFamily="18" charset="0"/>
              </a:rPr>
              <a:t>Strong network of green and blue spaces providing habitat linkages and increased biodiversity</a:t>
            </a:r>
          </a:p>
          <a:p>
            <a:r>
              <a:rPr lang="en-US" sz="1100" kern="1200" dirty="0">
                <a:solidFill>
                  <a:srgbClr val="000000"/>
                </a:solidFill>
                <a:effectLst/>
                <a:latin typeface="Times New Roman" panose="02020603050405020304" pitchFamily="18" charset="0"/>
                <a:ea typeface="Times New Roman" panose="02020603050405020304" pitchFamily="18" charset="0"/>
              </a:rPr>
              <a:t>Priority placed on active travel and low carbon travel options</a:t>
            </a:r>
          </a:p>
          <a:p>
            <a:r>
              <a:rPr lang="en-US" sz="1100" kern="1200" dirty="0">
                <a:solidFill>
                  <a:srgbClr val="000000"/>
                </a:solidFill>
                <a:effectLst/>
                <a:latin typeface="Times New Roman" panose="02020603050405020304" pitchFamily="18" charset="0"/>
                <a:ea typeface="Times New Roman" panose="02020603050405020304" pitchFamily="18" charset="0"/>
              </a:rPr>
              <a:t>Appropriate plans in place to mitigate impact of sea rising levels and flooding</a:t>
            </a:r>
          </a:p>
          <a:p>
            <a:r>
              <a:rPr lang="en-US" sz="1100" kern="1200" dirty="0">
                <a:solidFill>
                  <a:srgbClr val="000000"/>
                </a:solidFill>
                <a:effectLst/>
                <a:latin typeface="Times New Roman" panose="02020603050405020304" pitchFamily="18" charset="0"/>
                <a:ea typeface="Times New Roman" panose="02020603050405020304" pitchFamily="18" charset="0"/>
              </a:rPr>
              <a:t>Innovative farming techniques in place to boost food resilience (i.e. vertical farming) </a:t>
            </a:r>
            <a:endParaRPr lang="en-GB" sz="1100" dirty="0"/>
          </a:p>
        </p:txBody>
      </p:sp>
    </p:spTree>
    <p:extLst>
      <p:ext uri="{BB962C8B-B14F-4D97-AF65-F5344CB8AC3E}">
        <p14:creationId xmlns:p14="http://schemas.microsoft.com/office/powerpoint/2010/main" val="21649625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P_AGENDA" val="TOC TOCShowsSubsections Dividers SlideNumber"/>
</p:tagLst>
</file>

<file path=ppt/theme/theme1.xml><?xml version="1.0" encoding="utf-8"?>
<a:theme xmlns:a="http://schemas.openxmlformats.org/drawingml/2006/main" name="Arup">
  <a:themeElements>
    <a:clrScheme name="Arup">
      <a:dk1>
        <a:srgbClr val="000000"/>
      </a:dk1>
      <a:lt1>
        <a:srgbClr val="FFFFFF"/>
      </a:lt1>
      <a:dk2>
        <a:srgbClr val="E61E28"/>
      </a:dk2>
      <a:lt2>
        <a:srgbClr val="FFFFFF"/>
      </a:lt2>
      <a:accent1>
        <a:srgbClr val="E61E28"/>
      </a:accent1>
      <a:accent2>
        <a:srgbClr val="7D4196"/>
      </a:accent2>
      <a:accent3>
        <a:srgbClr val="005AAA"/>
      </a:accent3>
      <a:accent4>
        <a:srgbClr val="32A4A0"/>
      </a:accent4>
      <a:accent5>
        <a:srgbClr val="C83C96"/>
      </a:accent5>
      <a:accent6>
        <a:srgbClr val="4BA046"/>
      </a:accent6>
      <a:hlink>
        <a:srgbClr val="606062"/>
      </a:hlink>
      <a:folHlink>
        <a:srgbClr val="C9C9CA"/>
      </a:folHlink>
    </a:clrScheme>
    <a:fontScheme name="Arup Fon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2800" dirty="0" err="1" smtClean="0"/>
        </a:defPPr>
      </a:lstStyle>
    </a:txDef>
  </a:objectDefaults>
  <a:extraClrSchemeLst/>
  <a:custClrLst>
    <a:custClr name="Chart 1">
      <a:srgbClr val="E61E28"/>
    </a:custClr>
    <a:custClr name="Chart 2">
      <a:srgbClr val="7D4196"/>
    </a:custClr>
    <a:custClr name="Chart 3">
      <a:srgbClr val="005AAA"/>
    </a:custClr>
    <a:custClr name="Chart 4">
      <a:srgbClr val="32A4A0"/>
    </a:custClr>
    <a:custClr name="Chart 5">
      <a:srgbClr val="C83C96"/>
    </a:custClr>
    <a:custClr name="Chart 6">
      <a:srgbClr val="4BA046"/>
    </a:custClr>
    <a:custClr name="Chart 7">
      <a:srgbClr val="1E9BD7"/>
    </a:custClr>
    <a:custClr name="Chart 8">
      <a:srgbClr val="91967D"/>
    </a:custClr>
    <a:custClr name="Chart 9">
      <a:srgbClr val="E66E23"/>
    </a:custClr>
    <a:custClr name="Chart 10">
      <a:srgbClr val="50697D"/>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Arup">
      <a:dk1>
        <a:srgbClr val="000000"/>
      </a:dk1>
      <a:lt1>
        <a:srgbClr val="FFFFFF"/>
      </a:lt1>
      <a:dk2>
        <a:srgbClr val="E61E28"/>
      </a:dk2>
      <a:lt2>
        <a:srgbClr val="FFFFFF"/>
      </a:lt2>
      <a:accent1>
        <a:srgbClr val="E61E28"/>
      </a:accent1>
      <a:accent2>
        <a:srgbClr val="7D4196"/>
      </a:accent2>
      <a:accent3>
        <a:srgbClr val="005AAA"/>
      </a:accent3>
      <a:accent4>
        <a:srgbClr val="32A4A0"/>
      </a:accent4>
      <a:accent5>
        <a:srgbClr val="C83C96"/>
      </a:accent5>
      <a:accent6>
        <a:srgbClr val="4BA046"/>
      </a:accent6>
      <a:hlink>
        <a:srgbClr val="606062"/>
      </a:hlink>
      <a:folHlink>
        <a:srgbClr val="C9C9CA"/>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anose="020B0604020202020204"/>
        <a:ea typeface=""/>
        <a:cs typeface=""/>
        <a:font script="Jpan" typeface="Arial"/>
        <a:font script="Hang" typeface="Arial"/>
        <a:font script="Hans" typeface="Arial"/>
        <a:font script="Hant" typeface="Arial"/>
        <a:font script="Arab" typeface="Times New Roman"/>
        <a:font script="Hebr" typeface="Times New Roman"/>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Times New Roman"/>
        <a:font script="Uigh" typeface="Arial"/>
        <a:font script="Geor" typeface="Arial"/>
        <a:font script="Armn" typeface="Arial"/>
        <a:font script="Bugi" typeface="Arial"/>
        <a:font script="Bopo" typeface="Arial"/>
        <a:font script="Java" typeface="Arial"/>
        <a:font script="Lisu" typeface="Arial"/>
        <a:font script="Mymr" typeface="Arial"/>
        <a:font script="Nkoo" typeface="Arial"/>
        <a:font script="Olck" typeface="Arial"/>
        <a:font script="Osma" typeface="Arial"/>
        <a:font script="Phag" typeface="Arial"/>
        <a:font script="Syrn" typeface="Arial"/>
        <a:font script="Syrj" typeface="Arial"/>
        <a:font script="Syre" typeface="Arial"/>
        <a:font script="Sora" typeface="Arial"/>
        <a:font script="Tale" typeface="Arial"/>
        <a:font script="Talu" typeface="Arial"/>
        <a:font script="Tfng" typeface="Arial"/>
      </a:majorFont>
      <a:min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font script="Armn" typeface="Arial"/>
        <a:font script="Bugi" typeface="Arial"/>
        <a:font script="Bopo" typeface="Arial"/>
        <a:font script="Java" typeface="Arial"/>
        <a:font script="Lisu" typeface="Arial"/>
        <a:font script="Mymr" typeface="Arial"/>
        <a:font script="Nkoo" typeface="Arial"/>
        <a:font script="Olck" typeface="Arial"/>
        <a:font script="Osma" typeface="Arial"/>
        <a:font script="Phag" typeface="Arial"/>
        <a:font script="Syrn" typeface="Arial"/>
        <a:font script="Syrj" typeface="Arial"/>
        <a:font script="Syre" typeface="Arial"/>
        <a:font script="Sora" typeface="Arial"/>
        <a:font script="Tale" typeface="Arial"/>
        <a:font script="Talu" typeface="Arial"/>
        <a:font script="Tfng"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hart 1">
      <a:srgbClr val="E61E28"/>
    </a:custClr>
    <a:custClr name="Chart 2">
      <a:srgbClr val="88438B"/>
    </a:custClr>
    <a:custClr name="Chart 3">
      <a:srgbClr val="054CA1"/>
    </a:custClr>
    <a:custClr name="Chart 4">
      <a:srgbClr val="4D9EA9"/>
    </a:custClr>
    <a:custClr name="Chart 5">
      <a:srgbClr val="D6488E"/>
    </a:custClr>
    <a:custClr name="Chart 6">
      <a:srgbClr val="428B35"/>
    </a:custClr>
    <a:custClr name="Chart 7">
      <a:srgbClr val="1E99D7"/>
    </a:custClr>
    <a:custClr name="Chart 8">
      <a:srgbClr val="91967D"/>
    </a:custClr>
    <a:custClr name="Chart 9">
      <a:srgbClr val="E66E23"/>
    </a:custClr>
    <a:custClr name="Chart 10">
      <a:srgbClr val="50697D"/>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Arup PPT template">
      <a:dk1>
        <a:srgbClr val="2C2C2D"/>
      </a:dk1>
      <a:lt1>
        <a:srgbClr val="FFFFFF"/>
      </a:lt1>
      <a:dk2>
        <a:srgbClr val="E61E28"/>
      </a:dk2>
      <a:lt2>
        <a:srgbClr val="FFFFFF"/>
      </a:lt2>
      <a:accent1>
        <a:srgbClr val="E61E28"/>
      </a:accent1>
      <a:accent2>
        <a:srgbClr val="88438B"/>
      </a:accent2>
      <a:accent3>
        <a:srgbClr val="054CA1"/>
      </a:accent3>
      <a:accent4>
        <a:srgbClr val="4D9EA9"/>
      </a:accent4>
      <a:accent5>
        <a:srgbClr val="D6488E"/>
      </a:accent5>
      <a:accent6>
        <a:srgbClr val="428B35"/>
      </a:accent6>
      <a:hlink>
        <a:srgbClr val="606062"/>
      </a:hlink>
      <a:folHlink>
        <a:srgbClr val="C9C9CA"/>
      </a:folHlink>
    </a:clrScheme>
    <a:fontScheme name="Custom 8">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hart 1">
      <a:srgbClr val="E61E28"/>
    </a:custClr>
    <a:custClr name="Chart 2">
      <a:srgbClr val="88438B"/>
    </a:custClr>
    <a:custClr name="Chart 3">
      <a:srgbClr val="054CA1"/>
    </a:custClr>
    <a:custClr name="Chart 4">
      <a:srgbClr val="4D9EA9"/>
    </a:custClr>
    <a:custClr name="Chart 5">
      <a:srgbClr val="D6488E"/>
    </a:custClr>
    <a:custClr name="Chart 6">
      <a:srgbClr val="428B35"/>
    </a:custClr>
    <a:custClr name="Chart 7">
      <a:srgbClr val="1E99D7"/>
    </a:custClr>
    <a:custClr name="Chart 8">
      <a:srgbClr val="91967D"/>
    </a:custClr>
    <a:custClr name="Chart 9">
      <a:srgbClr val="E66E23"/>
    </a:custClr>
    <a:custClr name="Chart 10">
      <a:srgbClr val="50697D"/>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TemplateConfiguration><![CDATA[{"elementsMetadata":[],"transformationConfigurations":[{"propertyName":"PPStyles","propertyValue":"","disableUpdates":false,"type":"customDocumentProperty"},{"colorTheme":"{{DataSources.ColorThemes[\"Arup\"].ColorTheme}}","originalColorThemeXml":"<a:clrScheme name=\"Brugerdefineret 6\" xmlns:a=\"http://schemas.openxmlformats.org/drawingml/2006/main\"><a:dk1><a:srgbClr val=\"000000\" /></a:dk1><a:lt1><a:srgbClr val=\"FFFFFF\" /></a:lt1><a:dk2><a:srgbClr val=\"E61E28\" /></a:dk2><a:lt2><a:srgbClr val=\"FFFFFF\" /></a:lt2><a:accent1><a:srgbClr val=\"E61E28\" /></a:accent1><a:accent2><a:srgbClr val=\"7D4196\" /></a:accent2><a:accent3><a:srgbClr val=\"005AAA\" /></a:accent3><a:accent4><a:srgbClr val=\"32A4A0\" /></a:accent4><a:accent5><a:srgbClr val=\"C83C96\" /></a:accent5><a:accent6><a:srgbClr val=\"4BA046\" /></a:accent6><a:hlink><a:srgbClr val=\"606062\" /></a:hlink><a:folHlink><a:srgbClr val=\"C9C9CA\" /></a:folHlink></a:clrScheme>","disableUpdates":false,"type":"colorTheme"}],"templateName":"Blank","templateDescription":"","enableDocumentContentUpdater":false,"version":"2.0"}]]></TemplafyTemplateConfiguration>
</file>

<file path=customXml/item10.xml><?xml version="1.0" encoding="utf-8"?>
<TemplafySlideTemplateConfiguration><![CDATA[{"slideVersion":1,"isValidatorEnabled":false,"isLocked":false,"elementsMetadata":[],"slideId":"638047172188883765","enableDocumentContentUpdater":false,"version":"2.0"}]]></TemplafySlideTemplateConfiguration>
</file>

<file path=customXml/item11.xml><?xml version="1.0" encoding="utf-8"?>
<TemplafySlideTemplateConfiguration><![CDATA[{"slideVersion":1,"isValidatorEnabled":false,"isLocked":false,"elementsMetadata":[],"slideId":"638047172188871770","enableDocumentContentUpdater":false,"version":"2.0"}]]></TemplafySlideTemplateConfiguration>
</file>

<file path=customXml/item12.xml><?xml version="1.0" encoding="utf-8"?>
<TemplafySlideFormConfiguration><![CDATA[{"formFields":[],"formDataEntries":[]}]]></TemplafySlideFormConfiguration>
</file>

<file path=customXml/item13.xml><?xml version="1.0" encoding="utf-8"?>
<TemplafySlideTemplateConfiguration><![CDATA[{"slideVersion":1,"isValidatorEnabled":false,"isLocked":false,"elementsMetadata":[],"slideId":"638047172188887756","enableDocumentContentUpdater":false,"version":"2.0"}]]></TemplafySlideTemplateConfiguration>
</file>

<file path=customXml/item14.xml><?xml version="1.0" encoding="utf-8"?>
<TemplafySlideFormConfiguration><![CDATA[{"formFields":[],"formDataEntries":[]}]]></TemplafySlideFormConfiguration>
</file>

<file path=customXml/item2.xml><?xml version="1.0" encoding="utf-8"?>
<TemplafyFormConfiguration><![CDATA[{"formFields":[],"formDataEntries":[]}]]></TemplafyFormConfiguration>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TemplafySlideTemplateConfiguration><![CDATA[{"slideVersion":1,"isValidatorEnabled":false,"isLocked":false,"elementsMetadata":[],"slideId":"637595972118096191","enableDocumentContentUpdater":false,"version":"2.0"}]]></TemplafySlideTemplateConfiguration>
</file>

<file path=customXml/item5.xml><?xml version="1.0" encoding="utf-8"?>
<ct:contentTypeSchema xmlns:ct="http://schemas.microsoft.com/office/2006/metadata/contentType" xmlns:ma="http://schemas.microsoft.com/office/2006/metadata/properties/metaAttributes" ct:_="" ma:_="" ma:contentTypeName="Document" ma:contentTypeID="0x01010033962D51B0082B449019A17F7129E4D4" ma:contentTypeVersion="14" ma:contentTypeDescription="Create a new document." ma:contentTypeScope="" ma:versionID="26cab37a31d1796ef8a08dba79a7f463">
  <xsd:schema xmlns:xsd="http://www.w3.org/2001/XMLSchema" xmlns:xs="http://www.w3.org/2001/XMLSchema" xmlns:p="http://schemas.microsoft.com/office/2006/metadata/properties" xmlns:ns2="d310d62f-c8d4-4af6-9329-f31e540e84ee" xmlns:ns3="4d878908-b99f-41d1-be17-6dcd2860b965" targetNamespace="http://schemas.microsoft.com/office/2006/metadata/properties" ma:root="true" ma:fieldsID="f720587c502fb869947a2c6041153f57" ns2:_="" ns3:_="">
    <xsd:import namespace="d310d62f-c8d4-4af6-9329-f31e540e84ee"/>
    <xsd:import namespace="4d878908-b99f-41d1-be17-6dcd2860b9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0d62f-c8d4-4af6-9329-f31e540e84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878908-b99f-41d1-be17-6dcd2860b96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TemplafySlideFormConfiguration><![CDATA[{"formFields":[],"formDataEntries":[]}]]></TemplafySlideFormConfiguration>
</file>

<file path=customXml/item7.xml><?xml version="1.0" encoding="utf-8"?>
<?mso-contentType ?>
<FormTemplates xmlns="http://schemas.microsoft.com/sharepoint/v3/contenttype/forms">
  <Display>DocumentLibraryForm</Display>
  <Edit>DocumentLibraryForm</Edit>
  <New>DocumentLibraryForm</New>
</FormTemplates>
</file>

<file path=customXml/item8.xml><?xml version="1.0" encoding="utf-8"?>
<PpStyles><![CDATA[{"Styles":[{"Base64Png":"data:image/png;base64,iVBORw0KGgoAAAANSUhEUgAAAK0AAAAbCAYAAAAOPA8rAAAAAXNSR0IArs4c6QAAAARnQU1BAACxjwv8YQUAAAAJcEhZcwAAFiUAABYlAUlSJPAAAAVTSURBVHhe7ZtBUuswDIa5IPfgEByBE3AB9uxZs2XLkiU7btCXX1iav65kK3Gaprx+M5rWiRLLsiwrKdzduHHjP+fn5+fw8vJymL5CXDI6N64PndBZ8vT0dHh+fj68v78fEBjTsc34+vqSvqevLEdkdK4F+Bj+nr6aoP329jZ7TOqXh4cHu9f9/b0c+/j4mH2/i/L9/X14fHy0gUA+Pz8POI7zDAYOR7I+stlWwYsJY6cXOSKjs3fge2cMR4KAywabBj4+Mbe/R3/70QWOOd06CQ1RjGXpgsHDcdNX+fSC/BxkbF0ynqVQX6sAP6pfM9ILXE0wJXBdNHBLv1eFGF4kRQlUkY0HbP1KyyejMwx2nuljtT40wyLI6oBEotCsyRIljFJGNHUAz2N5DrgazHBpJWHHLKm1FmJ9SssnozMMbePDlCCVEuz3iM/r66v2KVIy5QlV2ddD9K4t284ZoMFbcZnALbA+peWT0RlCg6zIMAi+7MLXLR3SCDTTKfPUwnSldSWMGD1y7RIy/WV0FuPUnsPMWfR4KJ4+ev3b+dZi4MRTsvPVYIZLK8mWDz1Epr+MziIQMFXArt5HEuk7yrScjSFRXUt1uf9gh4jXOgifG9aBPcxwaSXh+iqorew8iUdWD6ylI2CiYDsHIh54vNqyDgRPWk/qKyP9BX4/ycYYH7/yUnTcrt1VYWyyk5TMNqWoajrXIaDWwzGPsoC7ehOr6GCXgO8hZYLlGC9EJJbGk7fpSWtD+InfzY6F+qENUo4JugjdwHcm5Eh2kHHZni61MxKvSli/RUZvFR1kmKiO5Iwabb8TpiOtDdEtPVMH08/ZJsiqejyMPS0JIsl0fmbMFs06NTiOAfI2iu/JBWfXSCsmozeso+87oyzFmQwSjJF1NkXjKZqrGme3E+m9Xju5wJFL4tnTFEx84lWKwte2yOgN6VS1XgvTC0o4Oy+tjdAAjGrZiGrcJn8i00orAAOH0zRTQeC8Rt2nmL60YjJ6QzredpmUmta5s9EqayIwP1q/c+mj4j6ElWgOJbnFnhO2JwUCmEuF1gPBhOlJKyajN6RTsqZ7biZr3ScNAg4+TyQJA/OCa3i34NdcKu5uUjnLxFXeHrYpTb3lNJzJei0yeqM6rXNzWOs+KTTxdZLDEVpKIGjrUo7/6EnFjUV0rKUCPneQYRUzXFozqEsFOXiK6UgrJqM3qmPnyqJbit1HWmdEg29OwPIPP1GcIcnUgTunj0vDhs9CMwCkOMDDdKQVk9Eb1bFzvafnDnYfaZ2JJQELuHZvlRPlnMlOdv4UbPgsOGiLePTOKxm9IR1+KM480OiPEKXJ2H2kdQaWBiyoMmiT5BzujsUG84AbQWA60orJ6A3p1G8PetkW47tE0I4EbGGufXP1L85ig7mm5Z8ImRmrPqM3pFN+bjaBba3tE+eDwOb7rAoWFvqNfhpnENTeoirHRJLv00X3z5cHmg0gJTBdOLC9zAGnsg6k4WjWi2jq8ISqIKNyn7ATO0djXHz9amjAthYSwHnd5bxFxXNT9EK4rvXmZ3eUiWJJwe/6ek6udTmDwKEIDnYcBMcGtuWmDvoqwdiVaBI58DVo8Om+qE/iLaaMRAtcS6He/GjCKPr7BgOpHQXH41WQ5wgcx/lSu4pgwC2HKNGEUMACO47XZ/UrKc0sKl4GyegA9Mnj8KSVdep+IJkM6ZGxJZLeItE/boJtsJnnFclD5yUq7faEGLpEMEg4Cg6YO0G69U1fZZKcgGr9W7pcF4jinVNxwSLkBQW7YENmbLBfx4NFFmW8HnqPJZLZzjEWjKlOHGgjWI/tvrv7B0hjottNBcgrAAAAAElFTkSuQmCC","Name":"Bullet 28","Paragraph":{"Font":{"Name":"Times New Roman","NameFarEast":"+mn-ea","NameComplexScript":"+mn-cs","Size":28.0,"Bold":false,"Italic":false,"Underline":false,"Color":"Black","SmallCaps":false,"AllCaps":false},"Alignment":0,"IndentBefore":28.3464565,"FirstLineIndent":-28.3464565,"ParagraphSpacing":{"Before":0.0,"After":9.0,"LineSpacing":1.0,"MeasureInLines":true}},"List":{"Visible":true,"BulletType":1,"StartValue":1,"IndentLevel":1,"Character":8226,"CharacterFont":"Arial","BulletStyle":0,"BulletSize":1.0,"BulletColor":"Black"}},{"Base64Png":"data:image/png;base64,iVBORw0KGgoAAAANSUhEUgAAAPMAAAAbCAYAAACp4bnQAAAAAXNSR0IArs4c6QAAAARnQU1BAACxjwv8YQUAAAAJcEhZcwAAFiUAABYlAUlSJPAAAAb4SURBVHhe7Zo/UvQ8DMa5IPfgEByBE3ABenpqWlpKSjpuwJtHn6V51kiOHDvZ3fn2N6NZnCj+I0uynXB348aNGzcKPz8/vy8vL7/Ln5AbFRn73Gz4P0Qn/fHxUSde5Onp6ff19fX38/NTnOHr60vv7QbaeH5+tj4U2Yu6nZTALujj+/v7L2y3XDuMjH0OtuHuwM6w+fKnCcpvb2/d41LbPDw8WF339/dy7ePjo7u+iwLBuvzI4HgwcFKUedAku4GE4rS5K9/f338SGRIYruM+A2eAc7E+EuFRQQ0nXrNPRucagP0D/zNBIGaDUBMCfnWBAmhHkx/m9egEPQXdghXHDNGAJ9mVYszD2gNb2oRDwJmWP+XXC/49yPT1SBtSW9OALdW2GVkLaE2+JaBdNKBLu9cDVpjlR4SzVASdvVZ1J3F0e6C7zRLAIgc7gbUrJZ+MzjDYqSw/U9vQFRnBVwcq/FVXWZYomZbteFMH8FwWf78OqjNVCsqUR9DdvwlsapOdZcs5biPWppR8MjrD0FZ4CiV45Tjz3xWfesdYfPoP1RFqDdG7ttW5Z4ACGe8Iuvs3gU1t8pa2OPYRWJtS8snoDKGBV2QKCMpsUuRFqRGAplPmqoXpSulKsE5nDUdb8yOw/knpGEbaHHl2C5n2Mjqbcc61U+hJiHxcLOJh91u+zkl57T3SRVG/Jcy+EVw4apDcv6PY1OaRL5uITHsZnU0giKpAnt5GB9J+tDJXR8rw3Exn/554OD98zlMZOPT/qWsRj6we+KMDA/P5p/7EMAGrW0pJ+OwWnNvsPolHVg/M0hFgW/SdAxT29c6tdXB40nprvAPSZmD7P6s3xuj5jY794L7PwcmscubbEiDV2Sl83kkiESc6LQea+OaR601Rjzuy3d72CVjVwa4CCRJSnF6ucYKCTzTeApuelA6G30AXG7s4n1d1jIL6V5QQLh7nzGOC7KST2wHX0SKjZzroC4ysDgVnq4M7e+5fgetcpXaQRFJh/RYZvSk6mP/ojMo2Ln7iYTpSOhjdGmfO2dXnVRH4ll6f5EPnA4FRthWudK56/GyLjJ7pRJ8o6skpZ9cRrK4okeE6Jp2TIP5OOoI9I6WYjN6wjs57tKLxqgcJxsg6h6PvfrILj7NDEln7DHZVYJDRKo3rycHycy0yehmdkxd5vG3aiNWVFQRERxLhZ1tk9IZ0ivO79ypML3jDa/eldCAamL1b42rsJle/Mtd4ZwuVC9xGnryBLCvNCFaXlALgDHAk3tHwMaCB6UspJqM3pONtOZNS07q3K1hkMttrBnOk7wjqoxpkgg9dFt6ZVGUloFm3RUYvo+Nl2RG660H7vKOJtqwF05NSTEZvSKessu69TmbV0wX8E3ZPJFBDd5+8w+DFQCXYgVw3cFTexqqUAPJgvRYZvYyO0qPbYlM9dUJpOBjrtcjojeq07vUwq540ZTvc9S1Yt+QI5vpYhC8QnJAhdUCf3ByUs1JvyRpnFNZrkdHL6Cg9ui0211NvueXiX0xHSjEZvVEdu9dIzhmsHintjAZlTyCX4BWJzsVIwHVA97Rxbro6Wm3LomfX7isZvYyOInq95yeHnjZP0NUCUpzCw3SkFJPRG9Wxe4Nvcq0eKe3IlkAGvBi1tuXlnsk1bbe7/jmk6LJ4rN1XMnoZHUX0Gitilp42T+BgLuKxdl/J6A3p8PEpkwSxugXObfVIaSe2BjKoVtwmyXm8OHq/IQMZYGPy1QBr9Wb0Mjon59UJ2yKrS0odsBNckH1CnfrotLY6Y3znCuaRQC709rFX/+y0toMRMsAoCXRkwIxeRsc+pU3YYoNUmx58Zo6+d5/BPqFOvdNC31pbUNwPAp7rmQ58DW1ndpEIdi/h8BEx+T8BontV22xIdnXW7AiJDMIO7WVRPMc6kIZxWS9EA6TnyNAg1WYN26b0x+UM9mnqsJOrYAXmNtFPJMrGuPj5qWggt5IMwH3dGXkJh+en6IXwudmbo0vFOr0W0BigBk1rgPzNDvocYDAinIKNBcG1te1b1Gbp9xSjFwdmSVGPueV4e9lHSj5NHZ7XNYlszAlBAwm/JSltxks0GYmSn/rK2hxpMs0ucpeCdFoFg4RD8UBhGEwi7kEyQRNNAjkqsOt4aeV9GkFf2NGgp8+jXyjj/owVGfXW/YZDol+ec+A67mNMS1EETtByEmWGfcrqYlLKJ2R0ANrkcXjSmve6HQjmJWMLj0x/IllLIHokQ//Qb55b+JHOzYR/Cz4cMzicBYOD49SGhIEiR4jQ7dHyp9TnPC+ZL8qiDBxJA3cpisDougoMYnX2Cvqgtul13EH7yHOBKN49FRfYkxMN+oU+ZMaG/ut4MFeZeY3gee6VzGKD8WBcdVJFGUF82ve7u3+EAGTgkfE9JQAAAABJRU5ErkJggg==","Name":"Sub Bullet 28","Paragraph":{"Font":{"Name":"Times New Roman","NameFarEast":"+mn-ea","NameComplexScript":"+mn-cs","Size":28.0,"Bold":false,"Italic":false,"Underline":false,"Color":"Black","SmallCaps":false,"AllCaps":false},"Alignment":0,"IndentBefore":56.6929131,"FirstLineIndent":-28.3464565,"ParagraphSpacing":{"Before":0.0,"After":9.0,"LineSpacing":1.0,"MeasureInLines":true}},"List":{"Visible":true,"BulletType":1,"StartValue":1,"IndentLevel":2,"Character":8211,"CharacterFont":"Times New Roman","BulletStyle":0,"BulletSize":1.0,"BulletColor":"Black"}},{"Base64Png":"data:image/png;base64,iVBORw0KGgoAAAANSUhEUgAAAM8AAAAjCAYAAAAzB16mAAAAAXNSR0IArs4c6QAAAARnQU1BAACxjwv8YQUAAAAJcEhZcwAAFiUAABYlAUlSJPAAAAd/SURBVHhe7Zk7shQ9DIXvBu8+WARLYAVsgJycmJSUkJCMHdx/jtBxndbIsvsxFP/gr0rV427Z7Yceds/LYrFYNL58+fJ2u7z5dbF4KGZsmXz69AnX03z+/Pmu7SBX8qh2F38ZX79+ffvw4YOut5WPBM4fP368ffz48e3du3etrdfXV7v37du3ur3v37+/vX//vlWk/Pr1q644ATpxuzTBAH/+/Hm63YyVeZ4f2I4aeSawuaHRO3RAXOEHv+/+fg+c5/bTfKP0BTfojZw1Qh/ARq5wyMW/CWw0BuNKRg7EhOEOlEIH8veWmCJlpkJFJ0IsFoegPcHYo2MgazCLqPR2OdylQHo6QJPK6ChjStqJo9kH+8jbJRvQYrEb7mJw1vl9JyeesT1z3BGOKSNMb5RMTImGDzmafZjukq3bYrEb2NNsIKftQQr7bToTR4mma6UOTeFM9vHO8GAHWltWWix2IrY0RIO/S0Z7Xtk3bRni2aoLFTeH/T0dB9xPSqdaW1ZaLB6P2Vsv82h2gvTOPb5NNBl9gKCioQf+UUXFO6z6rR0rFeA9GJi0YR6PvewoveK5H+q6ej0dODrHi3df9T9XhP8p6PhQ1s+kFey/rg1+455H3BLWV6Nin24/TTDfcb2TaL6RLHpndaoofzH2Ph/XHbFvmI9sDbhOvhMrYWPGkezDOsH4WjtW6uB1rKN0FAySA8A1ixBx8V029HTQnhqiyihN7wXjwhjUMDWyhTm7g4dh6HF+cNVDcmUsnF+RzfujxP6gjXDQ7r5PQR2MG/X91kPRL2QxCCjZH/h+z6C9zIwRsJGGGlbVEcLJDUbe2rBSArd6LhvUibOB4J2JA2zIdOg4+gUHC0xnhYy+7szCeckMiIsE6b2Phq+Lq6gT+Ls2ZOPHvOI++xQdERIzhRomZCaTIGjM2M5VcC58vCVJQLHgzft7MiUbaKjhjjrji5CluNaGlRLUYO2G4FHWxPXuiIuKexFtB5L009Ax93T2QOeIkZxo4MjmmMbQGzvxvppkTjY7/uhAXq+h/R3ND+rOGPGVMEjMZjpdb5W9gZMVN6hhVx2ityZRptW3Us5IZ/QcXKITjQz3jqJO3TvXMOiIbOD8j7YPsZ1o9I7qdNE1z4xo1ibgaHui91noCLNbLZKsgcmpzANmIg0NrhNlWn0rJfAdRWeHbdy4SgfM6pWEKN6lN36NisXcNBh1IZ0tXntupQ7a72zN2V9IL6MC9KfjxA8BTr030yHAYfsK0S00ZZRdCSvcMYo0vcV3Wl0r7QBRz/fwM21cpQNm9UpC33fjC2cy4zxq9P7uSHtupQ6jbBizc+YgyLR7M8AZ8C7YqWf7KRCcUEfnittklc5cbqDyHRppMk8U58poda00AIPnFhDXmfOMc5UOmNUbcaodDVozn7OT/XukehYpdblGkCz7wJhnP8GfhfaZHBm6cK4wx9H50W+de8jIgaiYoo1p9mEnivTd6lmpAwbAtJlsOWbauEoHzOqNaO0c3L60+tXZgowyxo3qWaTUrbIPfu/dPh2F9rfHcbTvvYyOoB0dqHoHlVJ6kYZbkyJdtnpWSkCn0FFIx0iGbdy4SgfM6o1o7exZXKHVn/n6o87jCx9pz61UU7Vj9GwCfZ3ZZp7liOMA7Xe1zYu7nir7UCklizRcrMGhSuvdoQteTELTsVLOVTpgVq+EgQUys//HYukCaf3OB4ANOped97XnVqoxvWpto03gHvgTHwqOOg4IGaVEjywuKeVDECMNy4MBtDpWCqiB2I2cP6kDZvVKdL4gVZQD0Fejn/gAsMHPGCadNWnPrdRBI+4o48WPGnDgQTA9zRnHcVqfrTRmqD9sLIk0M3tb1c8YPQd/UgfM6pVoJoBUDkCDVYOI8+3tdaGzFVut1paVOtA4IaMMomPEe+H8J4x6CAIM3jP7ASWbcw3YkxnSdKv1Y4MlMZpO7G1VP6M9zyZdF9Klx1U6YFZviEZmCIKNLjwWD2PE/czoNfuMIroHsipbtLaqLMg+z2wVgY6xcNzT0HFGGRzPud3K5kJtamS/moUz+9xEuJEnamMuXbRdSNY2v7BBMDGMrngPFiUaH56jHXdiRfV6zOiAWb0hGIcb1FB60VQjZW+xaSzJvCitnd4ZjIZVRdmIZp9Zh9uLzsEe6dkzk8DIGWl/6bzSSG8/TTCpVWOgbNCJ7UJQjm17ORUaCiMqJQ6YhkPJDGxGB8zq7QF9jWNQwXjSqCZokMFvGgWu7POE4bY28M641mxnj+MQGnfPWI8ymrtK3P666DYXY9e+I5BxTNm82oMJuYORRide0LojMdCeRpa4qDAsDPD20xw2LFCrlwjJnlGU7DnlNFggHSd+Y2FmDQ7zhLnhXEB2ttHqoYC5VMOEsY2cuAe2RyNjPYKOda/MjAV2hnnQdYHsXZvF86MGcikwwKOOt1j8H3iY83gGWyyeloc4DzJOdf5dLJ6BhzgPzged8+9i8TRc7jz4iPGIDwWLxd/GKefhp104C5wGX6Lwe2WdxVPD/3AoXt7Lpg3I+sK2eHbujF5kGjgK/3eJ/8X9G7y8/Ae0FB4UYBvzkAAAAABJRU5ErkJggg==","Name":"Main copy 28","Paragraph":{"Font":{"Name":"Times New Roman","NameFarEast":"+mn-ea","NameComplexScript":"+mn-cs","Size":28.0,"Bold":false,"Italic":false,"Underline":false,"Color":"Black","SmallCaps":false,"AllCaps":false},"Alignment":0,"IndentBefore":0.0,"FirstLineIndent":0.0,"ParagraphSpacing":{"Before":0.0,"After":0.0,"LineSpacing":1.0,"MeasureInLines":true}},"List":{"Visible":false,"BulletType":4,"StartValue":1,"IndentLevel":1,"Character":8226,"CharacterFont":"","BulletStyle":0,"BulletSize":1.0,"BulletColor":"Black"}},{"Base64Png":"data:image/png;base64,iVBORw0KGgoAAAANSUhEUgAAAQgAAAAjCAYAAABo6pS+AAAAAXNSR0IArs4c6QAAAARnQU1BAACxjwv8YQUAAAAJcEhZcwAAFiUAABYlAUlSJPAAAAmTSURBVHhe7Zq7ji1XEYbPkzjmuZz5FYjInRATOCRwRkCERIaIEJHlyCKxnAASsgXGFzTwbdW/9Xd1rUv37n18zrA+qTTTtWrdq2qt7pk3i8Vi8X/Fv//wx5evPvjZCz9DtVg8nf98/c3Lv37z25vvhep1wIRawoTD7CG+/d3vy/YlYXYJz2p3saj48cuvXv7560+f5s/f/enPL9/86pNN+zyfOQA11n/8/Bf3tv7+4Uc33feffd5v74cv/vLy9ce/3AwEITOGyWkYhLfJBH/869+eEsDrBrF4mxAzHnBIFD0E8ZHbzUJcDQM7UJLhJ7Ee6ls/SnDMpRvvGPsAkEcDjQnkNq9IOovFu0KOm1CfhvbyodqTUZLQwU9yCNUOJQn6DVWNdzxVYUCVBaNosXg1XOnfihkCOgc/p79uAy4klTDZoBt1zwY8yXU/LcjIB3H2FsE7T24LieLF4tVwlX/rxs23h1CV5O963ACiaIN/NghVE9l1LwUyUnAPK3TQtSW/ZkTxYvFquMq/iZnZA1nxhbRi1Mc1erV321DtcYNHbhEMhnpcl3hWO8jNYLF4RVzl34qXGfwQb/Xr5b0YVrwi3DpCvUdG/O4n/5GBg959NCi1g9wMFotXxE/l3+qzdYPwWwbS+g7BK41suh89ZRSPm4+M3YoJBuztqA3XtaAfJqY2ELIa712jaxLlo39YadmQzDRf+r7q/0Ay+nu0z49n//NTD43f94bf0dF2mDVRfXcqjUntsd55v/OJlaU6oao6vZNshmr/9MycWn5a+RW35NH7vsj7xs+f+gBUn4wrVBvy+jPmys80J9YjVDVqKB5P3SJUh00L1fQCaqMZKI6Ajkn6plRZUJvX66dlQ3sebC7d69YJmBdzcCf27O1rVqGPU9hpffjpH616zqL1laD3/rPk8dCGf/hCWv051Lnt3f/qh+owrf3L45FesD7YIOo/rxn73/vKL1s/pLQWuf9bhbeA/+WhlRTB5ylBF8X3W8bMPu4SBHjw9AYitGC+4KqPhGoH2bhl44mqmgh95iCPojuVjZKDnyJsvBISMnvCjLivSxEk7vit/hTcvrmOBzp9hfpONX/WFX0rcJB84rtjVuUVJMYZ3+nB2PP4WTe1q3HnpMZeUi8eN/i6YxfqDVr31jzzmEL9dLTfrbk5+WBA2JPR3Haocjze8OAcDQZHwy5fVVQfCdUOD8pQ3cFxVdbayOy4od7g7SB5nMLn3LI5ghwxO6/w5FitsZyhNXfBWNVOlUhm55+ThE5N4eMdrQ91Z5x4hjz+6rBwtB6t5DRKdlzH0ffG776ChPrpMCb6qw6cijxOyaEDUJXi8Y4Hb29Aykh5Q1QXCdWOkc2oHK6yyY4Y6lO4E7a+MyixtvrT+o8CIreTAxu8PFQlvueVE836BEE3fUJNoD6Ran7C1yJUJd5evnkpCHtBdKWvzKJgH/lDJvuHZHp/VCEe78ycGFqoKtuqLhKqHeqjNdiZNq6ygVm7EX4ah6qkNX/P/K21ceTUSHWLUBkSqhIfd7XnGi/SuhkB4+kF8lHUJxKqkupaPSNRfbPuJPlQl1T1nwnJuYqzHsyBBIj4q5VkdBO8IeN43DA6MVoODqqHhGoasjeTmmnjKhuYtRvhYw/VIXRNRmYShAd2PhFBZUioSvJpE+o7+eSskgA3pqOn3AjvM1Qlj667J5hQNZHd2b6OwHoSi6Ok5ZDsqOP+oNdWl8pfNsgwHjf4iVFlGyWQeNygeq3yDJPXBvHTr+m9Nq6ygVm7EY+244l55k+hfvJVffbKMiNbDyJ+D/UdnHlmzEcYjUnM2rXwm1iomjza1yyKQfY4VEPkD/hRTuLsjfsX0k0SMorHHd6Y3yI0iMpJQHWQUJUwAV1/8vV4po2rbGDWboS3c+aq7fWrm1tmdPL3yjIj294tgt+PXoNn8P5CVeJ2M+uW8fqhanLE9iyKsSPJwfendfvk8M1JotmHDOJxR+vE0HWude1RHSRUOxgUA0WqDZ1p4yobmLUb4e0c2Vzh9We+OHuCYC1DfcfbC1WTXjui5ROMdeaV6CjqCwlVidvNrFvG648Su9uG6lLOJAfwvem9kuQbevMWIYN43FGdGHLI3kcOrxOqDe7UrUUYtQFX2cCs3QglT2TmfZzN8g3y+tVHx4yvZdWfypBQNZFdb2+zT4T68o+Touqrwl8RZm4yjNXX3U/V0WuS7JBQXcbZ5AA+h1A18U8ITfuZxvKJoefeBGSPhGqDB0GodozagKtsYNZuhK8X0svkgL0H9uijYwZnln21JypDQlXip8roBM4fUklSvaTyCOoHCVVJXvfRHBi3r6/PibZCXeL9hOoSHkkOcHRcQ/uZxvKJgYwytNuGasOoHN6mDczajfATHekFuYLSHSKvN+1FUYkSSuu1wNsKVYmcExndBHyO9EuCO+vUI9QPEqoST5QI4+olZ8o9ifC71++tgduF6mFISoxp5iMva135lR+8oz0E2TZ9VAbx2CRn59G7ptuGaoOXV47lzoqEesdVNjBrN4OfRggJ1TeezWOO6KvA9lvE6GTW1bp1YqodpBcwGvPMaw34HKs5XIX6QELVxANEgq96sPTWHZ3qtYImJ5LRDXEGJYdRW5Tr1aDab4+bUYzSlmyrGNycVKNs440hoS7xdpGqbf3lArktTJyS9IPj5QCjnHby1c9tQrVjxgZm7WZgHu5sPWmdGO7src2Ws/SuxGoDaX0TkWM1T5ICv0XMJpUzqA8kVE2OrHsVFPkWkhM76519ExskTA5TJbUZacWsDvNRwtE8St9RIKozHKfXGHQbDHK7CM+5bZ7dxkXBoJNRkies4JBUQTRjA7N2R2CseQ4uzKfM3IYnUn6XU/BTYx4Fp+oj9Jn3Wu0cSQ5Czt1y1kc5sy+jdUd6665kWYnWyHU3/x68BlbMjLMl9BnNlPhrJ2vm+0PC077tfMc76UmYb9CJ4c4lcv2eRJVbe549s+OyUUyQMpKST1J1KgmTKRuoyiVh8hBskM+T39mY2aBinVgbrcXRNlQH4Zm1dMfE2UaJqgXX3JGznsXHnSVMujA2X3fmzNwr/81gg63WnLoeTOiyTx7F9/OozOyX5uBrgBz1v8Urx50jVJeBA55NLovF4h3gmQmCkzV+XSwW7yPPShDcHLhBxONisXgfeVaC4F125n1+sVi8wzwjQfDh9FkfJxeLxVvk0QTBF2/q6s95fP2+/b5uD4vF+82Z/yPIeH3J+svFYvGeUwW2JEymIBnob/b5f1UWr4U3b/4LB+sgNDPXdIEAAAAASUVORK5CYII=","Name":"Main copy red 28","Paragraph":{"Font":{"Name":"Times New Roman","NameFarEast":"+mn-ea","NameComplexScript":"+mn-cs","Size":28.0,"Bold":false,"Italic":false,"Underline":false,"Color":"230, 30, 40","SmallCaps":false,"AllCaps":false},"Alignment":0,"IndentBefore":0.0,"FirstLineIndent":0.0,"ParagraphSpacing":{"Before":0.0,"After":0.0,"LineSpacing":1.0,"MeasureInLines":true}},"List":{"Visible":false,"BulletType":4,"StartValue":1,"IndentLevel":1,"Character":8226,"CharacterFont":"","BulletStyle":0,"BulletSize":1.0,"BulletColor":"Black"}},{"Base64Png":"data:image/png;base64,iVBORw0KGgoAAAANSUhEUgAAAJoAAAAaCAYAAABPT0XPAAAAAXNSR0IArs4c6QAAAARnQU1BAACxjwv8YQUAAAAJcEhZcwAAFiUAABYlAUlSJPAAAATnSURBVGhD7VoLkuMqDJxz+UA5j0+Ty/gwXrVkIYElIDvOvnkTdxU1GTD6NgKcfN24cWMC+77t23Pd18ey49/Hc8ffgtH4jf8ASMqTErLQR/zLbVkoOZSsnYCE0Qd++AcA9q5kn7fXE2k0fsNAq3F/UKzwURrF7bHulPphvNq5y/LI5xGL6GFRAGId3YcQU/6TiKZg29m+mEij8U/HtnqCtQ18yGNGlUkWMj3ExegoViFXZOWL4Ezo8yFKb6L9LuzbykRZViEK94EsFfmoQh1jHjr3a1nLXMD41MwrExKBgCTrJtpvA6pPFhNUK/xBWyjx3OkgxSceK1WShEsPwQT2ibStj5tovwhceTwRGvidriIMwYpTzJmweFkntc5B7qddBhQ30d6HrGrZuS7ZVqOYV8zlVl8IMmCevToQZuPyoK8S0HBzQTeex7N2scCYnQs8IPd0+yX5+fPvI1pkS/dWRdhwQG7imdm+PSVekI9knvVRLlySMV7nSpr3y295aK/6rPC6WhlKwJxoNrciqU9GaRzQnHBQ5gOygnTHoZIJpwHBNZm2XSWvv8m2K8XssJJcBZc8Rp/Hu4imld6TBCTCkLdPUex0RESf3MLOc+r4QQ8tRPdKgeOk485vkanz4uOM2H628RWUuKWH/fOYopszHixBsdZ7n+K33TaJtrLODpfS2xia9Zus8wp6B9HKnCZIvQBK8uPkZltNK8/7DGTxNZ9ifYhXdEh/BRLzs/xvE03RbnHS6hKusEAEBvXIoWMBobSKHF2Mrp4Bkf6GaEqMUF5gY7EvDbzZ4AngE5IRo1SvbFG2sWKZMQFnofZGNl1GNAAPYruT5Fo7bXUXE63FTlt3bcf7iWZBmk9WlnSPiDA+IRnRsjiaX00/cjKI6wjsT+LLpURTMOGq7TRwivuvJZqc46D3OEhTlU31lIBfRTR9fp5ohUSdoEbb53eIBqhePxd6MlkzgL4RUbMqq/AxL7aALNG26GFBqpN1NdE8sf0hvKvHOXUt0eaeB2aIFvn8XaJZXGRM5M0vkBYsb0AyIFo0HmEMWXgnQEAW/KuJliXs3xJtruz794qjFQ4Un53Ml4iWyFbd8G2WKBFkbkycFr18ADbu5ElnfxVYQOrnegpfJVqPEF09AyK9SjSgECcLJMfD/DJfcx1aBfz4DNF03gwR8R1l9lwPHN8BybbmVZfGKNJXKh45Kz2EksSZ1dg8YwQIyFGCf05WVHqvIFrk9Gg8gvcLOqtftFAEooT2qlohVBs/7U/nqe05CSoZnecyjEjG/tJxJs1J6lMjswoq7e/6+zMZJVIQYUTg2RgjTJ1EMe6QGYxZYEAqG7M5pIuMQB/02++dhGi4HPhxGaMWJGs0ngELxcjWtJAUNWnUPlxsuD+IXxuL+lxKJOOxuKp6lEXtK8gE6gXVazERVa/++sP8CWyGMr0MbAgKsbdSDvK5n5EAbYBK4wRYBakalkTimBKR5bpbrnzdA80+iUJCX6naBlWjcfo7hN1+j7lBLDxgJ7+O8bHpzPF+IVlcKXUeJWv6x4eHr7N+AThjzpGMWofAzB/n76zNN/4haqJZZX8VTLTO9nfjw3EZ0bDNd6rOjQ/HVUSLDus3bhRcQTS+7LxwybnxgbCv1tDkkiMjOc634fGt9MaHoncjHr2i8Df3/8cN7+vrD4VtmI39R4ItAAAAAElFTkSuQmCC","Name":"Small copy 20","Paragraph":{"Font":{"Name":"Times New Roman","NameFarEast":"+mn-ea","NameComplexScript":"+mn-cs","Size":20.0,"Bold":false,"Italic":false,"Underline":false,"Color":"Black","SmallCaps":false,"AllCaps":false},"Alignment":0,"IndentBefore":0.0,"FirstLineIndent":0.0,"ParagraphSpacing":{"Before":0.0,"After":0.0,"LineSpacing":1.0,"MeasureInLines":true}},"List":{"Visible":false,"BulletType":4,"StartValue":1,"IndentLevel":1,"Character":8226,"CharacterFont":"","BulletStyle":0,"BulletSize":1.0,"BulletColor":"Black"}},{"Base64Png":"data:image/png;base64,iVBORw0KGgoAAAANSUhEUgAAAMMAAAAaCAYAAAAKTuhNAAAAAXNSR0IArs4c6QAAAARnQU1BAACxjwv8YQUAAAAJcEhZcwAAFiUAABYlAUlSJPAAAAYTSURBVHhe7Vo7ciMhEPVJdtO9i8M9iiMfRYFv4tqjeDMHChw4UaCA5TV0T8N0A2ONVPIWr4pkGKA/7zUD0sPExMR/ghD+hvPrS/h8+h3ef/wKH68h5C5Cr3/itghvf8Pp8Bw+Hn+F95/P4RTuNB8gzimS5vgzGhqJQ+3xdyRQJFQ0OoBUb/djPOz9jPZpezXZe/0Tt0V4ewnHmA/OxVYxhLc/UUR6fMzt00s4DXCyHnt8jGt740LAy2kBkD8/zpMsi9+TGBhkeya8RfZe/8RtcT5kUm4Qg4yxGnHWnye8PqeC+PQnFfVc9E0+pwqaJvYmPT2lRacYJi4FyJlIPCYG2lFi/o6HRGZ6BkJrgThz8dj3xxcZCwjn63EyoGFcItQUw8Tl2CoGVHEvbzJXbMfD8kXDoCLu9MluE3eM/Egb1yb7OR58phgmLsUWMVAF12StoL9qClJHLEXe5rW5CchDTNg4WNzbAZoxxfC9sHVn6MGr/r2zicmLQl00uDxEe8A4ubbM6sOBm68x0XDa5281vCuHcepbvgE1MO/qVivO779/PTFYtjRvIiLOMdnHKp6e7efXFC/Mj2Su1kMuVJJXucpN+6U/Heq+Gpw/rIf3UBg5Rzp3AOe2iEXnNqeIRfZlTzHoeNR+skh8MSxjCyFpwkijpPuiwGI6aZ8IbD7kUOA4CAgY7pazwPQNVa1msQPz5SAXBDC2zGuJgXdMTWQkl+xQ9jHETiUWPKObC2NMEb/YQKwPRS6KE/crv9Oc+XlMtLVbJ9vXNmrU638cYv5ijiQ/8dDJJAKBMZ/kEDZI5W3EAn16DMTEV5y7iCHHyDsgY52qj1G8U/OKOjlxqrXUrz+xaqItFWAdLNnCKkO9561qcg0xyJgqSK0AEkEdAnpbdj1fnTQvvmKfsx6Rtyo0FnRsVoTIYBtW+f1CLIoxe4gBvOit8xUxMOrPmWR4uV0zJFmWQS0Cc59BesyHapwfEZrrXEEMTF5zPsNGsc8N/GKDJqlOiEde2QW8wlHHiua0RVJjJDa0jkPcReTLehILh2BeYdgKtt2K225iAPAiPm3IKbyc2+qzZmcx1OCf78WOG4hBgmSs5cEjpoZFap0QTwxeHMWv+jly0okrox87RZhWU7FiP7f6sxUUcyfehd2XioGBAfLNazhwLTGk79a4bpyXvtnjbuWus7sYmGTjYhCiN4JqVcRLxABYxMM63lw1hmM3SFztjxfrPcSAOXqC93ZUhvZd4gVCW59AGpLIysm9xaDFpw+uzXVGE+r019j6PjAiBsvnS8WwxCX1pfnGRTwcu8HCMBK7lj8jIJ87QgCs4qNh2kqTd7YJz8m9xeCR6rZiGNs+9e8uvSoEiM9qzk1icObmteHbKFEY/dj1Kz0AGxGLS8XdQ/JvbFyLM8DSr+ZLD9vKFyer91oLtpy2EtxKTHOdncUACLm9QFI8Fr/En8YaXKl0/wh5eNyIWHDd6b1nYSQ2SyyivwOx6BWGr4qBONARwrn6KYBtsWIiO4cueEK0RkWxyAvI2NhXB3Nxek0oawvbQwyW071+C9ovrFn8kzcm3yJdiwRC+jp+Sgz2uGx7gzjFHFsJNhCbbizw24He7dT7TRJusJXmbAiB7XB548W9tqFwNn5vwlk9kH5FpAnXxohjlePJuDyn0SfJi00H16pCWF/+i57FgAO17ue5LEL1+j1AzBKXupnELYmtfzyj50b86liU56RIVEqYvTtpSOFpfNZZKGLTGNuOheGXmlf7VOQSLfrW+6wr+NlqjrjYFv7X6yIEI65YjA/QZyQOSteLQyDq77NAncTlXTi2VJuixaB4jrFYaF51e5X++pD+prAQLQlFV7W6oUL0+smRDuRWi8casdCAnXQVrGPTGKP9QrJox2GbQZTO3x0Y7OuwX17+YvN3iCoWZF8jFixmfh9xiIVPyBl9w6/T3ngA57IhIaC1xAyOK1tG4zpxQ5RisEk4AhKDUaEnJr4NdhMDPmMalXFi4u6xlxisw+PExLfCHmKgQ/CGi4GJibuE/M0kikHfoLWwutkZuG2amLhbtG66etej+kZu3orshYeHf3IE53/ctuTWAAAAAElFTkSuQmCC","Name":"Small copy red 20","Paragraph":{"Font":{"Name":"Times New Roman","NameFarEast":"+mn-ea","NameComplexScript":"+mn-cs","Size":20.0,"Bold":false,"Italic":false,"Underline":false,"Color":"230, 30, 40","SmallCaps":false,"AllCaps":false},"Alignment":0,"IndentBefore":0.0,"FirstLineIndent":0.0,"ParagraphSpacing":{"Before":0.0,"After":0.0,"LineSpacing":1.0,"MeasureInLines":true}},"List":{"Visible":false,"BulletType":4,"StartValue":1,"IndentLevel":1,"Character":8226,"CharacterFont":"","BulletStyle":0,"BulletSize":1.0,"BulletColor":"Black"}},{"Base64Png":"data:image/png;base64,iVBORw0KGgoAAAANSUhEUgAAAJ8AAAAUCAYAAACTbO/7AAAAAXNSR0IArs4c6QAAAARnQU1BAACxjwv8YQUAAAAJcEhZcwAAFiUAABYlAUlSJPAAAAPNSURBVGhD7Zo9ktswDIV9krjNXVzuUVztUVz4Jh4fxdttocKFGxcqGIKmpAeIIEFLzqwTvhnMZCXxB+BHEJKzaWr6MepPR3fdfbjvX78n839fD2fXO+fiY4t03099X0/L+uwP01y7w9cq83ul3OlznO/3/hzm69zZXbfx2vbT3VeK8yvkLkfXxbnm4u0u3ifBUbc/uvtF8e2+F9BJWykwDb7o/xvCh2unxZt8HACd2fbD3SSALCg52x0XZ8AGX/Q/wvcOcu7L4bpp8Z5tJA8atb3tMu1Yxz4oCFiPAUuRW6kGX/T/TeB7lGLTmg2WijeuB65tyIbasVsCQruvDUbSwJB99QdI0x7umvpSjkEbpcNdpjgcdjKOS0a17SkNMNUwN1+WsOf9XLvdY3fHx0bN+g9+fbkUfNqxO/eNQ1A1tvcLx7ZuVDZfapfJYCzD1SQpdHSYrAWApfCpZjze2bw1E3WUPAakdSIjYZGdNBHoUv+jVcBHG2P8N1qFbx30UQ1fYvPM4ZNHLmyW0F5JKqwhmm9E2eOmZITF8EXQ6Xp4Q4I5yP5SkvCxvmARsC8+5/g8ZQslu4/XBWT4gob+sWwRFuHRhjIXg7gGPm+WOLGxITOy0slbDXx4epjh00xLKnLBZgagDFoK38wBDJKhJmILJJ5Pjc8CJALB7ilju4uH1ENER/DQN++fZ55cTKrgM/hG0jYQKRd3q6rgi/CHmFjHDvUN1QwKiOgUBuEZ+GSbHBwpaWOQUveKR+hgMHbIirI+FDb2r4A0KLW5LPCZfEPwC2PL/qyqgQ/XlsXdWFIF9QQj7nRojEFYHb5EAKWqF8gKH4yN8x3KkLs/AdIAFODD8VeHrzD234RPlCjq3CxUrhUg0o/JfMrRisrFJg2APfv8e/Ch71b4sBGZDzK+woc6x5D55GS0GoNlEgFAanFyWnOBkmBkYLX4lzsN1oaPlBtbm2+NSgBr88omOBaUgrFOccGMb1cMPm+WN1RNSxeIAKBAaLuWBQ2u5/xjMSGYoM3YF9kL4MuNPV4XbWpUgi8VL4ptblMEFX/bJRPUssAJ074rSfiSJrKMpqcWiOaMmV6Y7OeZ+da0WRU+eYqBXZVPQzUqwUdiG0Babl2H/9XCdqgnmL6ma9/6HhlrcowyID2rBUjugjV/4YiXg3L3wm6Ub/SKj4+dCzGhePgg9ixbTtCQxv6lX7gwL4CPNJtv9MsCTknWPuZMzD/TNf1HWgO+piZVmBFDDR6zKDuOYy0WGjQ1rSVW8GuWq7uampYo/EKFNd9gse6y1tOv1WbzB3Lsi7ogNx8aAAAAAElFTkSuQmCC","Name":"Sub heading 16","Paragraph":{"Font":{"Name":"Arial","NameFarEast":"+mn-ea","NameComplexScript":"Arial","Size":16.0,"Bold":true,"Italic":false,"Underline":false,"Color":"230, 30, 40","SmallCaps":false,"AllCaps":false},"Alignment":0,"IndentBefore":0.0,"FirstLineIndent":0.0,"ParagraphSpacing":{"Before":0.0,"After":0.0,"LineSpacing":1.0,"MeasureInLines":true}},"List":{"Visible":false,"BulletType":4,"StartValue":1,"IndentLevel":1,"Character":8226,"CharacterFont":"","BulletStyle":0,"BulletSize":1.0,"BulletColor":"Black"}},{"Base64Png":"data:image/png;base64,iVBORw0KGgoAAAANSUhEUgAAAKoAAAAUCAYAAAAdtqaHAAAAAXNSR0IArs4c6QAAAARnQU1BAACxjwv8YQUAAAAJcEhZcwAAFiUAABYlAUlSJPAAAASHSURBVGhD7VkLcoUgDPRcHsjzeBov42FoFkgMGDD4+n11Z5i2EEKyWQHt9ODBgz+KbZnDNM1h3QP9fPDrEPYtLPOE4sQ2L2vYqFjbsoQt/J+iPUL9HOykp3VdwkyamonM3N1FCHvY8hz8OS1bOS/sa5jzANUnDu4bTUDf9J5CRc6Lk8AHY6DdLUzzLILzCFX0Ni9hpR2SdVhgW2xBxgXfVKjI2fukP7iHpJ9rnvcVp9iFHbbbNSr/fNylsfcTqouYBy/DI1SvmCPSjoptdz1tufqOKnbK8SH01Oj2IP1830Dfjt+zzayuGF47hthnGzxgtZ32iTj1sbLQkQSTotF8+hnv6SvdUWf10J7i2+jKkPM148OVIo8jtrvXi/TOcMSKd4ZXuYjxK3u2pTeRsIgPalkHmCu1NbRxhSsRyrpe3yBXJ7vQHSGNnGHtRpGMLGKQgb5C1EQyF57nszi8doAQpxKDCDGk+2qfeClM/tJDZxEYBZbn6NPlFF/mhuPjfAHmkf1C1Aev1FQuPbAfroPUR+V4l4sWv/HBiHblCZrERH153giuhCocrmmDwO+x4RRvrSdkXBi3FrcKZxaTCVZiGLM7X1F4fiE8LpohjlYO1pqAGV8lSiCJoiy01deDxFDFnb5GHH5GuDDjd9YBfTVPXvSEqteHUCmEaHM83OfcBJicCIFhaqdivihUoO732EliardgmDtOj6TOWBKWX6iyI3F8lShbubXAfnv2o1x4+MXfchQXOXUEc4G+UNvHPsdlbTIF0v2IDGFMTSf4GUKtfXjseonJmBJJl6TO2F2hAu25/mJzbDUXGqNceOsA6BxijsYaXnRrYPDHsHKIaH3Ul91VBdta3CLjiiDu99j1i3PezbokdcZeEWqMEXHQXRAxyr1voNi92BijXHjrAHBeWB/zenFcoVsDzkHxx7ByiIAgdWEYFiGtxS0yWgSl/mNNj90R/DlWK+kuSZ2xV4QKxLfqi7f1HsRvXSSFUS68dQDEN76QNHThRV+oDTESjhgq7mJxKsIBUwDNAiUydFAtguJ6KohRuzpxjknP/wmhRr/q7zs4Cph860LBP8cwwoWXXwbzY42NoMczwON1XFYOEak45BBPfy4QCLOKJuLFk4AsYEe7SPF9MifIBLEt5vMnFIvIKztdRPl0w31kiL8ZrUICWmQp/hTvkVu5rvCjfFnFZDur4Zsl/XRBfBeN8lFr3eHiil8G+2kJzAvJo5O7aIxz4Pcjaw7fUfXHbLS584kqFhot20QySKzFp4ZMEPrEL9lzUAyvHQASyy8T5ZpSLBlHS/lhnHHcv1P8Il7VZvJb+0LxjsLnlgVk+dDNEkUL8FXUgjaRuhZXXDBG+GW0roMetHhoCV//EyLl0I7rSyAEXRTIa/fbgQe4RTJyfHWHuotRfuPJ8uKx/6fwn4Qad5FOccO2mafTd2CU3598qL4d6Vjqb/mA1+63g8UQ/3+uBIn8cKXqHbNfCS+/HH9q56vSW0K/lHCzSPLa/RWkO74uOOWT78AY/26M8ItrS7wn/mC8NqbpA7wV5FieOtTNAAAAAElFTkSuQmCC","Name":"Supporting copy 16","Paragraph":{"Font":{"Name":"Times New Roman","NameFarEast":"+mn-ea","NameComplexScript":"+mn-cs","Size":16.0,"Bold":false,"Italic":false,"Underline":false,"Color":"Black","SmallCaps":false,"AllCaps":false},"Alignment":0,"IndentBefore":0.0,"FirstLineIndent":0.0,"ParagraphSpacing":{"Before":0.0,"After":0.0,"LineSpacing":1.0,"MeasureInLines":true}},"List":{"Visible":false,"BulletType":4,"StartValue":1,"IndentLevel":1,"Character":8226,"CharacterFont":"","BulletStyle":0,"BulletSize":1.0,"BulletColor":"Black"}},{"Base64Png":"data:image/png;base64,iVBORw0KGgoAAAANSUhEUgAAAHEAAAAPCAYAAADTViBhAAAAAXNSR0IArs4c6QAAAARnQU1BAACxjwv8YQUAAAAJcEhZcwAAFiUAABYlAUlSJPAAAAKHSURBVFhH7VeLbQMhDM1cDMQ8THPLZBjqD2AbzKdtVDXRPQnlwMaY9wx3edz4EOR85Qg/+Oi2eOFvQ/WHYTN+43fI+ZlTAL5DgifLba/RlPtnCmCI4C4OPIYTZfwW8fUwInUisrjCf9XE5d8TEZGvSJO8CrnxWpAGvYhXygkGSldObHdDEmYiIq6IVRJMsBuvhyeiB9LjuyKyjY9wf51WW2sqeDvFpsEaz5QDPMerXiO87iwWx8EiKlVYbK0qle8pzNxu/mBTxEKSJXftwwVu5/Ge5Kr0udU4EbGugdsvQ4KViFWMkFK7u5lD3JCcUCEbbCX5ulhL0Agr601jwXWCpLF/id1i6L7M3aEnwubNtgAd7TvmLuvxTVVFG0m+4lluRyIiTzOflYhs08LZJBG8EdncIAr1y0YnMSr8WIp0t39GFIJEmxDBgloe9Hpe7kM+Kj4V80aYihMRlwWxElG/E/uEjcCritYbc4hATGP1JG36O6zI8nggIeAH9+Ktpe3cl9OI+3hFXgi0L2N5ySOYTBARZlNfbYJtMkcTL/16qpSfR8Qi1k40L94K/VoaNWeTG3jWV4Obu7KXoSIICKj+HuywEhHzqkWCwDySWo/gichjcwHYLqLpPm9sQpRDxDJW57/r71BJNx8zECPyYvwOVLlTLt0toufSTdWR762xgxcHUQvLNsVtW2zSjPrGFwm2c0OEainP8uVpm/44wtaE6PLQsXSLMF+P274UwQ7DvhV5IqRjKyKGgEU22jWeKR7lM2rQF7O2lfaN4vgxiAg476VLYAL80/kuOD31JMxE3LeBvoLKEI3pk/2OOBUR97rz+fcYriRonyIgPmLzRGrX319cd4/H4wuEfW4cYfIe5wAAAABJRU5ErkJggg==","Name":"Diagram copy 12","Paragraph":{"Font":{"Name":"Times New Roman","NameFarEast":"+mn-ea","NameComplexScript":"+mn-cs","Size":12.0,"Bold":false,"Italic":false,"Underline":false,"Color":"Black","SmallCaps":false,"AllCaps":false},"Alignment":0,"IndentBefore":0.0,"FirstLineIndent":0.0,"ParagraphSpacing":{"Before":0.0,"After":0.0,"LineSpacing":1.0,"MeasureInLines":true}},"List":{"Visible":false,"BulletType":4,"StartValue":1,"IndentLevel":1,"Character":8226,"CharacterFont":"","BulletStyle":0,"BulletSize":1.0,"BulletColor":"Black"}}]}]]></PpStyles>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CBB68CCC-1B51-492A-84E3-3500C75307DB}">
  <ds:schemaRefs/>
</ds:datastoreItem>
</file>

<file path=customXml/itemProps10.xml><?xml version="1.0" encoding="utf-8"?>
<ds:datastoreItem xmlns:ds="http://schemas.openxmlformats.org/officeDocument/2006/customXml" ds:itemID="{4F72C013-D0A8-41E0-8381-B9C3321F0DCA}">
  <ds:schemaRefs/>
</ds:datastoreItem>
</file>

<file path=customXml/itemProps11.xml><?xml version="1.0" encoding="utf-8"?>
<ds:datastoreItem xmlns:ds="http://schemas.openxmlformats.org/officeDocument/2006/customXml" ds:itemID="{015489D0-6924-4348-A9BE-0A639023A5F1}">
  <ds:schemaRefs/>
</ds:datastoreItem>
</file>

<file path=customXml/itemProps12.xml><?xml version="1.0" encoding="utf-8"?>
<ds:datastoreItem xmlns:ds="http://schemas.openxmlformats.org/officeDocument/2006/customXml" ds:itemID="{6FEA50E6-D1D1-43BB-B1EA-ADDC424130BD}">
  <ds:schemaRefs/>
</ds:datastoreItem>
</file>

<file path=customXml/itemProps13.xml><?xml version="1.0" encoding="utf-8"?>
<ds:datastoreItem xmlns:ds="http://schemas.openxmlformats.org/officeDocument/2006/customXml" ds:itemID="{A567B8E4-3605-45F9-9AEA-5FBF26BDA041}">
  <ds:schemaRefs/>
</ds:datastoreItem>
</file>

<file path=customXml/itemProps14.xml><?xml version="1.0" encoding="utf-8"?>
<ds:datastoreItem xmlns:ds="http://schemas.openxmlformats.org/officeDocument/2006/customXml" ds:itemID="{07956F30-437E-4A81-83F4-B4D183328853}">
  <ds:schemaRefs/>
</ds:datastoreItem>
</file>

<file path=customXml/itemProps2.xml><?xml version="1.0" encoding="utf-8"?>
<ds:datastoreItem xmlns:ds="http://schemas.openxmlformats.org/officeDocument/2006/customXml" ds:itemID="{85C9654A-CB65-48CF-ADF0-1162351C4C97}">
  <ds:schemaRefs/>
</ds:datastoreItem>
</file>

<file path=customXml/itemProps3.xml><?xml version="1.0" encoding="utf-8"?>
<ds:datastoreItem xmlns:ds="http://schemas.openxmlformats.org/officeDocument/2006/customXml" ds:itemID="{4A06E6E0-42A7-4D0A-BFE4-44531EFEF22E}">
  <ds:schemaRefs>
    <ds:schemaRef ds:uri="http://schemas.microsoft.com/office/infopath/2007/PartnerControls"/>
    <ds:schemaRef ds:uri="http://schemas.microsoft.com/office/2006/documentManagement/types"/>
    <ds:schemaRef ds:uri="http://purl.org/dc/elements/1.1/"/>
    <ds:schemaRef ds:uri="http://purl.org/dc/terms/"/>
    <ds:schemaRef ds:uri="http://schemas.microsoft.com/office/2006/metadata/properties"/>
    <ds:schemaRef ds:uri="320a551e-16f4-47a3-9de3-a44184757694"/>
    <ds:schemaRef ds:uri="http://purl.org/dc/dcmitype/"/>
    <ds:schemaRef ds:uri="http://www.w3.org/XML/1998/namespace"/>
    <ds:schemaRef ds:uri="http://schemas.openxmlformats.org/package/2006/metadata/core-properties"/>
    <ds:schemaRef ds:uri="33f53f2e-5ee9-41f0-8aa6-727ab8d0edfa"/>
  </ds:schemaRefs>
</ds:datastoreItem>
</file>

<file path=customXml/itemProps4.xml><?xml version="1.0" encoding="utf-8"?>
<ds:datastoreItem xmlns:ds="http://schemas.openxmlformats.org/officeDocument/2006/customXml" ds:itemID="{F5A6AC88-5A03-4CBC-B83F-8A83D57514C4}">
  <ds:schemaRefs/>
</ds:datastoreItem>
</file>

<file path=customXml/itemProps5.xml><?xml version="1.0" encoding="utf-8"?>
<ds:datastoreItem xmlns:ds="http://schemas.openxmlformats.org/officeDocument/2006/customXml" ds:itemID="{9806E413-48B9-461A-A2BC-AE3697B59A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10d62f-c8d4-4af6-9329-f31e540e84ee"/>
    <ds:schemaRef ds:uri="4d878908-b99f-41d1-be17-6dcd2860b9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6E803A3F-64DB-469E-A52C-A9461D2C1E41}">
  <ds:schemaRefs/>
</ds:datastoreItem>
</file>

<file path=customXml/itemProps7.xml><?xml version="1.0" encoding="utf-8"?>
<ds:datastoreItem xmlns:ds="http://schemas.openxmlformats.org/officeDocument/2006/customXml" ds:itemID="{288CBF17-2BA6-4D99-888B-3D7F7D47895D}">
  <ds:schemaRefs>
    <ds:schemaRef ds:uri="http://schemas.microsoft.com/sharepoint/v3/contenttype/forms"/>
  </ds:schemaRefs>
</ds:datastoreItem>
</file>

<file path=customXml/itemProps8.xml><?xml version="1.0" encoding="utf-8"?>
<ds:datastoreItem xmlns:ds="http://schemas.openxmlformats.org/officeDocument/2006/customXml" ds:itemID="{B38A1309-93A8-4147-848C-9DBE227067B1}">
  <ds:schemaRefs/>
</ds:datastoreItem>
</file>

<file path=customXml/itemProps9.xml><?xml version="1.0" encoding="utf-8"?>
<ds:datastoreItem xmlns:ds="http://schemas.openxmlformats.org/officeDocument/2006/customXml" ds:itemID="{9F8E5E60-D5E2-446B-AF9F-C87AFDEFE058}">
  <ds:schemaRefs/>
</ds:datastoreItem>
</file>

<file path=docProps/app.xml><?xml version="1.0" encoding="utf-8"?>
<Properties xmlns="http://schemas.openxmlformats.org/officeDocument/2006/extended-properties" xmlns:vt="http://schemas.openxmlformats.org/officeDocument/2006/docPropsVTypes">
  <Template/>
  <TotalTime>249</TotalTime>
  <Words>4359</Words>
  <Application>Microsoft Office PowerPoint</Application>
  <PresentationFormat>Widescreen</PresentationFormat>
  <Paragraphs>354</Paragraphs>
  <Slides>25</Slides>
  <Notes>0</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Arup</vt:lpstr>
      <vt:lpstr>Blank</vt:lpstr>
      <vt:lpstr>PowerPoint Presentation</vt:lpstr>
      <vt:lpstr>Contents</vt:lpstr>
      <vt:lpstr>Introduction to the Local situation assessment framework</vt:lpstr>
      <vt:lpstr>Place-based factors and assets</vt:lpstr>
      <vt:lpstr>Local economy and business performance</vt:lpstr>
      <vt:lpstr>Local economy and business performance</vt:lpstr>
      <vt:lpstr>Quality of infrastructure</vt:lpstr>
      <vt:lpstr>Quality of infrastructure</vt:lpstr>
      <vt:lpstr>Sustainability, environment and biodiversity resilience</vt:lpstr>
      <vt:lpstr>Sustainability, environment and biodiversity resilience</vt:lpstr>
      <vt:lpstr>Access to quality spaces</vt:lpstr>
      <vt:lpstr>Access to quality spaces</vt:lpstr>
      <vt:lpstr>Quality housing for all</vt:lpstr>
      <vt:lpstr>Quality housing for all</vt:lpstr>
      <vt:lpstr>Local identity and areas of economic and industrial specialism</vt:lpstr>
      <vt:lpstr>Quality housing for all</vt:lpstr>
      <vt:lpstr>A healthy community</vt:lpstr>
      <vt:lpstr>A healthy community</vt:lpstr>
      <vt:lpstr>Presence of innovate industries</vt:lpstr>
      <vt:lpstr>Presence of innovative industries</vt:lpstr>
      <vt:lpstr>Education and skills</vt:lpstr>
      <vt:lpstr>Education and skills</vt:lpstr>
      <vt:lpstr>Frequently Asked Questions</vt:lpstr>
      <vt:lpstr>Frequently Asked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Nicolas Wiecek</cp:lastModifiedBy>
  <cp:revision>4</cp:revision>
  <dcterms:created xsi:type="dcterms:W3CDTF">2022-12-06T11:22:48Z</dcterms:created>
  <dcterms:modified xsi:type="dcterms:W3CDTF">2023-12-15T13:00:44Z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2fa3fd3-029b-403d-91b4-1dc930cb0e60_Enabled">
    <vt:lpwstr>true</vt:lpwstr>
  </property>
  <property fmtid="{D5CDD505-2E9C-101B-9397-08002B2CF9AE}" pid="3" name="MSIP_Label_82fa3fd3-029b-403d-91b4-1dc930cb0e60_SetDate">
    <vt:lpwstr>2022-06-29T16:26:25Z</vt:lpwstr>
  </property>
  <property fmtid="{D5CDD505-2E9C-101B-9397-08002B2CF9AE}" pid="4" name="MSIP_Label_82fa3fd3-029b-403d-91b4-1dc930cb0e60_Method">
    <vt:lpwstr>Privileged</vt:lpwstr>
  </property>
  <property fmtid="{D5CDD505-2E9C-101B-9397-08002B2CF9AE}" pid="5" name="MSIP_Label_82fa3fd3-029b-403d-91b4-1dc930cb0e60_Name">
    <vt:lpwstr>82fa3fd3-029b-403d-91b4-1dc930cb0e60</vt:lpwstr>
  </property>
  <property fmtid="{D5CDD505-2E9C-101B-9397-08002B2CF9AE}" pid="6" name="MSIP_Label_82fa3fd3-029b-403d-91b4-1dc930cb0e60_SiteId">
    <vt:lpwstr>4ae48b41-0137-4599-8661-fc641fe77bea</vt:lpwstr>
  </property>
  <property fmtid="{D5CDD505-2E9C-101B-9397-08002B2CF9AE}" pid="7" name="MSIP_Label_82fa3fd3-029b-403d-91b4-1dc930cb0e60_ActionId">
    <vt:lpwstr>d2f615bd-5adc-4406-b42c-8cea75de1189</vt:lpwstr>
  </property>
  <property fmtid="{D5CDD505-2E9C-101B-9397-08002B2CF9AE}" pid="8" name="MSIP_Label_82fa3fd3-029b-403d-91b4-1dc930cb0e60_ContentBits">
    <vt:lpwstr>0</vt:lpwstr>
  </property>
  <property fmtid="{D5CDD505-2E9C-101B-9397-08002B2CF9AE}" pid="9" name="TemplafyTimeStamp">
    <vt:lpwstr>2022-11-22T12:33:38</vt:lpwstr>
  </property>
  <property fmtid="{D5CDD505-2E9C-101B-9397-08002B2CF9AE}" pid="10" name="TemplafyTenantId">
    <vt:lpwstr>arup</vt:lpwstr>
  </property>
  <property fmtid="{D5CDD505-2E9C-101B-9397-08002B2CF9AE}" pid="11" name="TemplafyTemplateId">
    <vt:lpwstr>638047172168414045</vt:lpwstr>
  </property>
  <property fmtid="{D5CDD505-2E9C-101B-9397-08002B2CF9AE}" pid="12" name="TemplafyUserProfileId">
    <vt:lpwstr>637793864108431021</vt:lpwstr>
  </property>
  <property fmtid="{D5CDD505-2E9C-101B-9397-08002B2CF9AE}" pid="13" name="TemplafyLanguageCode">
    <vt:lpwstr>en-GB</vt:lpwstr>
  </property>
  <property fmtid="{D5CDD505-2E9C-101B-9397-08002B2CF9AE}" pid="14" name="PPStyles">
    <vt:lpwstr/>
  </property>
  <property fmtid="{D5CDD505-2E9C-101B-9397-08002B2CF9AE}" pid="15" name="TemplafyFromBlank">
    <vt:bool>true</vt:bool>
  </property>
  <property fmtid="{D5CDD505-2E9C-101B-9397-08002B2CF9AE}" pid="16" name="ContentTypeId">
    <vt:lpwstr>0x01010033962D51B0082B449019A17F7129E4D4</vt:lpwstr>
  </property>
</Properties>
</file>