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260" r:id="rId5"/>
    <p:sldId id="276" r:id="rId6"/>
    <p:sldId id="271" r:id="rId7"/>
    <p:sldId id="274" r:id="rId8"/>
    <p:sldId id="277" r:id="rId9"/>
    <p:sldId id="278" r:id="rId10"/>
    <p:sldId id="279" r:id="rId11"/>
    <p:sldId id="280" r:id="rId12"/>
    <p:sldId id="281" r:id="rId13"/>
    <p:sldId id="273" r:id="rId14"/>
    <p:sldId id="282" r:id="rId15"/>
  </p:sldIdLst>
  <p:sldSz cx="15238413" cy="8570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S" id="{3A3E7843-53B8-AA43-B3FD-CC4E22C4CBE4}">
          <p14:sldIdLst>
            <p14:sldId id="260"/>
            <p14:sldId id="276"/>
            <p14:sldId id="271"/>
            <p14:sldId id="274"/>
            <p14:sldId id="277"/>
            <p14:sldId id="278"/>
            <p14:sldId id="279"/>
            <p14:sldId id="280"/>
            <p14:sldId id="281"/>
            <p14:sldId id="273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F28"/>
    <a:srgbClr val="0F9A48"/>
    <a:srgbClr val="28ACE2"/>
    <a:srgbClr val="FEB7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806"/>
  </p:normalViewPr>
  <p:slideViewPr>
    <p:cSldViewPr snapToGrid="0" snapToObjects="1">
      <p:cViewPr varScale="1">
        <p:scale>
          <a:sx n="84" d="100"/>
          <a:sy n="84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62439-E456-6149-9294-4E4BB24E1BFE}" type="datetimeFigureOut">
              <a:rPr lang="en-US" smtClean="0"/>
              <a:t>5/11/22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1ECF7-A3CF-7346-974C-EC9A77BAA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4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1409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2817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14226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85634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57043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451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9860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268" algn="l" defTabSz="11428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1ECF7-A3CF-7346-974C-EC9A77BAA5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1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802" y="1402694"/>
            <a:ext cx="11428810" cy="2983947"/>
          </a:xfrm>
        </p:spPr>
        <p:txBody>
          <a:bodyPr anchor="b"/>
          <a:lstStyle>
            <a:lvl1pPr algn="ctr">
              <a:defRPr sz="74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802" y="4501714"/>
            <a:ext cx="11428810" cy="2069319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09" indent="0" algn="ctr">
              <a:buNone/>
              <a:defRPr sz="2500"/>
            </a:lvl2pPr>
            <a:lvl3pPr marL="1142817" indent="0" algn="ctr">
              <a:buNone/>
              <a:defRPr sz="2250"/>
            </a:lvl3pPr>
            <a:lvl4pPr marL="1714226" indent="0" algn="ctr">
              <a:buNone/>
              <a:defRPr sz="2000"/>
            </a:lvl4pPr>
            <a:lvl5pPr marL="2285634" indent="0" algn="ctr">
              <a:buNone/>
              <a:defRPr sz="2000"/>
            </a:lvl5pPr>
            <a:lvl6pPr marL="2857043" indent="0" algn="ctr">
              <a:buNone/>
              <a:defRPr sz="2000"/>
            </a:lvl6pPr>
            <a:lvl7pPr marL="3428451" indent="0" algn="ctr">
              <a:buNone/>
              <a:defRPr sz="2000"/>
            </a:lvl7pPr>
            <a:lvl8pPr marL="3999860" indent="0" algn="ctr">
              <a:buNone/>
              <a:defRPr sz="2000"/>
            </a:lvl8pPr>
            <a:lvl9pPr marL="4571268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7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4989" y="456322"/>
            <a:ext cx="3285783" cy="726345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641" y="456322"/>
            <a:ext cx="9666868" cy="726345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0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0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704" y="2136778"/>
            <a:ext cx="13143131" cy="3565261"/>
          </a:xfrm>
        </p:spPr>
        <p:txBody>
          <a:bodyPr anchor="b"/>
          <a:lstStyle>
            <a:lvl1pPr>
              <a:defRPr sz="74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704" y="5735767"/>
            <a:ext cx="13143131" cy="1874887"/>
          </a:xfrm>
        </p:spPr>
        <p:txBody>
          <a:bodyPr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57140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42817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3pPr>
            <a:lvl4pPr marL="17142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856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570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284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998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571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641" y="2281609"/>
            <a:ext cx="6476326" cy="54381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4446" y="2281609"/>
            <a:ext cx="6476326" cy="54381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5/11/22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8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6" y="456322"/>
            <a:ext cx="13143131" cy="165664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626" y="2101065"/>
            <a:ext cx="6446562" cy="1029699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09" indent="0">
              <a:buNone/>
              <a:defRPr sz="2500" b="1"/>
            </a:lvl2pPr>
            <a:lvl3pPr marL="1142817" indent="0">
              <a:buNone/>
              <a:defRPr sz="2250" b="1"/>
            </a:lvl3pPr>
            <a:lvl4pPr marL="1714226" indent="0">
              <a:buNone/>
              <a:defRPr sz="2000" b="1"/>
            </a:lvl4pPr>
            <a:lvl5pPr marL="2285634" indent="0">
              <a:buNone/>
              <a:defRPr sz="2000" b="1"/>
            </a:lvl5pPr>
            <a:lvl6pPr marL="2857043" indent="0">
              <a:buNone/>
              <a:defRPr sz="2000" b="1"/>
            </a:lvl6pPr>
            <a:lvl7pPr marL="3428451" indent="0">
              <a:buNone/>
              <a:defRPr sz="2000" b="1"/>
            </a:lvl7pPr>
            <a:lvl8pPr marL="3999860" indent="0">
              <a:buNone/>
              <a:defRPr sz="2000" b="1"/>
            </a:lvl8pPr>
            <a:lvl9pPr marL="4571268" indent="0">
              <a:buNone/>
              <a:defRPr sz="2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626" y="3130764"/>
            <a:ext cx="6446562" cy="4604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4447" y="2101065"/>
            <a:ext cx="6478310" cy="1029699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09" indent="0">
              <a:buNone/>
              <a:defRPr sz="2500" b="1"/>
            </a:lvl2pPr>
            <a:lvl3pPr marL="1142817" indent="0">
              <a:buNone/>
              <a:defRPr sz="2250" b="1"/>
            </a:lvl3pPr>
            <a:lvl4pPr marL="1714226" indent="0">
              <a:buNone/>
              <a:defRPr sz="2000" b="1"/>
            </a:lvl4pPr>
            <a:lvl5pPr marL="2285634" indent="0">
              <a:buNone/>
              <a:defRPr sz="2000" b="1"/>
            </a:lvl5pPr>
            <a:lvl6pPr marL="2857043" indent="0">
              <a:buNone/>
              <a:defRPr sz="2000" b="1"/>
            </a:lvl6pPr>
            <a:lvl7pPr marL="3428451" indent="0">
              <a:buNone/>
              <a:defRPr sz="2000" b="1"/>
            </a:lvl7pPr>
            <a:lvl8pPr marL="3999860" indent="0">
              <a:buNone/>
              <a:defRPr sz="2000" b="1"/>
            </a:lvl8pPr>
            <a:lvl9pPr marL="4571268" indent="0">
              <a:buNone/>
              <a:defRPr sz="2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4447" y="3130764"/>
            <a:ext cx="6478310" cy="4604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5/11/22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5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5/11/22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2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5/11/22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3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7" y="571394"/>
            <a:ext cx="4914784" cy="1999880"/>
          </a:xfrm>
        </p:spPr>
        <p:txBody>
          <a:bodyPr anchor="b"/>
          <a:lstStyle>
            <a:lvl1pPr>
              <a:defRPr sz="3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310" y="1234054"/>
            <a:ext cx="7714447" cy="6090903"/>
          </a:xfrm>
        </p:spPr>
        <p:txBody>
          <a:bodyPr/>
          <a:lstStyle>
            <a:lvl1pPr>
              <a:defRPr sz="3999"/>
            </a:lvl1pPr>
            <a:lvl2pPr>
              <a:defRPr sz="3499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7" y="2571274"/>
            <a:ext cx="4914784" cy="4763603"/>
          </a:xfrm>
        </p:spPr>
        <p:txBody>
          <a:bodyPr/>
          <a:lstStyle>
            <a:lvl1pPr marL="0" indent="0">
              <a:buNone/>
              <a:defRPr sz="2000"/>
            </a:lvl1pPr>
            <a:lvl2pPr marL="571409" indent="0">
              <a:buNone/>
              <a:defRPr sz="1750"/>
            </a:lvl2pPr>
            <a:lvl3pPr marL="1142817" indent="0">
              <a:buNone/>
              <a:defRPr sz="1500"/>
            </a:lvl3pPr>
            <a:lvl4pPr marL="1714226" indent="0">
              <a:buNone/>
              <a:defRPr sz="1250"/>
            </a:lvl4pPr>
            <a:lvl5pPr marL="2285634" indent="0">
              <a:buNone/>
              <a:defRPr sz="1250"/>
            </a:lvl5pPr>
            <a:lvl6pPr marL="2857043" indent="0">
              <a:buNone/>
              <a:defRPr sz="1250"/>
            </a:lvl6pPr>
            <a:lvl7pPr marL="3428451" indent="0">
              <a:buNone/>
              <a:defRPr sz="1250"/>
            </a:lvl7pPr>
            <a:lvl8pPr marL="3999860" indent="0">
              <a:buNone/>
              <a:defRPr sz="1250"/>
            </a:lvl8pPr>
            <a:lvl9pPr marL="4571268" indent="0">
              <a:buNone/>
              <a:defRPr sz="12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5/11/22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7" y="571394"/>
            <a:ext cx="4914784" cy="1999880"/>
          </a:xfrm>
        </p:spPr>
        <p:txBody>
          <a:bodyPr anchor="b"/>
          <a:lstStyle>
            <a:lvl1pPr>
              <a:defRPr sz="3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8310" y="1234054"/>
            <a:ext cx="7714447" cy="6090903"/>
          </a:xfrm>
        </p:spPr>
        <p:txBody>
          <a:bodyPr anchor="t"/>
          <a:lstStyle>
            <a:lvl1pPr marL="0" indent="0">
              <a:buNone/>
              <a:defRPr sz="3999"/>
            </a:lvl1pPr>
            <a:lvl2pPr marL="571409" indent="0">
              <a:buNone/>
              <a:defRPr sz="3499"/>
            </a:lvl2pPr>
            <a:lvl3pPr marL="1142817" indent="0">
              <a:buNone/>
              <a:defRPr sz="3000"/>
            </a:lvl3pPr>
            <a:lvl4pPr marL="1714226" indent="0">
              <a:buNone/>
              <a:defRPr sz="2500"/>
            </a:lvl4pPr>
            <a:lvl5pPr marL="2285634" indent="0">
              <a:buNone/>
              <a:defRPr sz="2500"/>
            </a:lvl5pPr>
            <a:lvl6pPr marL="2857043" indent="0">
              <a:buNone/>
              <a:defRPr sz="2500"/>
            </a:lvl6pPr>
            <a:lvl7pPr marL="3428451" indent="0">
              <a:buNone/>
              <a:defRPr sz="2500"/>
            </a:lvl7pPr>
            <a:lvl8pPr marL="3999860" indent="0">
              <a:buNone/>
              <a:defRPr sz="2500"/>
            </a:lvl8pPr>
            <a:lvl9pPr marL="4571268" indent="0">
              <a:buNone/>
              <a:defRPr sz="2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7" y="2571274"/>
            <a:ext cx="4914784" cy="4763603"/>
          </a:xfrm>
        </p:spPr>
        <p:txBody>
          <a:bodyPr/>
          <a:lstStyle>
            <a:lvl1pPr marL="0" indent="0">
              <a:buNone/>
              <a:defRPr sz="2000"/>
            </a:lvl1pPr>
            <a:lvl2pPr marL="571409" indent="0">
              <a:buNone/>
              <a:defRPr sz="1750"/>
            </a:lvl2pPr>
            <a:lvl3pPr marL="1142817" indent="0">
              <a:buNone/>
              <a:defRPr sz="1500"/>
            </a:lvl3pPr>
            <a:lvl4pPr marL="1714226" indent="0">
              <a:buNone/>
              <a:defRPr sz="1250"/>
            </a:lvl4pPr>
            <a:lvl5pPr marL="2285634" indent="0">
              <a:buNone/>
              <a:defRPr sz="1250"/>
            </a:lvl5pPr>
            <a:lvl6pPr marL="2857043" indent="0">
              <a:buNone/>
              <a:defRPr sz="1250"/>
            </a:lvl6pPr>
            <a:lvl7pPr marL="3428451" indent="0">
              <a:buNone/>
              <a:defRPr sz="1250"/>
            </a:lvl7pPr>
            <a:lvl8pPr marL="3999860" indent="0">
              <a:buNone/>
              <a:defRPr sz="1250"/>
            </a:lvl8pPr>
            <a:lvl9pPr marL="4571268" indent="0">
              <a:buNone/>
              <a:defRPr sz="12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58C-28D8-7E4E-B703-CFC7B430CAA8}" type="datetimeFigureOut">
              <a:rPr lang="en-US" smtClean="0"/>
              <a:t>5/11/22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5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641" y="456322"/>
            <a:ext cx="13143131" cy="1656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641" y="2281609"/>
            <a:ext cx="13143131" cy="543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641" y="7943967"/>
            <a:ext cx="3428643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6D58C-28D8-7E4E-B703-CFC7B430CAA8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725" y="7943967"/>
            <a:ext cx="5142964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2129" y="7943967"/>
            <a:ext cx="3428643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6C4F7-F095-6E4F-8A22-AECE1408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8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42817" rtl="0" eaLnBrk="1" latinLnBrk="0" hangingPunct="1">
        <a:lnSpc>
          <a:spcPct val="90000"/>
        </a:lnSpc>
        <a:spcBef>
          <a:spcPct val="0"/>
        </a:spcBef>
        <a:buNone/>
        <a:defRPr sz="5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04" indent="-285704" algn="l" defTabSz="1142817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499" kern="1200">
          <a:solidFill>
            <a:schemeClr val="tx1"/>
          </a:solidFill>
          <a:latin typeface="+mn-lt"/>
          <a:ea typeface="+mn-ea"/>
          <a:cs typeface="+mn-cs"/>
        </a:defRPr>
      </a:lvl1pPr>
      <a:lvl2pPr marL="857113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521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99930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571339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3142747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714156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285564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856973" indent="-285704" algn="l" defTabSz="11428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71409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7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714226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285634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57043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428451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0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571268" algn="l" defTabSz="1142817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rkblue.org/user/logi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rkblue.org/stockholm50/consultation-jorda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547B932E-B006-EF43-9E12-2DD7F15211EF}"/>
              </a:ext>
            </a:extLst>
          </p:cNvPr>
          <p:cNvSpPr txBox="1"/>
          <p:nvPr/>
        </p:nvSpPr>
        <p:spPr>
          <a:xfrm>
            <a:off x="12221259" y="4157443"/>
            <a:ext cx="239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Picture fill: Insert square photo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02974C-CF25-274F-8C18-020B3532FE37}"/>
              </a:ext>
            </a:extLst>
          </p:cNvPr>
          <p:cNvGrpSpPr/>
          <p:nvPr/>
        </p:nvGrpSpPr>
        <p:grpSpPr>
          <a:xfrm>
            <a:off x="0" y="15888"/>
            <a:ext cx="15238413" cy="8591423"/>
            <a:chOff x="0" y="-1"/>
            <a:chExt cx="15238413" cy="859142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F2EF14-24B3-9244-A1A7-C9FCE5ADF530}"/>
                </a:ext>
              </a:extLst>
            </p:cNvPr>
            <p:cNvSpPr/>
            <p:nvPr/>
          </p:nvSpPr>
          <p:spPr>
            <a:xfrm>
              <a:off x="9204105" y="-1"/>
              <a:ext cx="6034308" cy="857091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3" name="Picture 2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0E6A790E-7FDB-0148-90AA-9C8631D0C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559" y="539870"/>
              <a:ext cx="5177804" cy="152541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E36C1C-8638-6943-9A59-9D107B29A301}"/>
                </a:ext>
              </a:extLst>
            </p:cNvPr>
            <p:cNvSpPr txBox="1"/>
            <p:nvPr/>
          </p:nvSpPr>
          <p:spPr>
            <a:xfrm>
              <a:off x="638995" y="2648017"/>
              <a:ext cx="627615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 dirty="0">
                  <a:solidFill>
                    <a:srgbClr val="28ACE2"/>
                  </a:solidFill>
                  <a:latin typeface="Poppins" pitchFamily="2" charset="77"/>
                  <a:cs typeface="Poppins" pitchFamily="2" charset="77"/>
                </a:rPr>
                <a:t>Jordan </a:t>
              </a:r>
            </a:p>
            <a:p>
              <a:r>
                <a:rPr lang="en-US" sz="3500" b="1" dirty="0">
                  <a:solidFill>
                    <a:srgbClr val="28ACE2"/>
                  </a:solidFill>
                  <a:latin typeface="Poppins" pitchFamily="2" charset="77"/>
                  <a:cs typeface="Poppins" pitchFamily="2" charset="77"/>
                </a:rPr>
                <a:t>National Consultation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513B1C-63CE-6A4F-B45D-C998FEB9D445}"/>
                </a:ext>
              </a:extLst>
            </p:cNvPr>
            <p:cNvSpPr txBox="1"/>
            <p:nvPr/>
          </p:nvSpPr>
          <p:spPr>
            <a:xfrm>
              <a:off x="638995" y="3817568"/>
              <a:ext cx="548339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oppins" pitchFamily="2" charset="77"/>
                  <a:cs typeface="Poppins" pitchFamily="2" charset="77"/>
                </a:rPr>
                <a:t>A healthy planet for the prosperity of all – our responsibility, our opportunity</a:t>
              </a:r>
            </a:p>
            <a:p>
              <a:endParaRPr lang="en-US" sz="2600" dirty="0">
                <a:latin typeface="Poppins" pitchFamily="2" charset="77"/>
                <a:cs typeface="Poppins" pitchFamily="2" charset="77"/>
              </a:endParaRPr>
            </a:p>
            <a:p>
              <a:r>
                <a:rPr lang="en-US" sz="2600" dirty="0">
                  <a:latin typeface="Poppins" pitchFamily="2" charset="77"/>
                  <a:cs typeface="Poppins" pitchFamily="2" charset="77"/>
                </a:rPr>
                <a:t>At Ajloun Forest Reserve </a:t>
              </a:r>
            </a:p>
            <a:p>
              <a:r>
                <a:rPr lang="en-US" sz="2600" b="1" dirty="0">
                  <a:latin typeface="Poppins SemiBold" pitchFamily="2" charset="77"/>
                  <a:cs typeface="Poppins SemiBold" pitchFamily="2" charset="77"/>
                </a:rPr>
                <a:t>11</a:t>
              </a:r>
              <a:r>
                <a:rPr lang="en-US" sz="2600" b="1" baseline="30000" dirty="0">
                  <a:latin typeface="Poppins SemiBold" pitchFamily="2" charset="77"/>
                  <a:cs typeface="Poppins SemiBold" pitchFamily="2" charset="77"/>
                </a:rPr>
                <a:t>th</a:t>
              </a:r>
              <a:r>
                <a:rPr lang="en-US" sz="2600" b="1" dirty="0">
                  <a:latin typeface="Poppins SemiBold" pitchFamily="2" charset="77"/>
                  <a:cs typeface="Poppins SemiBold" pitchFamily="2" charset="77"/>
                </a:rPr>
                <a:t> of May, 2022 from 9:00 a.m. Jordan Time</a:t>
              </a:r>
            </a:p>
            <a:p>
              <a:endParaRPr lang="en-US" sz="2600" b="1" dirty="0">
                <a:latin typeface="Poppins SemiBold" pitchFamily="2" charset="77"/>
                <a:cs typeface="Poppins SemiBold" pitchFamily="2" charset="77"/>
              </a:endParaRPr>
            </a:p>
          </p:txBody>
        </p:sp>
        <p:pic>
          <p:nvPicPr>
            <p:cNvPr id="15" name="Picture 1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3D3E6C7D-E14A-A549-BBC1-11D9A680F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3934" r="74578"/>
            <a:stretch/>
          </p:blipFill>
          <p:spPr>
            <a:xfrm>
              <a:off x="0" y="7089448"/>
              <a:ext cx="3867807" cy="1376925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ADFFC94-8D8B-B245-A6CA-3A490CC58CD5}"/>
                </a:ext>
              </a:extLst>
            </p:cNvPr>
            <p:cNvGrpSpPr/>
            <p:nvPr/>
          </p:nvGrpSpPr>
          <p:grpSpPr>
            <a:xfrm>
              <a:off x="6417303" y="5808066"/>
              <a:ext cx="5600579" cy="2783356"/>
              <a:chOff x="6444275" y="5823557"/>
              <a:chExt cx="5600579" cy="2783356"/>
            </a:xfrm>
          </p:grpSpPr>
          <p:pic>
            <p:nvPicPr>
              <p:cNvPr id="5" name="Picture 4" descr="Shape&#10;&#10;Description automatically generated">
                <a:extLst>
                  <a:ext uri="{FF2B5EF4-FFF2-40B4-BE49-F238E27FC236}">
                    <a16:creationId xmlns:a16="http://schemas.microsoft.com/office/drawing/2014/main" id="{16C016E9-7419-1148-8182-BD90533BAE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49858"/>
              <a:stretch/>
            </p:blipFill>
            <p:spPr>
              <a:xfrm>
                <a:off x="6444275" y="5828024"/>
                <a:ext cx="2786802" cy="2778889"/>
              </a:xfrm>
              <a:prstGeom prst="rect">
                <a:avLst/>
              </a:prstGeom>
            </p:spPr>
          </p:pic>
          <p:pic>
            <p:nvPicPr>
              <p:cNvPr id="18" name="Picture 17" descr="Shape&#10;&#10;Description automatically generated">
                <a:extLst>
                  <a:ext uri="{FF2B5EF4-FFF2-40B4-BE49-F238E27FC236}">
                    <a16:creationId xmlns:a16="http://schemas.microsoft.com/office/drawing/2014/main" id="{A0E2F6C9-77DC-8749-A4F4-673EE8CB68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alphaModFix amt="28000"/>
              </a:blip>
              <a:srcRect l="48887"/>
              <a:stretch/>
            </p:blipFill>
            <p:spPr>
              <a:xfrm>
                <a:off x="9204103" y="5823557"/>
                <a:ext cx="2840751" cy="2778889"/>
              </a:xfrm>
              <a:prstGeom prst="rect">
                <a:avLst/>
              </a:prstGeom>
            </p:spPr>
          </p:pic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994D81C-2C25-0648-AB78-AF8677A0DA86}"/>
                </a:ext>
              </a:extLst>
            </p:cNvPr>
            <p:cNvSpPr/>
            <p:nvPr/>
          </p:nvSpPr>
          <p:spPr>
            <a:xfrm>
              <a:off x="6915149" y="2216041"/>
              <a:ext cx="4577913" cy="452913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Picture fill: Insert square photo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8BD8C2D-D826-163B-10FA-61D2CD579C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7131" y="-34073"/>
            <a:ext cx="6303128" cy="87133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7A5FD4-AFD8-0F13-4296-A1FCED6FBD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2553" y="2199631"/>
            <a:ext cx="4577913" cy="457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5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E4CC06-3DD9-9247-900D-A0EA0067442E}"/>
              </a:ext>
            </a:extLst>
          </p:cNvPr>
          <p:cNvSpPr/>
          <p:nvPr/>
        </p:nvSpPr>
        <p:spPr>
          <a:xfrm>
            <a:off x="0" y="1563757"/>
            <a:ext cx="11264348" cy="159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14CA1F-5946-C441-BD38-A6F318E0340A}"/>
              </a:ext>
            </a:extLst>
          </p:cNvPr>
          <p:cNvSpPr/>
          <p:nvPr/>
        </p:nvSpPr>
        <p:spPr>
          <a:xfrm>
            <a:off x="3974065" y="8114591"/>
            <a:ext cx="11264348" cy="159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0A8913-BA54-534F-A724-7E08601A7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944" y="7542460"/>
            <a:ext cx="1521656" cy="58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691A00C-69DF-3931-E9F2-49F3552DA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370" y="1966547"/>
            <a:ext cx="6289489" cy="5757857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258EAF-218D-41F2-C2A1-3694A5C1F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59" y="297297"/>
            <a:ext cx="8020056" cy="722012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16AF529-2CFA-384A-E79F-598C57FE8EBE}"/>
              </a:ext>
            </a:extLst>
          </p:cNvPr>
          <p:cNvSpPr/>
          <p:nvPr/>
        </p:nvSpPr>
        <p:spPr>
          <a:xfrm>
            <a:off x="13639800" y="217102"/>
            <a:ext cx="1188720" cy="5784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109094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EDA3AA-F61C-8843-94FF-A19201A5C206}"/>
              </a:ext>
            </a:extLst>
          </p:cNvPr>
          <p:cNvSpPr/>
          <p:nvPr/>
        </p:nvSpPr>
        <p:spPr>
          <a:xfrm>
            <a:off x="0" y="1563757"/>
            <a:ext cx="11264348" cy="159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2C1D3D-F2A8-224B-BC1B-3B11F8BA8BDB}"/>
              </a:ext>
            </a:extLst>
          </p:cNvPr>
          <p:cNvSpPr/>
          <p:nvPr/>
        </p:nvSpPr>
        <p:spPr>
          <a:xfrm>
            <a:off x="3974065" y="8114591"/>
            <a:ext cx="11264348" cy="159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48126F0-69ED-C246-A699-B982248D4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805" y="6989685"/>
            <a:ext cx="2501676" cy="9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6C60CB-8B4F-AA0D-2ACF-CFC78702E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66" y="297297"/>
            <a:ext cx="10439400" cy="7556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3CD9DE-7A4D-48A1-4C32-0FBD7F571BD1}"/>
              </a:ext>
            </a:extLst>
          </p:cNvPr>
          <p:cNvSpPr txBox="1"/>
          <p:nvPr/>
        </p:nvSpPr>
        <p:spPr>
          <a:xfrm>
            <a:off x="8939454" y="5425440"/>
            <a:ext cx="1698066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ES" dirty="0"/>
              <a:t>JOIN GROUP</a:t>
            </a:r>
          </a:p>
          <a:p>
            <a:endParaRPr lang="en-ES" dirty="0"/>
          </a:p>
          <a:p>
            <a:r>
              <a:rPr lang="ar-AE" dirty="0"/>
              <a:t>إنضم إلى المجموعة</a:t>
            </a:r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582970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E4CC06-3DD9-9247-900D-A0EA0067442E}"/>
              </a:ext>
            </a:extLst>
          </p:cNvPr>
          <p:cNvSpPr/>
          <p:nvPr/>
        </p:nvSpPr>
        <p:spPr>
          <a:xfrm>
            <a:off x="0" y="1563757"/>
            <a:ext cx="11264348" cy="159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14CA1F-5946-C441-BD38-A6F318E0340A}"/>
              </a:ext>
            </a:extLst>
          </p:cNvPr>
          <p:cNvSpPr/>
          <p:nvPr/>
        </p:nvSpPr>
        <p:spPr>
          <a:xfrm>
            <a:off x="3974065" y="8114591"/>
            <a:ext cx="11264348" cy="159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0A8913-BA54-534F-A724-7E08601A7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93" y="7644088"/>
            <a:ext cx="1842968" cy="70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AA9E0591-4021-CC14-554E-B9DD3E8C6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61" y="463954"/>
            <a:ext cx="13143131" cy="1656647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دليل عن التسجيل والمشاركة بالحوار الالكتروني على موقع "سبارك بلو"</a:t>
            </a:r>
            <a:br>
              <a:rPr lang="en-ES" dirty="0"/>
            </a:br>
            <a:endParaRPr lang="en-E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77A347-C740-5365-7B45-03CE4923D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189" y="1926794"/>
            <a:ext cx="9791639" cy="723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5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EDA3AA-F61C-8843-94FF-A19201A5C206}"/>
              </a:ext>
            </a:extLst>
          </p:cNvPr>
          <p:cNvSpPr/>
          <p:nvPr/>
        </p:nvSpPr>
        <p:spPr>
          <a:xfrm>
            <a:off x="0" y="1563757"/>
            <a:ext cx="11264348" cy="159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2C1D3D-F2A8-224B-BC1B-3B11F8BA8BDB}"/>
              </a:ext>
            </a:extLst>
          </p:cNvPr>
          <p:cNvSpPr/>
          <p:nvPr/>
        </p:nvSpPr>
        <p:spPr>
          <a:xfrm>
            <a:off x="3974065" y="8114591"/>
            <a:ext cx="11264348" cy="159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48126F0-69ED-C246-A699-B982248D4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85" y="7271328"/>
            <a:ext cx="2501676" cy="9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AA402343-524D-CEB6-DFB0-46FFFA0C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E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3E766D-1C0A-7DC9-8336-29B132A18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276" y="660789"/>
            <a:ext cx="12054364" cy="681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9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0348FF-4650-E08F-756D-112BBF0CCFBD}"/>
              </a:ext>
            </a:extLst>
          </p:cNvPr>
          <p:cNvSpPr/>
          <p:nvPr/>
        </p:nvSpPr>
        <p:spPr>
          <a:xfrm>
            <a:off x="0" y="1563757"/>
            <a:ext cx="11264348" cy="1590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E66767-FAE9-47BC-1533-FFC2BF7F4320}"/>
              </a:ext>
            </a:extLst>
          </p:cNvPr>
          <p:cNvSpPr/>
          <p:nvPr/>
        </p:nvSpPr>
        <p:spPr>
          <a:xfrm>
            <a:off x="3974065" y="8114591"/>
            <a:ext cx="11264348" cy="1590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4FC2D24-849B-310D-ED0E-357E06764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1" y="7358463"/>
            <a:ext cx="2378705" cy="91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EFD141-7D6A-275D-32D2-6FA018782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506" y="439794"/>
            <a:ext cx="11858501" cy="725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53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E4CC06-3DD9-9247-900D-A0EA0067442E}"/>
              </a:ext>
            </a:extLst>
          </p:cNvPr>
          <p:cNvSpPr/>
          <p:nvPr/>
        </p:nvSpPr>
        <p:spPr>
          <a:xfrm>
            <a:off x="0" y="1563757"/>
            <a:ext cx="11264348" cy="159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14CA1F-5946-C441-BD38-A6F318E0340A}"/>
              </a:ext>
            </a:extLst>
          </p:cNvPr>
          <p:cNvSpPr/>
          <p:nvPr/>
        </p:nvSpPr>
        <p:spPr>
          <a:xfrm>
            <a:off x="3974065" y="8114591"/>
            <a:ext cx="11264348" cy="159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0A8913-BA54-534F-A724-7E08601A7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93" y="7644088"/>
            <a:ext cx="1842968" cy="70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AA9E0591-4021-CC14-554E-B9DD3E8C6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281" y="8210"/>
            <a:ext cx="13143131" cy="1656647"/>
          </a:xfrm>
        </p:spPr>
        <p:txBody>
          <a:bodyPr>
            <a:normAutofit fontScale="90000"/>
          </a:bodyPr>
          <a:lstStyle/>
          <a:p>
            <a:pPr algn="ctr"/>
            <a:r>
              <a:rPr lang="ar-SA" sz="3600" dirty="0"/>
              <a:t>إذ سجلت عن طريق الايميل، اتبع الرابط الذي في البريد الالكتروني الذي وصل من سبارك بلو</a:t>
            </a:r>
            <a:br>
              <a:rPr lang="en-ES" dirty="0"/>
            </a:br>
            <a:endParaRPr lang="en-E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84D16-9D2C-FCE9-5E7B-1FC11E658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656" y="836534"/>
            <a:ext cx="10725944" cy="756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EDA3AA-F61C-8843-94FF-A19201A5C206}"/>
              </a:ext>
            </a:extLst>
          </p:cNvPr>
          <p:cNvSpPr/>
          <p:nvPr/>
        </p:nvSpPr>
        <p:spPr>
          <a:xfrm>
            <a:off x="0" y="1563757"/>
            <a:ext cx="11264348" cy="159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2C1D3D-F2A8-224B-BC1B-3B11F8BA8BDB}"/>
              </a:ext>
            </a:extLst>
          </p:cNvPr>
          <p:cNvSpPr/>
          <p:nvPr/>
        </p:nvSpPr>
        <p:spPr>
          <a:xfrm>
            <a:off x="3974065" y="8114591"/>
            <a:ext cx="11264348" cy="159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48126F0-69ED-C246-A699-B982248D4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5" y="7201705"/>
            <a:ext cx="1801515" cy="69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AA402343-524D-CEB6-DFB0-46FFFA0C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E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2A08DA-96F6-0B89-18AD-EF14610CB4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004" y="0"/>
            <a:ext cx="12634116" cy="789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5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0348FF-4650-E08F-756D-112BBF0CCFBD}"/>
              </a:ext>
            </a:extLst>
          </p:cNvPr>
          <p:cNvSpPr/>
          <p:nvPr/>
        </p:nvSpPr>
        <p:spPr>
          <a:xfrm>
            <a:off x="0" y="1563757"/>
            <a:ext cx="11264348" cy="1590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E66767-FAE9-47BC-1533-FFC2BF7F4320}"/>
              </a:ext>
            </a:extLst>
          </p:cNvPr>
          <p:cNvSpPr/>
          <p:nvPr/>
        </p:nvSpPr>
        <p:spPr>
          <a:xfrm>
            <a:off x="3974065" y="8114591"/>
            <a:ext cx="11264348" cy="1590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4FC2D24-849B-310D-ED0E-357E06764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1" y="7358463"/>
            <a:ext cx="2378705" cy="91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F6F444-4750-6418-6351-603AE65DA5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70" y="508660"/>
            <a:ext cx="11659950" cy="728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81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EDA3AA-F61C-8843-94FF-A19201A5C206}"/>
              </a:ext>
            </a:extLst>
          </p:cNvPr>
          <p:cNvSpPr/>
          <p:nvPr/>
        </p:nvSpPr>
        <p:spPr>
          <a:xfrm>
            <a:off x="0" y="1563757"/>
            <a:ext cx="11264348" cy="159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2C1D3D-F2A8-224B-BC1B-3B11F8BA8BDB}"/>
              </a:ext>
            </a:extLst>
          </p:cNvPr>
          <p:cNvSpPr/>
          <p:nvPr/>
        </p:nvSpPr>
        <p:spPr>
          <a:xfrm>
            <a:off x="3974065" y="8114591"/>
            <a:ext cx="11264348" cy="159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48126F0-69ED-C246-A699-B982248D4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85" y="7271328"/>
            <a:ext cx="2501676" cy="9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1">
            <a:extLst>
              <a:ext uri="{FF2B5EF4-FFF2-40B4-BE49-F238E27FC236}">
                <a16:creationId xmlns:a16="http://schemas.microsoft.com/office/drawing/2014/main" id="{0F9E7E1A-E687-7943-3167-FBCA38A7B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281" y="313010"/>
            <a:ext cx="13143131" cy="1656647"/>
          </a:xfrm>
        </p:spPr>
        <p:txBody>
          <a:bodyPr>
            <a:normAutofit fontScale="90000"/>
          </a:bodyPr>
          <a:lstStyle/>
          <a:p>
            <a:pPr algn="ctr"/>
            <a:r>
              <a:rPr lang="ar-AE" sz="3600" dirty="0"/>
              <a:t>الآن لديك حساب على سبارك بلو! الرجاء الذهاب إلى صفحه النقاش عن الاردن والإنضمام إليها</a:t>
            </a:r>
            <a:br>
              <a:rPr lang="en-ES" dirty="0"/>
            </a:br>
            <a:endParaRPr lang="en-ES" dirty="0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C4A69839-A835-3FC4-3829-9FED45198FF1}"/>
              </a:ext>
            </a:extLst>
          </p:cNvPr>
          <p:cNvSpPr txBox="1">
            <a:spLocks/>
          </p:cNvSpPr>
          <p:nvPr/>
        </p:nvSpPr>
        <p:spPr>
          <a:xfrm>
            <a:off x="529481" y="1108202"/>
            <a:ext cx="13143131" cy="1656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11428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hlinkClick r:id="rId3"/>
              </a:rPr>
              <a:t>https://www.sparkblue.org/user/login</a:t>
            </a:r>
            <a:endParaRPr lang="en-GB" dirty="0"/>
          </a:p>
          <a:p>
            <a:pPr algn="ctr"/>
            <a:endParaRPr lang="en-ES" dirty="0"/>
          </a:p>
          <a:p>
            <a:pPr algn="ctr"/>
            <a:br>
              <a:rPr lang="en-ES" dirty="0"/>
            </a:br>
            <a:endParaRPr lang="en-E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AA2949-9160-8CA5-BA92-A8243979E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361" y="1722783"/>
            <a:ext cx="9695979" cy="655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59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E4CC06-3DD9-9247-900D-A0EA0067442E}"/>
              </a:ext>
            </a:extLst>
          </p:cNvPr>
          <p:cNvSpPr/>
          <p:nvPr/>
        </p:nvSpPr>
        <p:spPr>
          <a:xfrm>
            <a:off x="0" y="1563757"/>
            <a:ext cx="11264348" cy="159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14CA1F-5946-C441-BD38-A6F318E0340A}"/>
              </a:ext>
            </a:extLst>
          </p:cNvPr>
          <p:cNvSpPr/>
          <p:nvPr/>
        </p:nvSpPr>
        <p:spPr>
          <a:xfrm>
            <a:off x="3974065" y="8114591"/>
            <a:ext cx="11264348" cy="159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0A8913-BA54-534F-A724-7E08601A7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93" y="7644088"/>
            <a:ext cx="1842968" cy="70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AA9E0591-4021-CC14-554E-B9DD3E8C6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041" y="172065"/>
            <a:ext cx="14085679" cy="1656647"/>
          </a:xfrm>
        </p:spPr>
        <p:txBody>
          <a:bodyPr>
            <a:normAutofit/>
          </a:bodyPr>
          <a:lstStyle/>
          <a:p>
            <a:pPr algn="ctr"/>
            <a:r>
              <a:rPr lang="en-GB" sz="4400" u="sng" dirty="0">
                <a:hlinkClick r:id="rId3"/>
              </a:rPr>
              <a:t>https://www.sparkblue.org/stockholm50/consultation-jordan</a:t>
            </a:r>
            <a:r>
              <a:rPr lang="en-ES" sz="44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DA0A30-AFEB-3F3C-2665-D2DC21987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041" y="1437287"/>
            <a:ext cx="11810999" cy="612772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B837BE9-CAF9-B479-D0C9-BCAF25E82E56}"/>
              </a:ext>
            </a:extLst>
          </p:cNvPr>
          <p:cNvSpPr/>
          <p:nvPr/>
        </p:nvSpPr>
        <p:spPr>
          <a:xfrm>
            <a:off x="11948160" y="4682422"/>
            <a:ext cx="1188720" cy="5784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740160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6BD17783032742870D914CE3E65681" ma:contentTypeVersion="9" ma:contentTypeDescription="Create a new document." ma:contentTypeScope="" ma:versionID="b4a68350e2ec9333583c7710eaacdfcf">
  <xsd:schema xmlns:xsd="http://www.w3.org/2001/XMLSchema" xmlns:xs="http://www.w3.org/2001/XMLSchema" xmlns:p="http://schemas.microsoft.com/office/2006/metadata/properties" xmlns:ns2="782d9e2a-cfd2-40d4-bb04-5fc8d09bde2f" xmlns:ns3="4ad922ee-6d21-4963-bd5d-aaf04d22d210" targetNamespace="http://schemas.microsoft.com/office/2006/metadata/properties" ma:root="true" ma:fieldsID="07159211c0b9604567bd8dd8edf05de4" ns2:_="" ns3:_="">
    <xsd:import namespace="782d9e2a-cfd2-40d4-bb04-5fc8d09bde2f"/>
    <xsd:import namespace="4ad922ee-6d21-4963-bd5d-aaf04d22d2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d9e2a-cfd2-40d4-bb04-5fc8d09bde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922ee-6d21-4963-bd5d-aaf04d22d21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4B6448-DB61-4B54-A5A4-D1CB6B0258CD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38FE59-10C9-457F-84D0-A49E2B6CFC5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82d9e2a-cfd2-40d4-bb04-5fc8d09bde2f"/>
    <ds:schemaRef ds:uri="4ad922ee-6d21-4963-bd5d-aaf04d22d21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D3B1C6-B623-460D-B33C-8E736FAB4F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1158</TotalTime>
  <Words>123</Words>
  <Application>Microsoft Macintosh PowerPoint</Application>
  <PresentationFormat>Custom</PresentationFormat>
  <Paragraphs>19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Poppins</vt:lpstr>
      <vt:lpstr>Poppins SemiBold</vt:lpstr>
      <vt:lpstr>Office Theme</vt:lpstr>
      <vt:lpstr>PowerPoint Presentation</vt:lpstr>
      <vt:lpstr>دليل عن التسجيل والمشاركة بالحوار الالكتروني على موقع "سبارك بلو" </vt:lpstr>
      <vt:lpstr>PowerPoint Presentation</vt:lpstr>
      <vt:lpstr>PowerPoint Presentation</vt:lpstr>
      <vt:lpstr>إذ سجلت عن طريق الايميل، اتبع الرابط الذي في البريد الالكتروني الذي وصل من سبارك بلو </vt:lpstr>
      <vt:lpstr>PowerPoint Presentation</vt:lpstr>
      <vt:lpstr>PowerPoint Presentation</vt:lpstr>
      <vt:lpstr>الآن لديك حساب على سبارك بلو! الرجاء الذهاب إلى صفحه النقاش عن الاردن والإنضمام إليها </vt:lpstr>
      <vt:lpstr>https://www.sparkblue.org/stockholm50/consultation-jordan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Bannon</dc:creator>
  <cp:lastModifiedBy>Sara Hayek</cp:lastModifiedBy>
  <cp:revision>34</cp:revision>
  <dcterms:created xsi:type="dcterms:W3CDTF">2022-03-03T15:22:25Z</dcterms:created>
  <dcterms:modified xsi:type="dcterms:W3CDTF">2022-05-11T09:03:42Z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0x010100106BD17783032742870D914CE3E65681</vt:lpwstr>
  </property>
</Properties>
</file>