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14"/>
  </p:notesMasterIdLst>
  <p:sldIdLst>
    <p:sldId id="256" r:id="rId2"/>
    <p:sldId id="292" r:id="rId3"/>
    <p:sldId id="291" r:id="rId4"/>
    <p:sldId id="293" r:id="rId5"/>
    <p:sldId id="294" r:id="rId6"/>
    <p:sldId id="295" r:id="rId7"/>
    <p:sldId id="296" r:id="rId8"/>
    <p:sldId id="297" r:id="rId9"/>
    <p:sldId id="299" r:id="rId10"/>
    <p:sldId id="300" r:id="rId11"/>
    <p:sldId id="290" r:id="rId12"/>
    <p:sldId id="277" r:id="rId13"/>
  </p:sldIdLst>
  <p:sldSz cx="12192000" cy="6858000"/>
  <p:notesSz cx="6858000" cy="9144000"/>
  <p:defaultTextStyle>
    <a:defPPr>
      <a:defRPr lang="en-M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C773"/>
    <a:srgbClr val="91C46E"/>
    <a:srgbClr val="A8D08C"/>
    <a:srgbClr val="4472C4"/>
    <a:srgbClr val="CC0099"/>
    <a:srgbClr val="D8CECD"/>
    <a:srgbClr val="FFD9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75" d="100"/>
          <a:sy n="75" d="100"/>
        </p:scale>
        <p:origin x="540" y="24"/>
      </p:cViewPr>
      <p:guideLst/>
    </p:cSldViewPr>
  </p:slideViewPr>
  <p:notesTextViewPr>
    <p:cViewPr>
      <p:scale>
        <a:sx n="1" d="1"/>
        <a:sy n="1" d="1"/>
      </p:scale>
      <p:origin x="0" y="0"/>
    </p:cViewPr>
  </p:notesTextViewPr>
  <p:sorterViewPr>
    <p:cViewPr>
      <p:scale>
        <a:sx n="100" d="100"/>
        <a:sy n="100" d="100"/>
      </p:scale>
      <p:origin x="0" y="-245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AE4E83-82B7-4E33-9A3A-B064CF3C1EF1}" type="datetimeFigureOut">
              <a:rPr lang="en-MU" smtClean="0"/>
              <a:t>04/12/2022</a:t>
            </a:fld>
            <a:endParaRPr lang="en-M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0AE170-BA1D-49FD-800E-0CF080638F23}" type="slidenum">
              <a:rPr lang="en-MU" smtClean="0"/>
              <a:t>‹#›</a:t>
            </a:fld>
            <a:endParaRPr lang="en-MU" dirty="0"/>
          </a:p>
        </p:txBody>
      </p:sp>
    </p:spTree>
    <p:extLst>
      <p:ext uri="{BB962C8B-B14F-4D97-AF65-F5344CB8AC3E}">
        <p14:creationId xmlns:p14="http://schemas.microsoft.com/office/powerpoint/2010/main" val="704598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A1835-FD03-4DF3-BEF6-FCE74CAF70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MU"/>
          </a:p>
        </p:txBody>
      </p:sp>
      <p:sp>
        <p:nvSpPr>
          <p:cNvPr id="3" name="Subtitle 2">
            <a:extLst>
              <a:ext uri="{FF2B5EF4-FFF2-40B4-BE49-F238E27FC236}">
                <a16:creationId xmlns:a16="http://schemas.microsoft.com/office/drawing/2014/main" id="{337FA765-E83C-49BC-A9EA-0CC9F22DCC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U"/>
          </a:p>
        </p:txBody>
      </p:sp>
      <p:sp>
        <p:nvSpPr>
          <p:cNvPr id="4" name="Date Placeholder 3">
            <a:extLst>
              <a:ext uri="{FF2B5EF4-FFF2-40B4-BE49-F238E27FC236}">
                <a16:creationId xmlns:a16="http://schemas.microsoft.com/office/drawing/2014/main" id="{F3016B70-3126-4C24-ABC2-C0C3C924D92E}"/>
              </a:ext>
            </a:extLst>
          </p:cNvPr>
          <p:cNvSpPr>
            <a:spLocks noGrp="1"/>
          </p:cNvSpPr>
          <p:nvPr>
            <p:ph type="dt" sz="half" idx="10"/>
          </p:nvPr>
        </p:nvSpPr>
        <p:spPr/>
        <p:txBody>
          <a:bodyPr/>
          <a:lstStyle/>
          <a:p>
            <a:fld id="{B0C893C9-296F-4644-B504-5C86667AE8E5}" type="datetimeFigureOut">
              <a:rPr lang="en-MU" smtClean="0"/>
              <a:t>04/12/2022</a:t>
            </a:fld>
            <a:endParaRPr lang="en-MU" dirty="0"/>
          </a:p>
        </p:txBody>
      </p:sp>
      <p:sp>
        <p:nvSpPr>
          <p:cNvPr id="5" name="Footer Placeholder 4">
            <a:extLst>
              <a:ext uri="{FF2B5EF4-FFF2-40B4-BE49-F238E27FC236}">
                <a16:creationId xmlns:a16="http://schemas.microsoft.com/office/drawing/2014/main" id="{53E30C26-C17B-4844-8D6F-55D29A4D3AEF}"/>
              </a:ext>
            </a:extLst>
          </p:cNvPr>
          <p:cNvSpPr>
            <a:spLocks noGrp="1"/>
          </p:cNvSpPr>
          <p:nvPr>
            <p:ph type="ftr" sz="quarter" idx="11"/>
          </p:nvPr>
        </p:nvSpPr>
        <p:spPr/>
        <p:txBody>
          <a:bodyPr/>
          <a:lstStyle/>
          <a:p>
            <a:endParaRPr lang="en-MU" dirty="0"/>
          </a:p>
        </p:txBody>
      </p:sp>
      <p:sp>
        <p:nvSpPr>
          <p:cNvPr id="6" name="Slide Number Placeholder 5">
            <a:extLst>
              <a:ext uri="{FF2B5EF4-FFF2-40B4-BE49-F238E27FC236}">
                <a16:creationId xmlns:a16="http://schemas.microsoft.com/office/drawing/2014/main" id="{901C0E2F-0B68-4646-9BEE-2F50D417ECEA}"/>
              </a:ext>
            </a:extLst>
          </p:cNvPr>
          <p:cNvSpPr>
            <a:spLocks noGrp="1"/>
          </p:cNvSpPr>
          <p:nvPr>
            <p:ph type="sldNum" sz="quarter" idx="12"/>
          </p:nvPr>
        </p:nvSpPr>
        <p:spPr/>
        <p:txBody>
          <a:bodyPr/>
          <a:lstStyle/>
          <a:p>
            <a:fld id="{366A431F-688C-4859-B0EC-502CD9101A12}" type="slidenum">
              <a:rPr lang="en-MU" smtClean="0"/>
              <a:t>‹#›</a:t>
            </a:fld>
            <a:endParaRPr lang="en-MU" dirty="0"/>
          </a:p>
        </p:txBody>
      </p:sp>
    </p:spTree>
    <p:extLst>
      <p:ext uri="{BB962C8B-B14F-4D97-AF65-F5344CB8AC3E}">
        <p14:creationId xmlns:p14="http://schemas.microsoft.com/office/powerpoint/2010/main" val="3158390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8E2B0-B928-4835-8C28-E1D03D5B5066}"/>
              </a:ext>
            </a:extLst>
          </p:cNvPr>
          <p:cNvSpPr>
            <a:spLocks noGrp="1"/>
          </p:cNvSpPr>
          <p:nvPr>
            <p:ph type="title"/>
          </p:nvPr>
        </p:nvSpPr>
        <p:spPr/>
        <p:txBody>
          <a:bodyPr/>
          <a:lstStyle/>
          <a:p>
            <a:r>
              <a:rPr lang="en-US"/>
              <a:t>Click to edit Master title style</a:t>
            </a:r>
            <a:endParaRPr lang="en-MU"/>
          </a:p>
        </p:txBody>
      </p:sp>
      <p:sp>
        <p:nvSpPr>
          <p:cNvPr id="3" name="Vertical Text Placeholder 2">
            <a:extLst>
              <a:ext uri="{FF2B5EF4-FFF2-40B4-BE49-F238E27FC236}">
                <a16:creationId xmlns:a16="http://schemas.microsoft.com/office/drawing/2014/main" id="{3C80583D-A967-435B-B152-6684054C9B1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U"/>
          </a:p>
        </p:txBody>
      </p:sp>
      <p:sp>
        <p:nvSpPr>
          <p:cNvPr id="4" name="Date Placeholder 3">
            <a:extLst>
              <a:ext uri="{FF2B5EF4-FFF2-40B4-BE49-F238E27FC236}">
                <a16:creationId xmlns:a16="http://schemas.microsoft.com/office/drawing/2014/main" id="{9B84BE32-0D02-4B04-8B6E-2B3AB114E16F}"/>
              </a:ext>
            </a:extLst>
          </p:cNvPr>
          <p:cNvSpPr>
            <a:spLocks noGrp="1"/>
          </p:cNvSpPr>
          <p:nvPr>
            <p:ph type="dt" sz="half" idx="10"/>
          </p:nvPr>
        </p:nvSpPr>
        <p:spPr/>
        <p:txBody>
          <a:bodyPr/>
          <a:lstStyle/>
          <a:p>
            <a:fld id="{B0C893C9-296F-4644-B504-5C86667AE8E5}" type="datetimeFigureOut">
              <a:rPr lang="en-MU" smtClean="0"/>
              <a:t>04/12/2022</a:t>
            </a:fld>
            <a:endParaRPr lang="en-MU" dirty="0"/>
          </a:p>
        </p:txBody>
      </p:sp>
      <p:sp>
        <p:nvSpPr>
          <p:cNvPr id="5" name="Footer Placeholder 4">
            <a:extLst>
              <a:ext uri="{FF2B5EF4-FFF2-40B4-BE49-F238E27FC236}">
                <a16:creationId xmlns:a16="http://schemas.microsoft.com/office/drawing/2014/main" id="{74553713-7E95-46EB-9165-EA1FBEA50855}"/>
              </a:ext>
            </a:extLst>
          </p:cNvPr>
          <p:cNvSpPr>
            <a:spLocks noGrp="1"/>
          </p:cNvSpPr>
          <p:nvPr>
            <p:ph type="ftr" sz="quarter" idx="11"/>
          </p:nvPr>
        </p:nvSpPr>
        <p:spPr/>
        <p:txBody>
          <a:bodyPr/>
          <a:lstStyle/>
          <a:p>
            <a:endParaRPr lang="en-MU" dirty="0"/>
          </a:p>
        </p:txBody>
      </p:sp>
      <p:sp>
        <p:nvSpPr>
          <p:cNvPr id="6" name="Slide Number Placeholder 5">
            <a:extLst>
              <a:ext uri="{FF2B5EF4-FFF2-40B4-BE49-F238E27FC236}">
                <a16:creationId xmlns:a16="http://schemas.microsoft.com/office/drawing/2014/main" id="{21A0905C-7181-4629-A039-1350569490AC}"/>
              </a:ext>
            </a:extLst>
          </p:cNvPr>
          <p:cNvSpPr>
            <a:spLocks noGrp="1"/>
          </p:cNvSpPr>
          <p:nvPr>
            <p:ph type="sldNum" sz="quarter" idx="12"/>
          </p:nvPr>
        </p:nvSpPr>
        <p:spPr/>
        <p:txBody>
          <a:bodyPr/>
          <a:lstStyle/>
          <a:p>
            <a:fld id="{366A431F-688C-4859-B0EC-502CD9101A12}" type="slidenum">
              <a:rPr lang="en-MU" smtClean="0"/>
              <a:t>‹#›</a:t>
            </a:fld>
            <a:endParaRPr lang="en-MU" dirty="0"/>
          </a:p>
        </p:txBody>
      </p:sp>
    </p:spTree>
    <p:extLst>
      <p:ext uri="{BB962C8B-B14F-4D97-AF65-F5344CB8AC3E}">
        <p14:creationId xmlns:p14="http://schemas.microsoft.com/office/powerpoint/2010/main" val="650780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8E9B1F-3174-42E0-8245-52A47EFC0F9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MU"/>
          </a:p>
        </p:txBody>
      </p:sp>
      <p:sp>
        <p:nvSpPr>
          <p:cNvPr id="3" name="Vertical Text Placeholder 2">
            <a:extLst>
              <a:ext uri="{FF2B5EF4-FFF2-40B4-BE49-F238E27FC236}">
                <a16:creationId xmlns:a16="http://schemas.microsoft.com/office/drawing/2014/main" id="{31F6034A-BCFE-4EE1-8AEF-488152BC95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U"/>
          </a:p>
        </p:txBody>
      </p:sp>
      <p:sp>
        <p:nvSpPr>
          <p:cNvPr id="4" name="Date Placeholder 3">
            <a:extLst>
              <a:ext uri="{FF2B5EF4-FFF2-40B4-BE49-F238E27FC236}">
                <a16:creationId xmlns:a16="http://schemas.microsoft.com/office/drawing/2014/main" id="{C5F0854D-1103-4E64-B76A-7FCCBA55AA2A}"/>
              </a:ext>
            </a:extLst>
          </p:cNvPr>
          <p:cNvSpPr>
            <a:spLocks noGrp="1"/>
          </p:cNvSpPr>
          <p:nvPr>
            <p:ph type="dt" sz="half" idx="10"/>
          </p:nvPr>
        </p:nvSpPr>
        <p:spPr/>
        <p:txBody>
          <a:bodyPr/>
          <a:lstStyle/>
          <a:p>
            <a:fld id="{B0C893C9-296F-4644-B504-5C86667AE8E5}" type="datetimeFigureOut">
              <a:rPr lang="en-MU" smtClean="0"/>
              <a:t>04/12/2022</a:t>
            </a:fld>
            <a:endParaRPr lang="en-MU" dirty="0"/>
          </a:p>
        </p:txBody>
      </p:sp>
      <p:sp>
        <p:nvSpPr>
          <p:cNvPr id="5" name="Footer Placeholder 4">
            <a:extLst>
              <a:ext uri="{FF2B5EF4-FFF2-40B4-BE49-F238E27FC236}">
                <a16:creationId xmlns:a16="http://schemas.microsoft.com/office/drawing/2014/main" id="{F5A511AF-89A2-4138-BD0D-3B4C9E598C6E}"/>
              </a:ext>
            </a:extLst>
          </p:cNvPr>
          <p:cNvSpPr>
            <a:spLocks noGrp="1"/>
          </p:cNvSpPr>
          <p:nvPr>
            <p:ph type="ftr" sz="quarter" idx="11"/>
          </p:nvPr>
        </p:nvSpPr>
        <p:spPr/>
        <p:txBody>
          <a:bodyPr/>
          <a:lstStyle/>
          <a:p>
            <a:endParaRPr lang="en-MU" dirty="0"/>
          </a:p>
        </p:txBody>
      </p:sp>
      <p:sp>
        <p:nvSpPr>
          <p:cNvPr id="6" name="Slide Number Placeholder 5">
            <a:extLst>
              <a:ext uri="{FF2B5EF4-FFF2-40B4-BE49-F238E27FC236}">
                <a16:creationId xmlns:a16="http://schemas.microsoft.com/office/drawing/2014/main" id="{36B07D43-4C43-492D-AC46-33428772BDF1}"/>
              </a:ext>
            </a:extLst>
          </p:cNvPr>
          <p:cNvSpPr>
            <a:spLocks noGrp="1"/>
          </p:cNvSpPr>
          <p:nvPr>
            <p:ph type="sldNum" sz="quarter" idx="12"/>
          </p:nvPr>
        </p:nvSpPr>
        <p:spPr/>
        <p:txBody>
          <a:bodyPr/>
          <a:lstStyle/>
          <a:p>
            <a:fld id="{366A431F-688C-4859-B0EC-502CD9101A12}" type="slidenum">
              <a:rPr lang="en-MU" smtClean="0"/>
              <a:t>‹#›</a:t>
            </a:fld>
            <a:endParaRPr lang="en-MU" dirty="0"/>
          </a:p>
        </p:txBody>
      </p:sp>
    </p:spTree>
    <p:extLst>
      <p:ext uri="{BB962C8B-B14F-4D97-AF65-F5344CB8AC3E}">
        <p14:creationId xmlns:p14="http://schemas.microsoft.com/office/powerpoint/2010/main" val="3077344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D2C8C-87BE-4F06-9456-F2052DFA59C4}"/>
              </a:ext>
            </a:extLst>
          </p:cNvPr>
          <p:cNvSpPr>
            <a:spLocks noGrp="1"/>
          </p:cNvSpPr>
          <p:nvPr>
            <p:ph type="title"/>
          </p:nvPr>
        </p:nvSpPr>
        <p:spPr/>
        <p:txBody>
          <a:bodyPr/>
          <a:lstStyle/>
          <a:p>
            <a:r>
              <a:rPr lang="en-US"/>
              <a:t>Click to edit Master title style</a:t>
            </a:r>
            <a:endParaRPr lang="en-MU"/>
          </a:p>
        </p:txBody>
      </p:sp>
      <p:sp>
        <p:nvSpPr>
          <p:cNvPr id="3" name="Content Placeholder 2">
            <a:extLst>
              <a:ext uri="{FF2B5EF4-FFF2-40B4-BE49-F238E27FC236}">
                <a16:creationId xmlns:a16="http://schemas.microsoft.com/office/drawing/2014/main" id="{26E94095-F050-4A89-B7E1-9404D632448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U"/>
          </a:p>
        </p:txBody>
      </p:sp>
      <p:sp>
        <p:nvSpPr>
          <p:cNvPr id="4" name="Date Placeholder 3">
            <a:extLst>
              <a:ext uri="{FF2B5EF4-FFF2-40B4-BE49-F238E27FC236}">
                <a16:creationId xmlns:a16="http://schemas.microsoft.com/office/drawing/2014/main" id="{316439B2-9E59-46D7-904A-0058929E5938}"/>
              </a:ext>
            </a:extLst>
          </p:cNvPr>
          <p:cNvSpPr>
            <a:spLocks noGrp="1"/>
          </p:cNvSpPr>
          <p:nvPr>
            <p:ph type="dt" sz="half" idx="10"/>
          </p:nvPr>
        </p:nvSpPr>
        <p:spPr/>
        <p:txBody>
          <a:bodyPr/>
          <a:lstStyle/>
          <a:p>
            <a:fld id="{B0C893C9-296F-4644-B504-5C86667AE8E5}" type="datetimeFigureOut">
              <a:rPr lang="en-MU" smtClean="0"/>
              <a:t>04/12/2022</a:t>
            </a:fld>
            <a:endParaRPr lang="en-MU" dirty="0"/>
          </a:p>
        </p:txBody>
      </p:sp>
      <p:sp>
        <p:nvSpPr>
          <p:cNvPr id="5" name="Footer Placeholder 4">
            <a:extLst>
              <a:ext uri="{FF2B5EF4-FFF2-40B4-BE49-F238E27FC236}">
                <a16:creationId xmlns:a16="http://schemas.microsoft.com/office/drawing/2014/main" id="{0B8C9BE1-C10A-4710-9BC4-175110F4442D}"/>
              </a:ext>
            </a:extLst>
          </p:cNvPr>
          <p:cNvSpPr>
            <a:spLocks noGrp="1"/>
          </p:cNvSpPr>
          <p:nvPr>
            <p:ph type="ftr" sz="quarter" idx="11"/>
          </p:nvPr>
        </p:nvSpPr>
        <p:spPr/>
        <p:txBody>
          <a:bodyPr/>
          <a:lstStyle/>
          <a:p>
            <a:endParaRPr lang="en-MU" dirty="0"/>
          </a:p>
        </p:txBody>
      </p:sp>
      <p:sp>
        <p:nvSpPr>
          <p:cNvPr id="6" name="Slide Number Placeholder 5">
            <a:extLst>
              <a:ext uri="{FF2B5EF4-FFF2-40B4-BE49-F238E27FC236}">
                <a16:creationId xmlns:a16="http://schemas.microsoft.com/office/drawing/2014/main" id="{EC6DD7C3-1306-415A-BB92-D97A96774DCD}"/>
              </a:ext>
            </a:extLst>
          </p:cNvPr>
          <p:cNvSpPr>
            <a:spLocks noGrp="1"/>
          </p:cNvSpPr>
          <p:nvPr>
            <p:ph type="sldNum" sz="quarter" idx="12"/>
          </p:nvPr>
        </p:nvSpPr>
        <p:spPr/>
        <p:txBody>
          <a:bodyPr/>
          <a:lstStyle/>
          <a:p>
            <a:fld id="{366A431F-688C-4859-B0EC-502CD9101A12}" type="slidenum">
              <a:rPr lang="en-MU" smtClean="0"/>
              <a:t>‹#›</a:t>
            </a:fld>
            <a:endParaRPr lang="en-MU" dirty="0"/>
          </a:p>
        </p:txBody>
      </p:sp>
    </p:spTree>
    <p:extLst>
      <p:ext uri="{BB962C8B-B14F-4D97-AF65-F5344CB8AC3E}">
        <p14:creationId xmlns:p14="http://schemas.microsoft.com/office/powerpoint/2010/main" val="1620046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75CA1-DA54-4FF0-A715-DF78623BE4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MU"/>
          </a:p>
        </p:txBody>
      </p:sp>
      <p:sp>
        <p:nvSpPr>
          <p:cNvPr id="3" name="Text Placeholder 2">
            <a:extLst>
              <a:ext uri="{FF2B5EF4-FFF2-40B4-BE49-F238E27FC236}">
                <a16:creationId xmlns:a16="http://schemas.microsoft.com/office/drawing/2014/main" id="{35314BE8-C828-4D69-BF8B-A451C14802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1EFDA40-964F-43AD-B7CA-DAEC8863260D}"/>
              </a:ext>
            </a:extLst>
          </p:cNvPr>
          <p:cNvSpPr>
            <a:spLocks noGrp="1"/>
          </p:cNvSpPr>
          <p:nvPr>
            <p:ph type="dt" sz="half" idx="10"/>
          </p:nvPr>
        </p:nvSpPr>
        <p:spPr/>
        <p:txBody>
          <a:bodyPr/>
          <a:lstStyle/>
          <a:p>
            <a:fld id="{B0C893C9-296F-4644-B504-5C86667AE8E5}" type="datetimeFigureOut">
              <a:rPr lang="en-MU" smtClean="0"/>
              <a:t>04/12/2022</a:t>
            </a:fld>
            <a:endParaRPr lang="en-MU" dirty="0"/>
          </a:p>
        </p:txBody>
      </p:sp>
      <p:sp>
        <p:nvSpPr>
          <p:cNvPr id="5" name="Footer Placeholder 4">
            <a:extLst>
              <a:ext uri="{FF2B5EF4-FFF2-40B4-BE49-F238E27FC236}">
                <a16:creationId xmlns:a16="http://schemas.microsoft.com/office/drawing/2014/main" id="{E05153A3-10ED-4B96-8677-1A2820079B85}"/>
              </a:ext>
            </a:extLst>
          </p:cNvPr>
          <p:cNvSpPr>
            <a:spLocks noGrp="1"/>
          </p:cNvSpPr>
          <p:nvPr>
            <p:ph type="ftr" sz="quarter" idx="11"/>
          </p:nvPr>
        </p:nvSpPr>
        <p:spPr/>
        <p:txBody>
          <a:bodyPr/>
          <a:lstStyle/>
          <a:p>
            <a:endParaRPr lang="en-MU" dirty="0"/>
          </a:p>
        </p:txBody>
      </p:sp>
      <p:sp>
        <p:nvSpPr>
          <p:cNvPr id="6" name="Slide Number Placeholder 5">
            <a:extLst>
              <a:ext uri="{FF2B5EF4-FFF2-40B4-BE49-F238E27FC236}">
                <a16:creationId xmlns:a16="http://schemas.microsoft.com/office/drawing/2014/main" id="{2205E2BD-8445-4074-95EF-34E6D83CD69B}"/>
              </a:ext>
            </a:extLst>
          </p:cNvPr>
          <p:cNvSpPr>
            <a:spLocks noGrp="1"/>
          </p:cNvSpPr>
          <p:nvPr>
            <p:ph type="sldNum" sz="quarter" idx="12"/>
          </p:nvPr>
        </p:nvSpPr>
        <p:spPr/>
        <p:txBody>
          <a:bodyPr/>
          <a:lstStyle/>
          <a:p>
            <a:fld id="{366A431F-688C-4859-B0EC-502CD9101A12}" type="slidenum">
              <a:rPr lang="en-MU" smtClean="0"/>
              <a:t>‹#›</a:t>
            </a:fld>
            <a:endParaRPr lang="en-MU" dirty="0"/>
          </a:p>
        </p:txBody>
      </p:sp>
    </p:spTree>
    <p:extLst>
      <p:ext uri="{BB962C8B-B14F-4D97-AF65-F5344CB8AC3E}">
        <p14:creationId xmlns:p14="http://schemas.microsoft.com/office/powerpoint/2010/main" val="737639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5CE08-3DDE-4DFB-8EB4-BB5667A86696}"/>
              </a:ext>
            </a:extLst>
          </p:cNvPr>
          <p:cNvSpPr>
            <a:spLocks noGrp="1"/>
          </p:cNvSpPr>
          <p:nvPr>
            <p:ph type="title"/>
          </p:nvPr>
        </p:nvSpPr>
        <p:spPr/>
        <p:txBody>
          <a:bodyPr/>
          <a:lstStyle/>
          <a:p>
            <a:r>
              <a:rPr lang="en-US"/>
              <a:t>Click to edit Master title style</a:t>
            </a:r>
            <a:endParaRPr lang="en-MU"/>
          </a:p>
        </p:txBody>
      </p:sp>
      <p:sp>
        <p:nvSpPr>
          <p:cNvPr id="3" name="Content Placeholder 2">
            <a:extLst>
              <a:ext uri="{FF2B5EF4-FFF2-40B4-BE49-F238E27FC236}">
                <a16:creationId xmlns:a16="http://schemas.microsoft.com/office/drawing/2014/main" id="{702384D7-F422-4A32-99D3-151E47F2E0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U"/>
          </a:p>
        </p:txBody>
      </p:sp>
      <p:sp>
        <p:nvSpPr>
          <p:cNvPr id="4" name="Content Placeholder 3">
            <a:extLst>
              <a:ext uri="{FF2B5EF4-FFF2-40B4-BE49-F238E27FC236}">
                <a16:creationId xmlns:a16="http://schemas.microsoft.com/office/drawing/2014/main" id="{AFCD3D13-F5DB-4938-B3E8-F31C9BFE86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U"/>
          </a:p>
        </p:txBody>
      </p:sp>
      <p:sp>
        <p:nvSpPr>
          <p:cNvPr id="5" name="Date Placeholder 4">
            <a:extLst>
              <a:ext uri="{FF2B5EF4-FFF2-40B4-BE49-F238E27FC236}">
                <a16:creationId xmlns:a16="http://schemas.microsoft.com/office/drawing/2014/main" id="{C96C8EC6-E00B-4073-B4C4-5F508C65CD7B}"/>
              </a:ext>
            </a:extLst>
          </p:cNvPr>
          <p:cNvSpPr>
            <a:spLocks noGrp="1"/>
          </p:cNvSpPr>
          <p:nvPr>
            <p:ph type="dt" sz="half" idx="10"/>
          </p:nvPr>
        </p:nvSpPr>
        <p:spPr/>
        <p:txBody>
          <a:bodyPr/>
          <a:lstStyle/>
          <a:p>
            <a:fld id="{B0C893C9-296F-4644-B504-5C86667AE8E5}" type="datetimeFigureOut">
              <a:rPr lang="en-MU" smtClean="0"/>
              <a:t>04/12/2022</a:t>
            </a:fld>
            <a:endParaRPr lang="en-MU" dirty="0"/>
          </a:p>
        </p:txBody>
      </p:sp>
      <p:sp>
        <p:nvSpPr>
          <p:cNvPr id="6" name="Footer Placeholder 5">
            <a:extLst>
              <a:ext uri="{FF2B5EF4-FFF2-40B4-BE49-F238E27FC236}">
                <a16:creationId xmlns:a16="http://schemas.microsoft.com/office/drawing/2014/main" id="{9037602F-2756-4F3D-A33B-C4461AE45600}"/>
              </a:ext>
            </a:extLst>
          </p:cNvPr>
          <p:cNvSpPr>
            <a:spLocks noGrp="1"/>
          </p:cNvSpPr>
          <p:nvPr>
            <p:ph type="ftr" sz="quarter" idx="11"/>
          </p:nvPr>
        </p:nvSpPr>
        <p:spPr/>
        <p:txBody>
          <a:bodyPr/>
          <a:lstStyle/>
          <a:p>
            <a:endParaRPr lang="en-MU" dirty="0"/>
          </a:p>
        </p:txBody>
      </p:sp>
      <p:sp>
        <p:nvSpPr>
          <p:cNvPr id="7" name="Slide Number Placeholder 6">
            <a:extLst>
              <a:ext uri="{FF2B5EF4-FFF2-40B4-BE49-F238E27FC236}">
                <a16:creationId xmlns:a16="http://schemas.microsoft.com/office/drawing/2014/main" id="{06D59AD6-82B0-4D93-9C5E-9CCF52DBEF5A}"/>
              </a:ext>
            </a:extLst>
          </p:cNvPr>
          <p:cNvSpPr>
            <a:spLocks noGrp="1"/>
          </p:cNvSpPr>
          <p:nvPr>
            <p:ph type="sldNum" sz="quarter" idx="12"/>
          </p:nvPr>
        </p:nvSpPr>
        <p:spPr/>
        <p:txBody>
          <a:bodyPr/>
          <a:lstStyle/>
          <a:p>
            <a:fld id="{366A431F-688C-4859-B0EC-502CD9101A12}" type="slidenum">
              <a:rPr lang="en-MU" smtClean="0"/>
              <a:t>‹#›</a:t>
            </a:fld>
            <a:endParaRPr lang="en-MU" dirty="0"/>
          </a:p>
        </p:txBody>
      </p:sp>
    </p:spTree>
    <p:extLst>
      <p:ext uri="{BB962C8B-B14F-4D97-AF65-F5344CB8AC3E}">
        <p14:creationId xmlns:p14="http://schemas.microsoft.com/office/powerpoint/2010/main" val="4091696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67E0F-92C4-4478-AEEC-8EB78235F32D}"/>
              </a:ext>
            </a:extLst>
          </p:cNvPr>
          <p:cNvSpPr>
            <a:spLocks noGrp="1"/>
          </p:cNvSpPr>
          <p:nvPr>
            <p:ph type="title"/>
          </p:nvPr>
        </p:nvSpPr>
        <p:spPr>
          <a:xfrm>
            <a:off x="839788" y="365125"/>
            <a:ext cx="10515600" cy="1325563"/>
          </a:xfrm>
        </p:spPr>
        <p:txBody>
          <a:bodyPr/>
          <a:lstStyle/>
          <a:p>
            <a:r>
              <a:rPr lang="en-US"/>
              <a:t>Click to edit Master title style</a:t>
            </a:r>
            <a:endParaRPr lang="en-MU"/>
          </a:p>
        </p:txBody>
      </p:sp>
      <p:sp>
        <p:nvSpPr>
          <p:cNvPr id="3" name="Text Placeholder 2">
            <a:extLst>
              <a:ext uri="{FF2B5EF4-FFF2-40B4-BE49-F238E27FC236}">
                <a16:creationId xmlns:a16="http://schemas.microsoft.com/office/drawing/2014/main" id="{D8B58D00-B2A9-4B2D-A2D1-3D769100A7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B36721A-DDD2-4BAB-9B2E-2945B1DA2B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U"/>
          </a:p>
        </p:txBody>
      </p:sp>
      <p:sp>
        <p:nvSpPr>
          <p:cNvPr id="5" name="Text Placeholder 4">
            <a:extLst>
              <a:ext uri="{FF2B5EF4-FFF2-40B4-BE49-F238E27FC236}">
                <a16:creationId xmlns:a16="http://schemas.microsoft.com/office/drawing/2014/main" id="{726012EE-9FD3-49A5-9A60-9C5FBB028F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A9C94E-8CA2-4E3E-BFAF-736EB20BDF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U"/>
          </a:p>
        </p:txBody>
      </p:sp>
      <p:sp>
        <p:nvSpPr>
          <p:cNvPr id="7" name="Date Placeholder 6">
            <a:extLst>
              <a:ext uri="{FF2B5EF4-FFF2-40B4-BE49-F238E27FC236}">
                <a16:creationId xmlns:a16="http://schemas.microsoft.com/office/drawing/2014/main" id="{13016C33-BAF0-46CC-A958-2395B1FD10D6}"/>
              </a:ext>
            </a:extLst>
          </p:cNvPr>
          <p:cNvSpPr>
            <a:spLocks noGrp="1"/>
          </p:cNvSpPr>
          <p:nvPr>
            <p:ph type="dt" sz="half" idx="10"/>
          </p:nvPr>
        </p:nvSpPr>
        <p:spPr/>
        <p:txBody>
          <a:bodyPr/>
          <a:lstStyle/>
          <a:p>
            <a:fld id="{B0C893C9-296F-4644-B504-5C86667AE8E5}" type="datetimeFigureOut">
              <a:rPr lang="en-MU" smtClean="0"/>
              <a:t>04/12/2022</a:t>
            </a:fld>
            <a:endParaRPr lang="en-MU" dirty="0"/>
          </a:p>
        </p:txBody>
      </p:sp>
      <p:sp>
        <p:nvSpPr>
          <p:cNvPr id="8" name="Footer Placeholder 7">
            <a:extLst>
              <a:ext uri="{FF2B5EF4-FFF2-40B4-BE49-F238E27FC236}">
                <a16:creationId xmlns:a16="http://schemas.microsoft.com/office/drawing/2014/main" id="{3C2D4B8E-2033-4754-97FB-C699CF446940}"/>
              </a:ext>
            </a:extLst>
          </p:cNvPr>
          <p:cNvSpPr>
            <a:spLocks noGrp="1"/>
          </p:cNvSpPr>
          <p:nvPr>
            <p:ph type="ftr" sz="quarter" idx="11"/>
          </p:nvPr>
        </p:nvSpPr>
        <p:spPr/>
        <p:txBody>
          <a:bodyPr/>
          <a:lstStyle/>
          <a:p>
            <a:endParaRPr lang="en-MU" dirty="0"/>
          </a:p>
        </p:txBody>
      </p:sp>
      <p:sp>
        <p:nvSpPr>
          <p:cNvPr id="9" name="Slide Number Placeholder 8">
            <a:extLst>
              <a:ext uri="{FF2B5EF4-FFF2-40B4-BE49-F238E27FC236}">
                <a16:creationId xmlns:a16="http://schemas.microsoft.com/office/drawing/2014/main" id="{80611685-BF14-493F-B26B-84BD5F8B6A0D}"/>
              </a:ext>
            </a:extLst>
          </p:cNvPr>
          <p:cNvSpPr>
            <a:spLocks noGrp="1"/>
          </p:cNvSpPr>
          <p:nvPr>
            <p:ph type="sldNum" sz="quarter" idx="12"/>
          </p:nvPr>
        </p:nvSpPr>
        <p:spPr/>
        <p:txBody>
          <a:bodyPr/>
          <a:lstStyle/>
          <a:p>
            <a:fld id="{366A431F-688C-4859-B0EC-502CD9101A12}" type="slidenum">
              <a:rPr lang="en-MU" smtClean="0"/>
              <a:t>‹#›</a:t>
            </a:fld>
            <a:endParaRPr lang="en-MU" dirty="0"/>
          </a:p>
        </p:txBody>
      </p:sp>
    </p:spTree>
    <p:extLst>
      <p:ext uri="{BB962C8B-B14F-4D97-AF65-F5344CB8AC3E}">
        <p14:creationId xmlns:p14="http://schemas.microsoft.com/office/powerpoint/2010/main" val="3408188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CB5E2-876B-4698-BB55-B8F87123A932}"/>
              </a:ext>
            </a:extLst>
          </p:cNvPr>
          <p:cNvSpPr>
            <a:spLocks noGrp="1"/>
          </p:cNvSpPr>
          <p:nvPr>
            <p:ph type="title"/>
          </p:nvPr>
        </p:nvSpPr>
        <p:spPr/>
        <p:txBody>
          <a:bodyPr/>
          <a:lstStyle/>
          <a:p>
            <a:r>
              <a:rPr lang="en-US"/>
              <a:t>Click to edit Master title style</a:t>
            </a:r>
            <a:endParaRPr lang="en-MU"/>
          </a:p>
        </p:txBody>
      </p:sp>
      <p:sp>
        <p:nvSpPr>
          <p:cNvPr id="3" name="Date Placeholder 2">
            <a:extLst>
              <a:ext uri="{FF2B5EF4-FFF2-40B4-BE49-F238E27FC236}">
                <a16:creationId xmlns:a16="http://schemas.microsoft.com/office/drawing/2014/main" id="{2FB55A11-1479-430A-B226-3A21103E2C4F}"/>
              </a:ext>
            </a:extLst>
          </p:cNvPr>
          <p:cNvSpPr>
            <a:spLocks noGrp="1"/>
          </p:cNvSpPr>
          <p:nvPr>
            <p:ph type="dt" sz="half" idx="10"/>
          </p:nvPr>
        </p:nvSpPr>
        <p:spPr/>
        <p:txBody>
          <a:bodyPr/>
          <a:lstStyle/>
          <a:p>
            <a:fld id="{B0C893C9-296F-4644-B504-5C86667AE8E5}" type="datetimeFigureOut">
              <a:rPr lang="en-MU" smtClean="0"/>
              <a:t>04/12/2022</a:t>
            </a:fld>
            <a:endParaRPr lang="en-MU" dirty="0"/>
          </a:p>
        </p:txBody>
      </p:sp>
      <p:sp>
        <p:nvSpPr>
          <p:cNvPr id="4" name="Footer Placeholder 3">
            <a:extLst>
              <a:ext uri="{FF2B5EF4-FFF2-40B4-BE49-F238E27FC236}">
                <a16:creationId xmlns:a16="http://schemas.microsoft.com/office/drawing/2014/main" id="{66E1D167-F2A8-4586-A037-E2892B5CD930}"/>
              </a:ext>
            </a:extLst>
          </p:cNvPr>
          <p:cNvSpPr>
            <a:spLocks noGrp="1"/>
          </p:cNvSpPr>
          <p:nvPr>
            <p:ph type="ftr" sz="quarter" idx="11"/>
          </p:nvPr>
        </p:nvSpPr>
        <p:spPr/>
        <p:txBody>
          <a:bodyPr/>
          <a:lstStyle/>
          <a:p>
            <a:endParaRPr lang="en-MU" dirty="0"/>
          </a:p>
        </p:txBody>
      </p:sp>
      <p:sp>
        <p:nvSpPr>
          <p:cNvPr id="5" name="Slide Number Placeholder 4">
            <a:extLst>
              <a:ext uri="{FF2B5EF4-FFF2-40B4-BE49-F238E27FC236}">
                <a16:creationId xmlns:a16="http://schemas.microsoft.com/office/drawing/2014/main" id="{0E6CF93B-3299-448D-9C04-5452B74CF420}"/>
              </a:ext>
            </a:extLst>
          </p:cNvPr>
          <p:cNvSpPr>
            <a:spLocks noGrp="1"/>
          </p:cNvSpPr>
          <p:nvPr>
            <p:ph type="sldNum" sz="quarter" idx="12"/>
          </p:nvPr>
        </p:nvSpPr>
        <p:spPr/>
        <p:txBody>
          <a:bodyPr/>
          <a:lstStyle/>
          <a:p>
            <a:fld id="{366A431F-688C-4859-B0EC-502CD9101A12}" type="slidenum">
              <a:rPr lang="en-MU" smtClean="0"/>
              <a:t>‹#›</a:t>
            </a:fld>
            <a:endParaRPr lang="en-MU" dirty="0"/>
          </a:p>
        </p:txBody>
      </p:sp>
    </p:spTree>
    <p:extLst>
      <p:ext uri="{BB962C8B-B14F-4D97-AF65-F5344CB8AC3E}">
        <p14:creationId xmlns:p14="http://schemas.microsoft.com/office/powerpoint/2010/main" val="78086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B3DE44-E947-4369-AC33-CE17B1FCDBFF}"/>
              </a:ext>
            </a:extLst>
          </p:cNvPr>
          <p:cNvSpPr>
            <a:spLocks noGrp="1"/>
          </p:cNvSpPr>
          <p:nvPr>
            <p:ph type="dt" sz="half" idx="10"/>
          </p:nvPr>
        </p:nvSpPr>
        <p:spPr/>
        <p:txBody>
          <a:bodyPr/>
          <a:lstStyle/>
          <a:p>
            <a:fld id="{B0C893C9-296F-4644-B504-5C86667AE8E5}" type="datetimeFigureOut">
              <a:rPr lang="en-MU" smtClean="0"/>
              <a:t>04/12/2022</a:t>
            </a:fld>
            <a:endParaRPr lang="en-MU" dirty="0"/>
          </a:p>
        </p:txBody>
      </p:sp>
      <p:sp>
        <p:nvSpPr>
          <p:cNvPr id="3" name="Footer Placeholder 2">
            <a:extLst>
              <a:ext uri="{FF2B5EF4-FFF2-40B4-BE49-F238E27FC236}">
                <a16:creationId xmlns:a16="http://schemas.microsoft.com/office/drawing/2014/main" id="{A211EDFC-C353-4419-852D-8DE3A75CAEE9}"/>
              </a:ext>
            </a:extLst>
          </p:cNvPr>
          <p:cNvSpPr>
            <a:spLocks noGrp="1"/>
          </p:cNvSpPr>
          <p:nvPr>
            <p:ph type="ftr" sz="quarter" idx="11"/>
          </p:nvPr>
        </p:nvSpPr>
        <p:spPr/>
        <p:txBody>
          <a:bodyPr/>
          <a:lstStyle/>
          <a:p>
            <a:endParaRPr lang="en-MU" dirty="0"/>
          </a:p>
        </p:txBody>
      </p:sp>
      <p:sp>
        <p:nvSpPr>
          <p:cNvPr id="4" name="Slide Number Placeholder 3">
            <a:extLst>
              <a:ext uri="{FF2B5EF4-FFF2-40B4-BE49-F238E27FC236}">
                <a16:creationId xmlns:a16="http://schemas.microsoft.com/office/drawing/2014/main" id="{4276C519-A7EC-4808-9764-D8B3A73AC28E}"/>
              </a:ext>
            </a:extLst>
          </p:cNvPr>
          <p:cNvSpPr>
            <a:spLocks noGrp="1"/>
          </p:cNvSpPr>
          <p:nvPr>
            <p:ph type="sldNum" sz="quarter" idx="12"/>
          </p:nvPr>
        </p:nvSpPr>
        <p:spPr/>
        <p:txBody>
          <a:bodyPr/>
          <a:lstStyle/>
          <a:p>
            <a:fld id="{366A431F-688C-4859-B0EC-502CD9101A12}" type="slidenum">
              <a:rPr lang="en-MU" smtClean="0"/>
              <a:t>‹#›</a:t>
            </a:fld>
            <a:endParaRPr lang="en-MU" dirty="0"/>
          </a:p>
        </p:txBody>
      </p:sp>
    </p:spTree>
    <p:extLst>
      <p:ext uri="{BB962C8B-B14F-4D97-AF65-F5344CB8AC3E}">
        <p14:creationId xmlns:p14="http://schemas.microsoft.com/office/powerpoint/2010/main" val="737961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F1A0B-DCB1-4C4E-AFBD-27F5B08419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U"/>
          </a:p>
        </p:txBody>
      </p:sp>
      <p:sp>
        <p:nvSpPr>
          <p:cNvPr id="3" name="Content Placeholder 2">
            <a:extLst>
              <a:ext uri="{FF2B5EF4-FFF2-40B4-BE49-F238E27FC236}">
                <a16:creationId xmlns:a16="http://schemas.microsoft.com/office/drawing/2014/main" id="{7E2DA619-D556-46BA-B2BD-210ADC5FAB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U"/>
          </a:p>
        </p:txBody>
      </p:sp>
      <p:sp>
        <p:nvSpPr>
          <p:cNvPr id="4" name="Text Placeholder 3">
            <a:extLst>
              <a:ext uri="{FF2B5EF4-FFF2-40B4-BE49-F238E27FC236}">
                <a16:creationId xmlns:a16="http://schemas.microsoft.com/office/drawing/2014/main" id="{A864923F-3251-4386-8250-7C8E52C8AC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7275B0-C687-4133-8878-726F41CE23A5}"/>
              </a:ext>
            </a:extLst>
          </p:cNvPr>
          <p:cNvSpPr>
            <a:spLocks noGrp="1"/>
          </p:cNvSpPr>
          <p:nvPr>
            <p:ph type="dt" sz="half" idx="10"/>
          </p:nvPr>
        </p:nvSpPr>
        <p:spPr/>
        <p:txBody>
          <a:bodyPr/>
          <a:lstStyle/>
          <a:p>
            <a:fld id="{B0C893C9-296F-4644-B504-5C86667AE8E5}" type="datetimeFigureOut">
              <a:rPr lang="en-MU" smtClean="0"/>
              <a:t>04/12/2022</a:t>
            </a:fld>
            <a:endParaRPr lang="en-MU" dirty="0"/>
          </a:p>
        </p:txBody>
      </p:sp>
      <p:sp>
        <p:nvSpPr>
          <p:cNvPr id="6" name="Footer Placeholder 5">
            <a:extLst>
              <a:ext uri="{FF2B5EF4-FFF2-40B4-BE49-F238E27FC236}">
                <a16:creationId xmlns:a16="http://schemas.microsoft.com/office/drawing/2014/main" id="{7604596C-11DC-49C1-A64C-F3E7A311BBC9}"/>
              </a:ext>
            </a:extLst>
          </p:cNvPr>
          <p:cNvSpPr>
            <a:spLocks noGrp="1"/>
          </p:cNvSpPr>
          <p:nvPr>
            <p:ph type="ftr" sz="quarter" idx="11"/>
          </p:nvPr>
        </p:nvSpPr>
        <p:spPr/>
        <p:txBody>
          <a:bodyPr/>
          <a:lstStyle/>
          <a:p>
            <a:endParaRPr lang="en-MU" dirty="0"/>
          </a:p>
        </p:txBody>
      </p:sp>
      <p:sp>
        <p:nvSpPr>
          <p:cNvPr id="7" name="Slide Number Placeholder 6">
            <a:extLst>
              <a:ext uri="{FF2B5EF4-FFF2-40B4-BE49-F238E27FC236}">
                <a16:creationId xmlns:a16="http://schemas.microsoft.com/office/drawing/2014/main" id="{BFEA2367-D672-45EE-87BD-9D1B407F28BE}"/>
              </a:ext>
            </a:extLst>
          </p:cNvPr>
          <p:cNvSpPr>
            <a:spLocks noGrp="1"/>
          </p:cNvSpPr>
          <p:nvPr>
            <p:ph type="sldNum" sz="quarter" idx="12"/>
          </p:nvPr>
        </p:nvSpPr>
        <p:spPr/>
        <p:txBody>
          <a:bodyPr/>
          <a:lstStyle/>
          <a:p>
            <a:fld id="{366A431F-688C-4859-B0EC-502CD9101A12}" type="slidenum">
              <a:rPr lang="en-MU" smtClean="0"/>
              <a:t>‹#›</a:t>
            </a:fld>
            <a:endParaRPr lang="en-MU" dirty="0"/>
          </a:p>
        </p:txBody>
      </p:sp>
    </p:spTree>
    <p:extLst>
      <p:ext uri="{BB962C8B-B14F-4D97-AF65-F5344CB8AC3E}">
        <p14:creationId xmlns:p14="http://schemas.microsoft.com/office/powerpoint/2010/main" val="147116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1B32A-CB7D-4EC8-B382-7EF29B6FB6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U"/>
          </a:p>
        </p:txBody>
      </p:sp>
      <p:sp>
        <p:nvSpPr>
          <p:cNvPr id="3" name="Picture Placeholder 2">
            <a:extLst>
              <a:ext uri="{FF2B5EF4-FFF2-40B4-BE49-F238E27FC236}">
                <a16:creationId xmlns:a16="http://schemas.microsoft.com/office/drawing/2014/main" id="{AA4A74BC-9089-4C32-AA2A-26791E4095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MU" dirty="0"/>
          </a:p>
        </p:txBody>
      </p:sp>
      <p:sp>
        <p:nvSpPr>
          <p:cNvPr id="4" name="Text Placeholder 3">
            <a:extLst>
              <a:ext uri="{FF2B5EF4-FFF2-40B4-BE49-F238E27FC236}">
                <a16:creationId xmlns:a16="http://schemas.microsoft.com/office/drawing/2014/main" id="{944C64AB-D997-4252-B363-7C97293B7F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022C80-1453-45A9-8F96-09A458D9007F}"/>
              </a:ext>
            </a:extLst>
          </p:cNvPr>
          <p:cNvSpPr>
            <a:spLocks noGrp="1"/>
          </p:cNvSpPr>
          <p:nvPr>
            <p:ph type="dt" sz="half" idx="10"/>
          </p:nvPr>
        </p:nvSpPr>
        <p:spPr/>
        <p:txBody>
          <a:bodyPr/>
          <a:lstStyle/>
          <a:p>
            <a:fld id="{B0C893C9-296F-4644-B504-5C86667AE8E5}" type="datetimeFigureOut">
              <a:rPr lang="en-MU" smtClean="0"/>
              <a:t>04/12/2022</a:t>
            </a:fld>
            <a:endParaRPr lang="en-MU" dirty="0"/>
          </a:p>
        </p:txBody>
      </p:sp>
      <p:sp>
        <p:nvSpPr>
          <p:cNvPr id="6" name="Footer Placeholder 5">
            <a:extLst>
              <a:ext uri="{FF2B5EF4-FFF2-40B4-BE49-F238E27FC236}">
                <a16:creationId xmlns:a16="http://schemas.microsoft.com/office/drawing/2014/main" id="{86AE687D-CE16-40E1-8011-D3B4C8470DEE}"/>
              </a:ext>
            </a:extLst>
          </p:cNvPr>
          <p:cNvSpPr>
            <a:spLocks noGrp="1"/>
          </p:cNvSpPr>
          <p:nvPr>
            <p:ph type="ftr" sz="quarter" idx="11"/>
          </p:nvPr>
        </p:nvSpPr>
        <p:spPr/>
        <p:txBody>
          <a:bodyPr/>
          <a:lstStyle/>
          <a:p>
            <a:endParaRPr lang="en-MU" dirty="0"/>
          </a:p>
        </p:txBody>
      </p:sp>
      <p:sp>
        <p:nvSpPr>
          <p:cNvPr id="7" name="Slide Number Placeholder 6">
            <a:extLst>
              <a:ext uri="{FF2B5EF4-FFF2-40B4-BE49-F238E27FC236}">
                <a16:creationId xmlns:a16="http://schemas.microsoft.com/office/drawing/2014/main" id="{B7E50AF2-187E-4C40-8292-F4F1ECEFAC87}"/>
              </a:ext>
            </a:extLst>
          </p:cNvPr>
          <p:cNvSpPr>
            <a:spLocks noGrp="1"/>
          </p:cNvSpPr>
          <p:nvPr>
            <p:ph type="sldNum" sz="quarter" idx="12"/>
          </p:nvPr>
        </p:nvSpPr>
        <p:spPr/>
        <p:txBody>
          <a:bodyPr/>
          <a:lstStyle/>
          <a:p>
            <a:fld id="{366A431F-688C-4859-B0EC-502CD9101A12}" type="slidenum">
              <a:rPr lang="en-MU" smtClean="0"/>
              <a:t>‹#›</a:t>
            </a:fld>
            <a:endParaRPr lang="en-MU" dirty="0"/>
          </a:p>
        </p:txBody>
      </p:sp>
    </p:spTree>
    <p:extLst>
      <p:ext uri="{BB962C8B-B14F-4D97-AF65-F5344CB8AC3E}">
        <p14:creationId xmlns:p14="http://schemas.microsoft.com/office/powerpoint/2010/main" val="1189272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0E7044-05A0-4E27-93CB-E96844D33D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MU"/>
          </a:p>
        </p:txBody>
      </p:sp>
      <p:sp>
        <p:nvSpPr>
          <p:cNvPr id="3" name="Text Placeholder 2">
            <a:extLst>
              <a:ext uri="{FF2B5EF4-FFF2-40B4-BE49-F238E27FC236}">
                <a16:creationId xmlns:a16="http://schemas.microsoft.com/office/drawing/2014/main" id="{BA11E646-035B-46E0-844C-FFF707B19B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U"/>
          </a:p>
        </p:txBody>
      </p:sp>
      <p:sp>
        <p:nvSpPr>
          <p:cNvPr id="4" name="Date Placeholder 3">
            <a:extLst>
              <a:ext uri="{FF2B5EF4-FFF2-40B4-BE49-F238E27FC236}">
                <a16:creationId xmlns:a16="http://schemas.microsoft.com/office/drawing/2014/main" id="{78812BF7-5AD3-4FDD-8944-D153C0F22F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C893C9-296F-4644-B504-5C86667AE8E5}" type="datetimeFigureOut">
              <a:rPr lang="en-MU" smtClean="0"/>
              <a:t>04/12/2022</a:t>
            </a:fld>
            <a:endParaRPr lang="en-MU" dirty="0"/>
          </a:p>
        </p:txBody>
      </p:sp>
      <p:sp>
        <p:nvSpPr>
          <p:cNvPr id="5" name="Footer Placeholder 4">
            <a:extLst>
              <a:ext uri="{FF2B5EF4-FFF2-40B4-BE49-F238E27FC236}">
                <a16:creationId xmlns:a16="http://schemas.microsoft.com/office/drawing/2014/main" id="{E8F518C0-8132-4F01-933B-5A704B50A9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U" dirty="0"/>
          </a:p>
        </p:txBody>
      </p:sp>
      <p:sp>
        <p:nvSpPr>
          <p:cNvPr id="6" name="Slide Number Placeholder 5">
            <a:extLst>
              <a:ext uri="{FF2B5EF4-FFF2-40B4-BE49-F238E27FC236}">
                <a16:creationId xmlns:a16="http://schemas.microsoft.com/office/drawing/2014/main" id="{ED2E3FB2-A2D7-4CED-AED6-528FA825A2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A431F-688C-4859-B0EC-502CD9101A12}" type="slidenum">
              <a:rPr lang="en-MU" smtClean="0"/>
              <a:t>‹#›</a:t>
            </a:fld>
            <a:endParaRPr lang="en-MU" dirty="0"/>
          </a:p>
        </p:txBody>
      </p:sp>
    </p:spTree>
    <p:extLst>
      <p:ext uri="{BB962C8B-B14F-4D97-AF65-F5344CB8AC3E}">
        <p14:creationId xmlns:p14="http://schemas.microsoft.com/office/powerpoint/2010/main" val="4194837228"/>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M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hyperlink" Target="http://www.udm.ac.mu/" TargetMode="External"/><Relationship Id="rId3" Type="http://schemas.openxmlformats.org/officeDocument/2006/relationships/image" Target="../media/image18.emf"/><Relationship Id="rId7" Type="http://schemas.openxmlformats.org/officeDocument/2006/relationships/image" Target="../media/image10.png"/><Relationship Id="rId2" Type="http://schemas.openxmlformats.org/officeDocument/2006/relationships/image" Target="../media/image17.emf"/><Relationship Id="rId1" Type="http://schemas.openxmlformats.org/officeDocument/2006/relationships/slideLayout" Target="../slideLayouts/slideLayout7.xml"/><Relationship Id="rId6" Type="http://schemas.openxmlformats.org/officeDocument/2006/relationships/hyperlink" Target="https://en.wikipedia.org/wiki/University_of_Limoges" TargetMode="External"/><Relationship Id="rId5" Type="http://schemas.openxmlformats.org/officeDocument/2006/relationships/image" Target="../media/image9.png"/><Relationship Id="rId4" Type="http://schemas.openxmlformats.org/officeDocument/2006/relationships/image" Target="../media/image19.emf"/><Relationship Id="rId9" Type="http://schemas.openxmlformats.org/officeDocument/2006/relationships/image" Target="../media/image20.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University_of_Limoges" TargetMode="External"/><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8.png"/><Relationship Id="rId5" Type="http://schemas.microsoft.com/office/2007/relationships/hdphoto" Target="../media/hdphoto2.wdp"/><Relationship Id="rId10" Type="http://schemas.openxmlformats.org/officeDocument/2006/relationships/hyperlink" Target="http://www.udm.ac.mu/" TargetMode="External"/><Relationship Id="rId4" Type="http://schemas.openxmlformats.org/officeDocument/2006/relationships/image" Target="../media/image7.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University_of_Limoges" TargetMode="External"/><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hyperlink" Target="http://www.udm.ac.mu/" TargetMode="Externa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University_of_Limoges" TargetMode="Externa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1.jpg"/><Relationship Id="rId5" Type="http://schemas.openxmlformats.org/officeDocument/2006/relationships/hyperlink" Target="http://www.udm.ac.mu/" TargetMode="Externa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University_of_Limoges" TargetMode="Externa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hyperlink" Target="http://www.udm.ac.mu/" TargetMode="Externa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University_of_Limoges" TargetMode="External"/><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hyperlink" Target="http://www.udm.ac.mu/"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hyperlink" Target="http://www.udm.ac.mu/" TargetMode="External"/><Relationship Id="rId5" Type="http://schemas.openxmlformats.org/officeDocument/2006/relationships/image" Target="../media/image10.png"/><Relationship Id="rId4" Type="http://schemas.openxmlformats.org/officeDocument/2006/relationships/hyperlink" Target="https://en.wikipedia.org/wiki/University_of_Limoge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University_of_Limoges" TargetMode="Externa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hyperlink" Target="http://www.udm.ac.mu/" TargetMode="Externa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University_of_Limoges" TargetMode="Externa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hyperlink" Target="http://www.udm.ac.mu/" TargetMode="Externa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2000"/>
            <a:extLst>
              <a:ext uri="{BEBA8EAE-BF5A-486C-A8C5-ECC9F3942E4B}">
                <a14:imgProps xmlns:a14="http://schemas.microsoft.com/office/drawing/2010/main">
                  <a14:imgLayer r:embed="rId3">
                    <a14:imgEffect>
                      <a14:brightnessContrast bright="20000" contrast="2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248B174-40C9-4217-AA10-2B2EE477FBCD}"/>
              </a:ext>
            </a:extLst>
          </p:cNvPr>
          <p:cNvSpPr txBox="1"/>
          <p:nvPr/>
        </p:nvSpPr>
        <p:spPr>
          <a:xfrm>
            <a:off x="2391177" y="442285"/>
            <a:ext cx="7911922" cy="1015663"/>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r>
              <a:rPr lang="en-GB" sz="6000" b="1" u="sng" dirty="0">
                <a:solidFill>
                  <a:srgbClr val="002060"/>
                </a:solidFill>
                <a:latin typeface="Times New Roman" panose="02020603050405020304" pitchFamily="18" charset="0"/>
                <a:cs typeface="Times New Roman" panose="02020603050405020304" pitchFamily="18" charset="0"/>
              </a:rPr>
              <a:t>Leadership Dialogue 2: </a:t>
            </a:r>
          </a:p>
        </p:txBody>
      </p:sp>
      <p:sp>
        <p:nvSpPr>
          <p:cNvPr id="11" name="TextBox 10">
            <a:extLst>
              <a:ext uri="{FF2B5EF4-FFF2-40B4-BE49-F238E27FC236}">
                <a16:creationId xmlns:a16="http://schemas.microsoft.com/office/drawing/2014/main" id="{27DC90DF-0D71-4FE1-8EC5-1967871351E3}"/>
              </a:ext>
            </a:extLst>
          </p:cNvPr>
          <p:cNvSpPr txBox="1"/>
          <p:nvPr/>
        </p:nvSpPr>
        <p:spPr>
          <a:xfrm>
            <a:off x="2391177" y="1624009"/>
            <a:ext cx="7770254" cy="2062103"/>
          </a:xfrm>
          <a:prstGeom prst="rect">
            <a:avLst/>
          </a:prstGeom>
          <a:noFill/>
        </p:spPr>
        <p:txBody>
          <a:bodyPr wrap="square" rtlCol="0">
            <a:spAutoFit/>
          </a:bodyPr>
          <a:lstStyle/>
          <a:p>
            <a:pPr algn="just"/>
            <a:r>
              <a:rPr lang="en-GB" sz="3200" b="1" dirty="0">
                <a:solidFill>
                  <a:schemeClr val="accent5">
                    <a:lumMod val="75000"/>
                  </a:schemeClr>
                </a:solidFill>
                <a:latin typeface="Bookman Old Style" panose="02050604050505020204" pitchFamily="18" charset="0"/>
                <a:cs typeface="Arial" panose="020B0604020202020204" pitchFamily="34" charset="0"/>
              </a:rPr>
              <a:t>Achieving a sustainable and inclusive recovery from the coronavirus disease (COVID-19) pandemic.</a:t>
            </a:r>
          </a:p>
        </p:txBody>
      </p:sp>
      <p:pic>
        <p:nvPicPr>
          <p:cNvPr id="14338" name="Picture 2">
            <a:extLst>
              <a:ext uri="{FF2B5EF4-FFF2-40B4-BE49-F238E27FC236}">
                <a16:creationId xmlns:a16="http://schemas.microsoft.com/office/drawing/2014/main" id="{B1D9D194-A7E7-4C9D-8AD1-9E939880C9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571625" y="1847850"/>
            <a:ext cx="6581775" cy="34385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0CE56DD-C900-4BCC-9BFE-0C3B88AB47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5611" y="4586167"/>
            <a:ext cx="3786389" cy="2271833"/>
          </a:xfrm>
          <a:prstGeom prst="rect">
            <a:avLst/>
          </a:prstGeom>
        </p:spPr>
      </p:pic>
    </p:spTree>
    <p:extLst>
      <p:ext uri="{BB962C8B-B14F-4D97-AF65-F5344CB8AC3E}">
        <p14:creationId xmlns:p14="http://schemas.microsoft.com/office/powerpoint/2010/main" val="137090730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1000"/>
                                        <p:tgtEl>
                                          <p:spTgt spid="10"/>
                                        </p:tgtEl>
                                      </p:cBhvr>
                                    </p:animEffect>
                                  </p:childTnLst>
                                </p:cTn>
                              </p:par>
                            </p:childTnLst>
                          </p:cTn>
                        </p:par>
                        <p:par>
                          <p:cTn id="8" fill="hold">
                            <p:stCondLst>
                              <p:cond delay="1000"/>
                            </p:stCondLst>
                            <p:childTnLst>
                              <p:par>
                                <p:cTn id="9" presetID="12" presetClass="entr" presetSubtype="4"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p:tgtEl>
                                          <p:spTgt spid="11"/>
                                        </p:tgtEl>
                                        <p:attrNameLst>
                                          <p:attrName>ppt_y</p:attrName>
                                        </p:attrNameLst>
                                      </p:cBhvr>
                                      <p:tavLst>
                                        <p:tav tm="0">
                                          <p:val>
                                            <p:strVal val="#ppt_y+#ppt_h*1.125000"/>
                                          </p:val>
                                        </p:tav>
                                        <p:tav tm="100000">
                                          <p:val>
                                            <p:strVal val="#ppt_y"/>
                                          </p:val>
                                        </p:tav>
                                      </p:tavLst>
                                    </p:anim>
                                    <p:animEffect transition="in" filter="wipe(up)">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7FBFF0F-7EA5-4970-AE6E-3F3DEB28B606}"/>
              </a:ext>
            </a:extLst>
          </p:cNvPr>
          <p:cNvPicPr>
            <a:picLocks noChangeAspect="1" noChangeArrowheads="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724399" y="2658824"/>
            <a:ext cx="2743200" cy="27432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A3BD185-4E48-4FB1-89D3-18E824BFC29F}"/>
              </a:ext>
            </a:extLst>
          </p:cNvPr>
          <p:cNvSpPr txBox="1"/>
          <p:nvPr/>
        </p:nvSpPr>
        <p:spPr>
          <a:xfrm>
            <a:off x="541365" y="1411069"/>
            <a:ext cx="8141972" cy="461665"/>
          </a:xfrm>
          <a:prstGeom prst="rect">
            <a:avLst/>
          </a:prstGeom>
          <a:noFill/>
        </p:spPr>
        <p:txBody>
          <a:bodyPr wrap="none" rtlCol="0">
            <a:spAutoFit/>
          </a:bodyPr>
          <a:lstStyle/>
          <a:p>
            <a:pPr algn="just"/>
            <a:r>
              <a:rPr lang="en-GB" sz="2400" b="1" dirty="0">
                <a:solidFill>
                  <a:schemeClr val="accent5">
                    <a:lumMod val="50000"/>
                  </a:schemeClr>
                </a:solidFill>
                <a:latin typeface="Arial" panose="020B0604020202020204" pitchFamily="34" charset="0"/>
                <a:cs typeface="Arial" panose="020B0604020202020204" pitchFamily="34" charset="0"/>
              </a:rPr>
              <a:t>If the Covid-19 pandemic would not have hit the world,</a:t>
            </a:r>
            <a:endParaRPr lang="en-US" sz="2400" b="1" dirty="0">
              <a:solidFill>
                <a:schemeClr val="accent5">
                  <a:lumMod val="50000"/>
                </a:schemeClr>
              </a:solidFill>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EEE8C902-F526-4978-8ADD-D172AC707D19}"/>
              </a:ext>
            </a:extLst>
          </p:cNvPr>
          <p:cNvGrpSpPr/>
          <p:nvPr/>
        </p:nvGrpSpPr>
        <p:grpSpPr>
          <a:xfrm>
            <a:off x="541365" y="1411069"/>
            <a:ext cx="11109269" cy="854709"/>
            <a:chOff x="541365" y="1411069"/>
            <a:chExt cx="11109269" cy="854709"/>
          </a:xfrm>
        </p:grpSpPr>
        <p:sp>
          <p:nvSpPr>
            <p:cNvPr id="6" name="TextBox 5">
              <a:extLst>
                <a:ext uri="{FF2B5EF4-FFF2-40B4-BE49-F238E27FC236}">
                  <a16:creationId xmlns:a16="http://schemas.microsoft.com/office/drawing/2014/main" id="{90194A4A-26E4-44D7-9802-DC29F6B693DE}"/>
                </a:ext>
              </a:extLst>
            </p:cNvPr>
            <p:cNvSpPr txBox="1"/>
            <p:nvPr/>
          </p:nvSpPr>
          <p:spPr>
            <a:xfrm>
              <a:off x="8615829" y="1411069"/>
              <a:ext cx="3034805" cy="461665"/>
            </a:xfrm>
            <a:prstGeom prst="rect">
              <a:avLst/>
            </a:prstGeom>
            <a:noFill/>
          </p:spPr>
          <p:txBody>
            <a:bodyPr wrap="none" rtlCol="0">
              <a:spAutoFit/>
            </a:bodyPr>
            <a:lstStyle/>
            <a:p>
              <a:pPr algn="just"/>
              <a:r>
                <a:rPr lang="en-GB" sz="2400" b="1" dirty="0">
                  <a:solidFill>
                    <a:schemeClr val="accent5">
                      <a:lumMod val="50000"/>
                    </a:schemeClr>
                  </a:solidFill>
                  <a:latin typeface="Arial" panose="020B0604020202020204" pitchFamily="34" charset="0"/>
                  <a:cs typeface="Arial" panose="020B0604020202020204" pitchFamily="34" charset="0"/>
                </a:rPr>
                <a:t>would people act in</a:t>
              </a:r>
              <a:endParaRPr lang="en-US" sz="2400" b="1" dirty="0">
                <a:solidFill>
                  <a:schemeClr val="accent5">
                    <a:lumMod val="50000"/>
                  </a:schemeClr>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6774B28-0F22-422B-90E5-CBCD8ED9FF97}"/>
                </a:ext>
              </a:extLst>
            </p:cNvPr>
            <p:cNvSpPr txBox="1"/>
            <p:nvPr/>
          </p:nvSpPr>
          <p:spPr>
            <a:xfrm>
              <a:off x="541365" y="1804113"/>
              <a:ext cx="10115270" cy="461665"/>
            </a:xfrm>
            <a:prstGeom prst="rect">
              <a:avLst/>
            </a:prstGeom>
            <a:noFill/>
          </p:spPr>
          <p:txBody>
            <a:bodyPr wrap="none" rtlCol="0">
              <a:spAutoFit/>
            </a:bodyPr>
            <a:lstStyle/>
            <a:p>
              <a:pPr algn="just"/>
              <a:r>
                <a:rPr lang="en-GB" sz="2400" b="1" dirty="0">
                  <a:solidFill>
                    <a:schemeClr val="accent5">
                      <a:lumMod val="50000"/>
                    </a:schemeClr>
                  </a:solidFill>
                  <a:latin typeface="Arial" panose="020B0604020202020204" pitchFamily="34" charset="0"/>
                  <a:cs typeface="Arial" panose="020B0604020202020204" pitchFamily="34" charset="0"/>
                </a:rPr>
                <a:t>a responsible manner and move towards a more sustainable world?</a:t>
              </a:r>
              <a:endParaRPr lang="en-US" sz="2400" b="1" dirty="0">
                <a:solidFill>
                  <a:schemeClr val="accent5">
                    <a:lumMod val="50000"/>
                  </a:scheme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404294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nodeType="afterEffect">
                                  <p:stCondLst>
                                    <p:cond delay="3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par>
                          <p:cTn id="16" fill="hold">
                            <p:stCondLst>
                              <p:cond delay="1300"/>
                            </p:stCondLst>
                            <p:childTnLst>
                              <p:par>
                                <p:cTn id="17" presetID="6" presetClass="entr" presetSubtype="16" fill="hold" nodeType="after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circle(in)">
                                      <p:cBhvr>
                                        <p:cTn id="19"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EA58D56-EF44-49EF-9CB4-41BCFD9C0053}"/>
              </a:ext>
            </a:extLst>
          </p:cNvPr>
          <p:cNvPicPr>
            <a:picLocks noChangeAspect="1"/>
          </p:cNvPicPr>
          <p:nvPr/>
        </p:nvPicPr>
        <p:blipFill>
          <a:blip r:embed="rId2">
            <a:clrChange>
              <a:clrFrom>
                <a:srgbClr val="1C68E0"/>
              </a:clrFrom>
              <a:clrTo>
                <a:srgbClr val="1C68E0">
                  <a:alpha val="0"/>
                </a:srgbClr>
              </a:clrTo>
            </a:clrChange>
            <a:duotone>
              <a:schemeClr val="accent2">
                <a:shade val="45000"/>
                <a:satMod val="135000"/>
              </a:schemeClr>
              <a:prstClr val="white"/>
            </a:duotone>
          </a:blip>
          <a:stretch>
            <a:fillRect/>
          </a:stretch>
        </p:blipFill>
        <p:spPr>
          <a:xfrm>
            <a:off x="8286695" y="917136"/>
            <a:ext cx="3762139" cy="1821434"/>
          </a:xfrm>
          <a:prstGeom prst="rect">
            <a:avLst/>
          </a:prstGeom>
        </p:spPr>
      </p:pic>
      <p:pic>
        <p:nvPicPr>
          <p:cNvPr id="12" name="Picture 11">
            <a:extLst>
              <a:ext uri="{FF2B5EF4-FFF2-40B4-BE49-F238E27FC236}">
                <a16:creationId xmlns:a16="http://schemas.microsoft.com/office/drawing/2014/main" id="{A8D2B07F-8C2B-4509-A9FC-121CCAD78DAE}"/>
              </a:ext>
            </a:extLst>
          </p:cNvPr>
          <p:cNvPicPr>
            <a:picLocks noChangeAspect="1"/>
          </p:cNvPicPr>
          <p:nvPr/>
        </p:nvPicPr>
        <p:blipFill>
          <a:blip r:embed="rId3">
            <a:duotone>
              <a:prstClr val="black"/>
              <a:srgbClr val="CC0099">
                <a:tint val="45000"/>
                <a:satMod val="400000"/>
              </a:srgbClr>
            </a:duotone>
          </a:blip>
          <a:stretch>
            <a:fillRect/>
          </a:stretch>
        </p:blipFill>
        <p:spPr>
          <a:xfrm>
            <a:off x="3558886" y="4857212"/>
            <a:ext cx="5434927" cy="1443835"/>
          </a:xfrm>
          <a:prstGeom prst="rect">
            <a:avLst/>
          </a:prstGeom>
        </p:spPr>
      </p:pic>
      <p:sp>
        <p:nvSpPr>
          <p:cNvPr id="20" name="TextBox 19">
            <a:extLst>
              <a:ext uri="{FF2B5EF4-FFF2-40B4-BE49-F238E27FC236}">
                <a16:creationId xmlns:a16="http://schemas.microsoft.com/office/drawing/2014/main" id="{303190BC-468C-4DAA-A69F-171E6D2F72B6}"/>
              </a:ext>
            </a:extLst>
          </p:cNvPr>
          <p:cNvSpPr txBox="1"/>
          <p:nvPr/>
        </p:nvSpPr>
        <p:spPr>
          <a:xfrm>
            <a:off x="4943569" y="86568"/>
            <a:ext cx="2304862" cy="646331"/>
          </a:xfrm>
          <a:prstGeom prst="rect">
            <a:avLst/>
          </a:prstGeom>
          <a:noFill/>
        </p:spPr>
        <p:txBody>
          <a:bodyPr wrap="none" rtlCol="0">
            <a:spAutoFit/>
          </a:bodyPr>
          <a:lstStyle/>
          <a:p>
            <a:r>
              <a:rPr kumimoji="0" lang="en-GB" sz="3600" b="1" i="0" u="sng"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Our</a:t>
            </a:r>
            <a:r>
              <a:rPr lang="en-GB" sz="3600" b="1" u="sng" noProof="0" dirty="0">
                <a:solidFill>
                  <a:srgbClr val="FF0000"/>
                </a:solidFill>
                <a:latin typeface="Arial" panose="020B0604020202020204" pitchFamily="34" charset="0"/>
                <a:cs typeface="Arial" panose="020B0604020202020204" pitchFamily="34" charset="0"/>
              </a:rPr>
              <a:t> </a:t>
            </a:r>
            <a:r>
              <a:rPr lang="en-GB" sz="3600" b="1" u="sng" dirty="0">
                <a:solidFill>
                  <a:srgbClr val="FF0000"/>
                </a:solidFill>
                <a:latin typeface="Arial" panose="020B0604020202020204" pitchFamily="34" charset="0"/>
                <a:cs typeface="Arial" panose="020B0604020202020204" pitchFamily="34" charset="0"/>
              </a:rPr>
              <a:t>Team</a:t>
            </a:r>
            <a:endParaRPr kumimoji="0" lang="en-GB" sz="3600" b="1" i="0" u="sng"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25DF37B8-E28C-4B6D-A508-91A1A7BC4B5F}"/>
              </a:ext>
            </a:extLst>
          </p:cNvPr>
          <p:cNvPicPr>
            <a:picLocks noChangeAspect="1"/>
          </p:cNvPicPr>
          <p:nvPr/>
        </p:nvPicPr>
        <p:blipFill>
          <a:blip r:embed="rId4">
            <a:duotone>
              <a:schemeClr val="accent1">
                <a:shade val="45000"/>
                <a:satMod val="135000"/>
              </a:schemeClr>
              <a:prstClr val="white"/>
            </a:duotone>
          </a:blip>
          <a:stretch>
            <a:fillRect/>
          </a:stretch>
        </p:blipFill>
        <p:spPr>
          <a:xfrm>
            <a:off x="143166" y="917136"/>
            <a:ext cx="7904785" cy="1821434"/>
          </a:xfrm>
          <a:prstGeom prst="rect">
            <a:avLst/>
          </a:prstGeom>
        </p:spPr>
      </p:pic>
      <p:sp>
        <p:nvSpPr>
          <p:cNvPr id="30" name="TextBox 29">
            <a:extLst>
              <a:ext uri="{FF2B5EF4-FFF2-40B4-BE49-F238E27FC236}">
                <a16:creationId xmlns:a16="http://schemas.microsoft.com/office/drawing/2014/main" id="{39061A8F-2D1B-4C20-94F6-F29CF42F877F}"/>
              </a:ext>
            </a:extLst>
          </p:cNvPr>
          <p:cNvSpPr txBox="1"/>
          <p:nvPr/>
        </p:nvSpPr>
        <p:spPr>
          <a:xfrm>
            <a:off x="4772561" y="6475194"/>
            <a:ext cx="2646878" cy="369332"/>
          </a:xfrm>
          <a:prstGeom prst="rect">
            <a:avLst/>
          </a:prstGeom>
          <a:noFill/>
        </p:spPr>
        <p:txBody>
          <a:bodyPr wrap="none" rtlCol="0" anchor="ctr">
            <a:spAutoFit/>
          </a:bodyPr>
          <a:lstStyle/>
          <a:p>
            <a:r>
              <a:rPr lang="fr-FR" b="1" u="sng" dirty="0">
                <a:ln/>
                <a:solidFill>
                  <a:schemeClr val="bg1">
                    <a:lumMod val="75000"/>
                  </a:schemeClr>
                </a:solidFill>
                <a:latin typeface="Arial" panose="020B0604020202020204" pitchFamily="34" charset="0"/>
                <a:cs typeface="Arial" panose="020B0604020202020204" pitchFamily="34" charset="0"/>
              </a:rPr>
              <a:t>Leadership Dialogue 2</a:t>
            </a:r>
            <a:endParaRPr lang="en-GB" b="1" u="sng" dirty="0">
              <a:ln/>
              <a:solidFill>
                <a:schemeClr val="bg1">
                  <a:lumMod val="75000"/>
                </a:schemeClr>
              </a:solidFill>
              <a:latin typeface="Arial" panose="020B0604020202020204" pitchFamily="34" charset="0"/>
              <a:cs typeface="Arial" panose="020B0604020202020204" pitchFamily="34" charset="0"/>
            </a:endParaRPr>
          </a:p>
        </p:txBody>
      </p:sp>
      <p:pic>
        <p:nvPicPr>
          <p:cNvPr id="33" name="Picture 32">
            <a:extLst>
              <a:ext uri="{FF2B5EF4-FFF2-40B4-BE49-F238E27FC236}">
                <a16:creationId xmlns:a16="http://schemas.microsoft.com/office/drawing/2014/main" id="{4DAFC5B8-E40E-4C3D-8BE6-098CF8987416}"/>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0374365" y="6263458"/>
            <a:ext cx="1800493" cy="581068"/>
          </a:xfrm>
          <a:prstGeom prst="rect">
            <a:avLst/>
          </a:prstGeom>
        </p:spPr>
      </p:pic>
      <p:pic>
        <p:nvPicPr>
          <p:cNvPr id="34" name="Picture 33">
            <a:extLst>
              <a:ext uri="{FF2B5EF4-FFF2-40B4-BE49-F238E27FC236}">
                <a16:creationId xmlns:a16="http://schemas.microsoft.com/office/drawing/2014/main" id="{E1FF4E10-0BDC-4DA1-92A3-32EB42DC759D}"/>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7140" y="6216692"/>
            <a:ext cx="1800493" cy="643033"/>
          </a:xfrm>
          <a:prstGeom prst="rect">
            <a:avLst/>
          </a:prstGeom>
        </p:spPr>
      </p:pic>
      <p:grpSp>
        <p:nvGrpSpPr>
          <p:cNvPr id="3" name="Group 2">
            <a:extLst>
              <a:ext uri="{FF2B5EF4-FFF2-40B4-BE49-F238E27FC236}">
                <a16:creationId xmlns:a16="http://schemas.microsoft.com/office/drawing/2014/main" id="{DBEE4739-7AF5-409D-B572-4C0DD91B3A46}"/>
              </a:ext>
            </a:extLst>
          </p:cNvPr>
          <p:cNvGrpSpPr/>
          <p:nvPr/>
        </p:nvGrpSpPr>
        <p:grpSpPr>
          <a:xfrm>
            <a:off x="1817633" y="2874511"/>
            <a:ext cx="8917435" cy="1821434"/>
            <a:chOff x="1817633" y="2874511"/>
            <a:chExt cx="8917435" cy="1821434"/>
          </a:xfrm>
        </p:grpSpPr>
        <p:pic>
          <p:nvPicPr>
            <p:cNvPr id="8" name="Picture 7">
              <a:extLst>
                <a:ext uri="{FF2B5EF4-FFF2-40B4-BE49-F238E27FC236}">
                  <a16:creationId xmlns:a16="http://schemas.microsoft.com/office/drawing/2014/main" id="{63CA8F7D-9F61-4678-9600-35A5C872AAFB}"/>
                </a:ext>
              </a:extLst>
            </p:cNvPr>
            <p:cNvPicPr>
              <a:picLocks noChangeAspect="1"/>
            </p:cNvPicPr>
            <p:nvPr/>
          </p:nvPicPr>
          <p:blipFill>
            <a:blip r:embed="rId9">
              <a:duotone>
                <a:schemeClr val="accent6">
                  <a:shade val="45000"/>
                  <a:satMod val="135000"/>
                </a:schemeClr>
                <a:prstClr val="white"/>
              </a:duotone>
            </a:blip>
            <a:stretch>
              <a:fillRect/>
            </a:stretch>
          </p:blipFill>
          <p:spPr>
            <a:xfrm>
              <a:off x="1817633" y="2874511"/>
              <a:ext cx="8917435" cy="1821434"/>
            </a:xfrm>
            <a:prstGeom prst="rect">
              <a:avLst/>
            </a:prstGeom>
          </p:spPr>
        </p:pic>
        <p:sp>
          <p:nvSpPr>
            <p:cNvPr id="2" name="TextBox 1">
              <a:extLst>
                <a:ext uri="{FF2B5EF4-FFF2-40B4-BE49-F238E27FC236}">
                  <a16:creationId xmlns:a16="http://schemas.microsoft.com/office/drawing/2014/main" id="{248B0F04-7E39-4281-9E86-4AB580EFE2F7}"/>
                </a:ext>
              </a:extLst>
            </p:cNvPr>
            <p:cNvSpPr txBox="1"/>
            <p:nvPr/>
          </p:nvSpPr>
          <p:spPr>
            <a:xfrm>
              <a:off x="9440214" y="4306083"/>
              <a:ext cx="1294854" cy="369332"/>
            </a:xfrm>
            <a:prstGeom prst="rect">
              <a:avLst/>
            </a:prstGeom>
            <a:solidFill>
              <a:schemeClr val="accent6">
                <a:lumMod val="60000"/>
                <a:lumOff val="40000"/>
              </a:schemeClr>
            </a:solidFill>
          </p:spPr>
          <p:txBody>
            <a:bodyPr wrap="square" rtlCol="0">
              <a:spAutoFit/>
            </a:bodyPr>
            <a:lstStyle/>
            <a:p>
              <a:pPr algn="ctr"/>
              <a:r>
                <a:rPr lang="en-US" dirty="0">
                  <a:solidFill>
                    <a:schemeClr val="bg1"/>
                  </a:solidFill>
                </a:rPr>
                <a:t>Virna</a:t>
              </a:r>
            </a:p>
          </p:txBody>
        </p:sp>
      </p:grpSp>
    </p:spTree>
    <p:extLst>
      <p:ext uri="{BB962C8B-B14F-4D97-AF65-F5344CB8AC3E}">
        <p14:creationId xmlns:p14="http://schemas.microsoft.com/office/powerpoint/2010/main" val="2440391406"/>
      </p:ext>
    </p:extLst>
  </p:cSld>
  <p:clrMapOvr>
    <a:masterClrMapping/>
  </p:clrMapOvr>
  <mc:AlternateContent xmlns:mc="http://schemas.openxmlformats.org/markup-compatibility/2006" xmlns:p15="http://schemas.microsoft.com/office/powerpoint/2012/main">
    <mc:Choice Requires="p15">
      <p:transition spd="slow">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0-#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450"/>
                                        <p:tgtEl>
                                          <p:spTgt spid="3"/>
                                        </p:tgtEl>
                                      </p:cBhvr>
                                    </p:animEffect>
                                    <p:anim calcmode="lin" valueType="num">
                                      <p:cBhvr>
                                        <p:cTn id="24" dur="450" fill="hold"/>
                                        <p:tgtEl>
                                          <p:spTgt spid="3"/>
                                        </p:tgtEl>
                                        <p:attrNameLst>
                                          <p:attrName>ppt_x</p:attrName>
                                        </p:attrNameLst>
                                      </p:cBhvr>
                                      <p:tavLst>
                                        <p:tav tm="0">
                                          <p:val>
                                            <p:strVal val="#ppt_x"/>
                                          </p:val>
                                        </p:tav>
                                        <p:tav tm="100000">
                                          <p:val>
                                            <p:strVal val="#ppt_x"/>
                                          </p:val>
                                        </p:tav>
                                      </p:tavLst>
                                    </p:anim>
                                    <p:anim calcmode="lin" valueType="num">
                                      <p:cBhvr>
                                        <p:cTn id="25" dur="45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ppt_x"/>
                                          </p:val>
                                        </p:tav>
                                        <p:tav tm="100000">
                                          <p:val>
                                            <p:strVal val="#ppt_x"/>
                                          </p:val>
                                        </p:tav>
                                      </p:tavLst>
                                    </p:anim>
                                    <p:anim calcmode="lin" valueType="num">
                                      <p:cBhvr additive="base">
                                        <p:cTn id="3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7897D917-8AD0-4C57-A900-C1D4FA00BDA1}"/>
              </a:ext>
            </a:extLst>
          </p:cNvPr>
          <p:cNvSpPr txBox="1"/>
          <p:nvPr/>
        </p:nvSpPr>
        <p:spPr>
          <a:xfrm>
            <a:off x="2178100" y="2297304"/>
            <a:ext cx="7835799" cy="769441"/>
          </a:xfrm>
          <a:prstGeom prst="rect">
            <a:avLst/>
          </a:prstGeom>
          <a:noFill/>
        </p:spPr>
        <p:txBody>
          <a:bodyPr wrap="none" rtlCol="0">
            <a:spAutoFit/>
          </a:bodyPr>
          <a:lstStyle/>
          <a:p>
            <a:pPr algn="ctr"/>
            <a:r>
              <a:rPr lang="en-GB" sz="4400" b="1" u="sng" dirty="0">
                <a:solidFill>
                  <a:srgbClr val="4472C4"/>
                </a:solidFill>
                <a:latin typeface="Arial" panose="020B0604020202020204" pitchFamily="34" charset="0"/>
                <a:cs typeface="Arial" panose="020B0604020202020204" pitchFamily="34" charset="0"/>
              </a:rPr>
              <a:t>Thank you for your attention</a:t>
            </a:r>
          </a:p>
        </p:txBody>
      </p:sp>
    </p:spTree>
    <p:extLst>
      <p:ext uri="{BB962C8B-B14F-4D97-AF65-F5344CB8AC3E}">
        <p14:creationId xmlns:p14="http://schemas.microsoft.com/office/powerpoint/2010/main" val="35706033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circle(in)">
                                      <p:cBhvr>
                                        <p:cTn id="7"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CD8B9E8-B8EC-4C26-8CFC-5D88CB716D77}"/>
              </a:ext>
            </a:extLst>
          </p:cNvPr>
          <p:cNvGrpSpPr/>
          <p:nvPr/>
        </p:nvGrpSpPr>
        <p:grpSpPr>
          <a:xfrm>
            <a:off x="598362" y="428627"/>
            <a:ext cx="4068676" cy="3000373"/>
            <a:chOff x="598362" y="428627"/>
            <a:chExt cx="4068676" cy="3000373"/>
          </a:xfrm>
        </p:grpSpPr>
        <p:cxnSp>
          <p:nvCxnSpPr>
            <p:cNvPr id="7" name="Straight Arrow Connector 6">
              <a:extLst>
                <a:ext uri="{FF2B5EF4-FFF2-40B4-BE49-F238E27FC236}">
                  <a16:creationId xmlns:a16="http://schemas.microsoft.com/office/drawing/2014/main" id="{FDE81E41-BF3B-4307-ACAE-42FB7F9D3C45}"/>
                </a:ext>
              </a:extLst>
            </p:cNvPr>
            <p:cNvCxnSpPr>
              <a:cxnSpLocks/>
            </p:cNvCxnSpPr>
            <p:nvPr/>
          </p:nvCxnSpPr>
          <p:spPr>
            <a:xfrm flipH="1" flipV="1">
              <a:off x="2416488" y="2040834"/>
              <a:ext cx="2250550" cy="1388166"/>
            </a:xfrm>
            <a:prstGeom prst="straightConnector1">
              <a:avLst/>
            </a:prstGeom>
            <a:ln w="57150">
              <a:solidFill>
                <a:srgbClr val="00B0F0"/>
              </a:solidFill>
              <a:headEnd type="none" w="med" len="med"/>
              <a:tailEnd type="arrow" w="med" len="med"/>
            </a:ln>
          </p:spPr>
          <p:style>
            <a:lnRef idx="3">
              <a:schemeClr val="accent1"/>
            </a:lnRef>
            <a:fillRef idx="0">
              <a:schemeClr val="accent1"/>
            </a:fillRef>
            <a:effectRef idx="2">
              <a:schemeClr val="accent1"/>
            </a:effectRef>
            <a:fontRef idx="minor">
              <a:schemeClr val="tx1"/>
            </a:fontRef>
          </p:style>
        </p:cxnSp>
        <p:pic>
          <p:nvPicPr>
            <p:cNvPr id="3074" name="Picture 2" descr="10 Ways To Build An 'Idea Factory' Within Your Organization - Business 2  Community">
              <a:extLst>
                <a:ext uri="{FF2B5EF4-FFF2-40B4-BE49-F238E27FC236}">
                  <a16:creationId xmlns:a16="http://schemas.microsoft.com/office/drawing/2014/main" id="{21DF18AE-4886-4E1E-81F3-AE4B4F89DD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8723" y="428627"/>
              <a:ext cx="1470000" cy="1800000"/>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id="{869B3332-AF5F-48C1-AC36-52BF03BC4CF9}"/>
                </a:ext>
              </a:extLst>
            </p:cNvPr>
            <p:cNvSpPr txBox="1"/>
            <p:nvPr/>
          </p:nvSpPr>
          <p:spPr>
            <a:xfrm>
              <a:off x="598362" y="1511678"/>
              <a:ext cx="1818126" cy="492443"/>
            </a:xfrm>
            <a:prstGeom prst="rect">
              <a:avLst/>
            </a:prstGeom>
            <a:solidFill>
              <a:srgbClr val="00B0F0"/>
            </a:solidFill>
            <a:ln>
              <a:solidFill>
                <a:srgbClr val="00B0F0"/>
              </a:solidFill>
            </a:ln>
          </p:spPr>
          <p:txBody>
            <a:bodyPr wrap="none" rtlCol="0">
              <a:spAutoFit/>
            </a:bodyPr>
            <a:lstStyle/>
            <a:p>
              <a:pPr algn="ctr"/>
              <a:r>
                <a:rPr lang="en-GB" sz="2600" b="1" dirty="0">
                  <a:solidFill>
                    <a:schemeClr val="bg1"/>
                  </a:solidFill>
                  <a:latin typeface="Arial" panose="020B0604020202020204" pitchFamily="34" charset="0"/>
                  <a:cs typeface="Arial" panose="020B0604020202020204" pitchFamily="34" charset="0"/>
                </a:rPr>
                <a:t>New Ideas</a:t>
              </a:r>
              <a:endParaRPr lang="en-MU" sz="2600" b="1" dirty="0">
                <a:solidFill>
                  <a:schemeClr val="bg1"/>
                </a:solidFill>
                <a:latin typeface="Arial" panose="020B0604020202020204" pitchFamily="34" charset="0"/>
                <a:cs typeface="Arial" panose="020B0604020202020204" pitchFamily="34" charset="0"/>
              </a:endParaRPr>
            </a:p>
          </p:txBody>
        </p:sp>
      </p:grpSp>
      <p:grpSp>
        <p:nvGrpSpPr>
          <p:cNvPr id="47" name="Group 46">
            <a:extLst>
              <a:ext uri="{FF2B5EF4-FFF2-40B4-BE49-F238E27FC236}">
                <a16:creationId xmlns:a16="http://schemas.microsoft.com/office/drawing/2014/main" id="{DCDBC454-4E3A-42A0-86B3-FE0C211A3807}"/>
              </a:ext>
            </a:extLst>
          </p:cNvPr>
          <p:cNvGrpSpPr/>
          <p:nvPr/>
        </p:nvGrpSpPr>
        <p:grpSpPr>
          <a:xfrm>
            <a:off x="7524963" y="204121"/>
            <a:ext cx="4059963" cy="3173526"/>
            <a:chOff x="7524963" y="204121"/>
            <a:chExt cx="4059963" cy="3173526"/>
          </a:xfrm>
        </p:grpSpPr>
        <p:pic>
          <p:nvPicPr>
            <p:cNvPr id="3076" name="Picture 4" descr="What Can I Do With an Innovation MBA? - MBA Central">
              <a:extLst>
                <a:ext uri="{FF2B5EF4-FFF2-40B4-BE49-F238E27FC236}">
                  <a16:creationId xmlns:a16="http://schemas.microsoft.com/office/drawing/2014/main" id="{8323100B-07ED-4CEF-B7BB-6658E90A68FA}"/>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b="18551"/>
            <a:stretch/>
          </p:blipFill>
          <p:spPr bwMode="auto">
            <a:xfrm>
              <a:off x="7783753" y="204121"/>
              <a:ext cx="2209965" cy="1800000"/>
            </a:xfrm>
            <a:prstGeom prst="rect">
              <a:avLst/>
            </a:prstGeom>
            <a:noFill/>
            <a:extLst>
              <a:ext uri="{909E8E84-426E-40DD-AFC4-6F175D3DCCD1}">
                <a14:hiddenFill xmlns:a14="http://schemas.microsoft.com/office/drawing/2010/main">
                  <a:solidFill>
                    <a:srgbClr val="FFFFFF"/>
                  </a:solidFill>
                </a14:hiddenFill>
              </a:ext>
            </a:extLst>
          </p:spPr>
        </p:pic>
        <p:cxnSp>
          <p:nvCxnSpPr>
            <p:cNvPr id="29" name="Straight Arrow Connector 28">
              <a:extLst>
                <a:ext uri="{FF2B5EF4-FFF2-40B4-BE49-F238E27FC236}">
                  <a16:creationId xmlns:a16="http://schemas.microsoft.com/office/drawing/2014/main" id="{1F825D18-4E8C-4C34-B33C-09271FAC122A}"/>
                </a:ext>
              </a:extLst>
            </p:cNvPr>
            <p:cNvCxnSpPr>
              <a:cxnSpLocks/>
            </p:cNvCxnSpPr>
            <p:nvPr/>
          </p:nvCxnSpPr>
          <p:spPr>
            <a:xfrm flipV="1">
              <a:off x="7524963" y="2004121"/>
              <a:ext cx="2215385" cy="1373526"/>
            </a:xfrm>
            <a:prstGeom prst="straightConnector1">
              <a:avLst/>
            </a:prstGeom>
            <a:ln w="57150">
              <a:solidFill>
                <a:srgbClr val="00B0F0"/>
              </a:solidFill>
              <a:headEnd type="none" w="med" len="med"/>
              <a:tailEnd type="arrow" w="med" len="med"/>
            </a:ln>
          </p:spPr>
          <p:style>
            <a:lnRef idx="3">
              <a:schemeClr val="accent1"/>
            </a:lnRef>
            <a:fillRef idx="0">
              <a:schemeClr val="accent1"/>
            </a:fillRef>
            <a:effectRef idx="2">
              <a:schemeClr val="accent1"/>
            </a:effectRef>
            <a:fontRef idx="minor">
              <a:schemeClr val="tx1"/>
            </a:fontRef>
          </p:style>
        </p:cxnSp>
        <p:sp>
          <p:nvSpPr>
            <p:cNvPr id="49" name="TextBox 48">
              <a:extLst>
                <a:ext uri="{FF2B5EF4-FFF2-40B4-BE49-F238E27FC236}">
                  <a16:creationId xmlns:a16="http://schemas.microsoft.com/office/drawing/2014/main" id="{13A17017-9858-40BA-A04C-647AA0CFEB29}"/>
                </a:ext>
              </a:extLst>
            </p:cNvPr>
            <p:cNvSpPr txBox="1"/>
            <p:nvPr/>
          </p:nvSpPr>
          <p:spPr>
            <a:xfrm>
              <a:off x="9713901" y="1486001"/>
              <a:ext cx="1871025" cy="492443"/>
            </a:xfrm>
            <a:prstGeom prst="rect">
              <a:avLst/>
            </a:prstGeom>
            <a:solidFill>
              <a:srgbClr val="00B0F0"/>
            </a:solidFill>
            <a:ln>
              <a:solidFill>
                <a:srgbClr val="00B0F0"/>
              </a:solidFill>
            </a:ln>
          </p:spPr>
          <p:txBody>
            <a:bodyPr wrap="none" rtlCol="0">
              <a:spAutoFit/>
            </a:bodyPr>
            <a:lstStyle/>
            <a:p>
              <a:pPr algn="ctr"/>
              <a:r>
                <a:rPr lang="en-GB" sz="2600" b="1" dirty="0">
                  <a:solidFill>
                    <a:schemeClr val="bg1"/>
                  </a:solidFill>
                  <a:latin typeface="Arial" panose="020B0604020202020204" pitchFamily="34" charset="0"/>
                  <a:cs typeface="Arial" panose="020B0604020202020204" pitchFamily="34" charset="0"/>
                </a:rPr>
                <a:t>Innovation</a:t>
              </a:r>
              <a:endParaRPr lang="en-MU" sz="2600" b="1" dirty="0">
                <a:solidFill>
                  <a:schemeClr val="bg1"/>
                </a:solidFill>
                <a:latin typeface="Arial" panose="020B0604020202020204" pitchFamily="34" charset="0"/>
                <a:cs typeface="Arial" panose="020B0604020202020204" pitchFamily="34" charset="0"/>
              </a:endParaRPr>
            </a:p>
          </p:txBody>
        </p:sp>
      </p:grpSp>
      <p:grpSp>
        <p:nvGrpSpPr>
          <p:cNvPr id="57" name="Group 56">
            <a:extLst>
              <a:ext uri="{FF2B5EF4-FFF2-40B4-BE49-F238E27FC236}">
                <a16:creationId xmlns:a16="http://schemas.microsoft.com/office/drawing/2014/main" id="{4F3FB9CC-4D24-4322-8DB8-58E336D73ECB}"/>
              </a:ext>
            </a:extLst>
          </p:cNvPr>
          <p:cNvGrpSpPr/>
          <p:nvPr/>
        </p:nvGrpSpPr>
        <p:grpSpPr>
          <a:xfrm>
            <a:off x="1026364" y="3465713"/>
            <a:ext cx="3614684" cy="3016157"/>
            <a:chOff x="1026364" y="3465713"/>
            <a:chExt cx="3614684" cy="3016157"/>
          </a:xfrm>
        </p:grpSpPr>
        <p:pic>
          <p:nvPicPr>
            <p:cNvPr id="3078" name="Picture 6" descr="Home | Prime Result Portal">
              <a:extLst>
                <a:ext uri="{FF2B5EF4-FFF2-40B4-BE49-F238E27FC236}">
                  <a16:creationId xmlns:a16="http://schemas.microsoft.com/office/drawing/2014/main" id="{B5E919F4-6C3E-4862-9E23-E9A24041741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2653457" y="4681870"/>
              <a:ext cx="1718413" cy="1800000"/>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Straight Arrow Connector 33">
              <a:extLst>
                <a:ext uri="{FF2B5EF4-FFF2-40B4-BE49-F238E27FC236}">
                  <a16:creationId xmlns:a16="http://schemas.microsoft.com/office/drawing/2014/main" id="{E6DC8953-829C-42B0-A871-11752DDF2C0C}"/>
                </a:ext>
              </a:extLst>
            </p:cNvPr>
            <p:cNvCxnSpPr>
              <a:cxnSpLocks/>
            </p:cNvCxnSpPr>
            <p:nvPr/>
          </p:nvCxnSpPr>
          <p:spPr>
            <a:xfrm flipH="1">
              <a:off x="2461799" y="3465713"/>
              <a:ext cx="2179249" cy="1388166"/>
            </a:xfrm>
            <a:prstGeom prst="straightConnector1">
              <a:avLst/>
            </a:prstGeom>
            <a:ln w="57150">
              <a:solidFill>
                <a:srgbClr val="00B0F0"/>
              </a:solidFill>
              <a:headEnd type="none" w="med" len="med"/>
              <a:tailEnd type="arrow" w="med" len="med"/>
            </a:ln>
          </p:spPr>
          <p:style>
            <a:lnRef idx="3">
              <a:schemeClr val="accent1"/>
            </a:lnRef>
            <a:fillRef idx="0">
              <a:schemeClr val="accent1"/>
            </a:fillRef>
            <a:effectRef idx="2">
              <a:schemeClr val="accent1"/>
            </a:effectRef>
            <a:fontRef idx="minor">
              <a:schemeClr val="tx1"/>
            </a:fontRef>
          </p:style>
        </p:cxnSp>
        <p:sp>
          <p:nvSpPr>
            <p:cNvPr id="50" name="TextBox 49">
              <a:extLst>
                <a:ext uri="{FF2B5EF4-FFF2-40B4-BE49-F238E27FC236}">
                  <a16:creationId xmlns:a16="http://schemas.microsoft.com/office/drawing/2014/main" id="{B2056CBF-2B9C-4CDB-AF0C-0C862E8F12D6}"/>
                </a:ext>
              </a:extLst>
            </p:cNvPr>
            <p:cNvSpPr txBox="1"/>
            <p:nvPr/>
          </p:nvSpPr>
          <p:spPr>
            <a:xfrm>
              <a:off x="1026364" y="4853879"/>
              <a:ext cx="1390124" cy="492443"/>
            </a:xfrm>
            <a:prstGeom prst="rect">
              <a:avLst/>
            </a:prstGeom>
            <a:solidFill>
              <a:srgbClr val="00B0F0"/>
            </a:solidFill>
            <a:ln>
              <a:solidFill>
                <a:srgbClr val="00B0F0"/>
              </a:solidFill>
            </a:ln>
          </p:spPr>
          <p:txBody>
            <a:bodyPr wrap="none" rtlCol="0">
              <a:spAutoFit/>
            </a:bodyPr>
            <a:lstStyle/>
            <a:p>
              <a:pPr algn="ctr"/>
              <a:r>
                <a:rPr lang="en-GB" sz="2600" b="1" dirty="0">
                  <a:solidFill>
                    <a:schemeClr val="bg1"/>
                  </a:solidFill>
                  <a:latin typeface="Arial" panose="020B0604020202020204" pitchFamily="34" charset="0"/>
                  <a:cs typeface="Arial" panose="020B0604020202020204" pitchFamily="34" charset="0"/>
                </a:rPr>
                <a:t>Results</a:t>
              </a:r>
              <a:endParaRPr lang="en-MU" sz="2600" b="1" dirty="0">
                <a:solidFill>
                  <a:schemeClr val="bg1"/>
                </a:solidFill>
                <a:latin typeface="Arial" panose="020B0604020202020204" pitchFamily="34" charset="0"/>
                <a:cs typeface="Arial" panose="020B0604020202020204" pitchFamily="34" charset="0"/>
              </a:endParaRPr>
            </a:p>
          </p:txBody>
        </p:sp>
      </p:grpSp>
      <p:grpSp>
        <p:nvGrpSpPr>
          <p:cNvPr id="48" name="Group 47">
            <a:extLst>
              <a:ext uri="{FF2B5EF4-FFF2-40B4-BE49-F238E27FC236}">
                <a16:creationId xmlns:a16="http://schemas.microsoft.com/office/drawing/2014/main" id="{7324E737-0A45-46F1-8A91-0A1560D54469}"/>
              </a:ext>
            </a:extLst>
          </p:cNvPr>
          <p:cNvGrpSpPr/>
          <p:nvPr/>
        </p:nvGrpSpPr>
        <p:grpSpPr>
          <a:xfrm>
            <a:off x="7524963" y="3027599"/>
            <a:ext cx="4642729" cy="2423357"/>
            <a:chOff x="7524963" y="3027599"/>
            <a:chExt cx="4642729" cy="2423357"/>
          </a:xfrm>
        </p:grpSpPr>
        <p:pic>
          <p:nvPicPr>
            <p:cNvPr id="23" name="Picture 2" descr="Methodology Implementation">
              <a:extLst>
                <a:ext uri="{FF2B5EF4-FFF2-40B4-BE49-F238E27FC236}">
                  <a16:creationId xmlns:a16="http://schemas.microsoft.com/office/drawing/2014/main" id="{9BD0F716-280D-4CBD-ACEC-001BA3A110D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82926" y="3027599"/>
              <a:ext cx="2215385" cy="1800000"/>
            </a:xfrm>
            <a:prstGeom prst="rect">
              <a:avLst/>
            </a:prstGeom>
            <a:noFill/>
            <a:extLst>
              <a:ext uri="{909E8E84-426E-40DD-AFC4-6F175D3DCCD1}">
                <a14:hiddenFill xmlns:a14="http://schemas.microsoft.com/office/drawing/2010/main">
                  <a:solidFill>
                    <a:srgbClr val="FFFFFF"/>
                  </a:solidFill>
                </a14:hiddenFill>
              </a:ext>
            </a:extLst>
          </p:spPr>
        </p:pic>
        <p:cxnSp>
          <p:nvCxnSpPr>
            <p:cNvPr id="46" name="Straight Arrow Connector 45">
              <a:extLst>
                <a:ext uri="{FF2B5EF4-FFF2-40B4-BE49-F238E27FC236}">
                  <a16:creationId xmlns:a16="http://schemas.microsoft.com/office/drawing/2014/main" id="{4295CCA2-6721-4BB3-B452-3F8AA42213CF}"/>
                </a:ext>
              </a:extLst>
            </p:cNvPr>
            <p:cNvCxnSpPr>
              <a:cxnSpLocks/>
            </p:cNvCxnSpPr>
            <p:nvPr/>
          </p:nvCxnSpPr>
          <p:spPr>
            <a:xfrm>
              <a:off x="7524963" y="3429000"/>
              <a:ext cx="2215385" cy="1476232"/>
            </a:xfrm>
            <a:prstGeom prst="straightConnector1">
              <a:avLst/>
            </a:prstGeom>
            <a:ln w="57150">
              <a:solidFill>
                <a:srgbClr val="00B0F0"/>
              </a:solidFill>
              <a:headEnd type="none" w="med" len="med"/>
              <a:tailEnd type="arrow" w="med" len="med"/>
            </a:ln>
          </p:spPr>
          <p:style>
            <a:lnRef idx="3">
              <a:schemeClr val="accent1"/>
            </a:lnRef>
            <a:fillRef idx="0">
              <a:schemeClr val="accent1"/>
            </a:fillRef>
            <a:effectRef idx="2">
              <a:schemeClr val="accent1"/>
            </a:effectRef>
            <a:fontRef idx="minor">
              <a:schemeClr val="tx1"/>
            </a:fontRef>
          </p:style>
        </p:cxnSp>
        <p:sp>
          <p:nvSpPr>
            <p:cNvPr id="51" name="TextBox 50">
              <a:extLst>
                <a:ext uri="{FF2B5EF4-FFF2-40B4-BE49-F238E27FC236}">
                  <a16:creationId xmlns:a16="http://schemas.microsoft.com/office/drawing/2014/main" id="{6D864007-E3AC-4319-AA59-3EA5281F49B5}"/>
                </a:ext>
              </a:extLst>
            </p:cNvPr>
            <p:cNvSpPr txBox="1"/>
            <p:nvPr/>
          </p:nvSpPr>
          <p:spPr>
            <a:xfrm>
              <a:off x="9517608" y="4958513"/>
              <a:ext cx="2650084" cy="492443"/>
            </a:xfrm>
            <a:prstGeom prst="rect">
              <a:avLst/>
            </a:prstGeom>
            <a:solidFill>
              <a:srgbClr val="00B0F0"/>
            </a:solidFill>
            <a:ln>
              <a:solidFill>
                <a:srgbClr val="00B0F0"/>
              </a:solidFill>
            </a:ln>
          </p:spPr>
          <p:txBody>
            <a:bodyPr wrap="none" rtlCol="0">
              <a:spAutoFit/>
            </a:bodyPr>
            <a:lstStyle/>
            <a:p>
              <a:pPr algn="ctr"/>
              <a:r>
                <a:rPr lang="en-GB" sz="2600" b="1" dirty="0">
                  <a:solidFill>
                    <a:schemeClr val="bg1"/>
                  </a:solidFill>
                  <a:latin typeface="Arial" panose="020B0604020202020204" pitchFamily="34" charset="0"/>
                  <a:cs typeface="Arial" panose="020B0604020202020204" pitchFamily="34" charset="0"/>
                </a:rPr>
                <a:t>Implementation</a:t>
              </a:r>
              <a:endParaRPr lang="en-MU" sz="2600" b="1" dirty="0">
                <a:solidFill>
                  <a:schemeClr val="bg1"/>
                </a:solidFill>
                <a:latin typeface="Arial" panose="020B0604020202020204" pitchFamily="34" charset="0"/>
                <a:cs typeface="Arial" panose="020B0604020202020204" pitchFamily="34" charset="0"/>
              </a:endParaRPr>
            </a:p>
          </p:txBody>
        </p:sp>
      </p:grpSp>
      <p:sp>
        <p:nvSpPr>
          <p:cNvPr id="52" name="TextBox 51">
            <a:extLst>
              <a:ext uri="{FF2B5EF4-FFF2-40B4-BE49-F238E27FC236}">
                <a16:creationId xmlns:a16="http://schemas.microsoft.com/office/drawing/2014/main" id="{065473E2-0DD8-4584-9500-6612A8AD1C04}"/>
              </a:ext>
            </a:extLst>
          </p:cNvPr>
          <p:cNvSpPr txBox="1"/>
          <p:nvPr/>
        </p:nvSpPr>
        <p:spPr>
          <a:xfrm>
            <a:off x="4772561" y="6429373"/>
            <a:ext cx="2646878" cy="369332"/>
          </a:xfrm>
          <a:prstGeom prst="rect">
            <a:avLst/>
          </a:prstGeom>
          <a:noFill/>
        </p:spPr>
        <p:txBody>
          <a:bodyPr wrap="none" rtlCol="0" anchor="ctr">
            <a:spAutoFit/>
          </a:bodyPr>
          <a:lstStyle/>
          <a:p>
            <a:r>
              <a:rPr lang="fr-FR" b="1" u="sng" dirty="0">
                <a:ln/>
                <a:solidFill>
                  <a:schemeClr val="bg1">
                    <a:lumMod val="75000"/>
                  </a:schemeClr>
                </a:solidFill>
                <a:latin typeface="Arial" panose="020B0604020202020204" pitchFamily="34" charset="0"/>
                <a:cs typeface="Arial" panose="020B0604020202020204" pitchFamily="34" charset="0"/>
              </a:rPr>
              <a:t>Leadership Dialogue 2</a:t>
            </a:r>
            <a:endParaRPr lang="en-GB" b="1" u="sng" dirty="0">
              <a:ln/>
              <a:solidFill>
                <a:schemeClr val="bg1">
                  <a:lumMod val="75000"/>
                </a:schemeClr>
              </a:solidFill>
              <a:latin typeface="Arial" panose="020B0604020202020204" pitchFamily="34" charset="0"/>
              <a:cs typeface="Arial" panose="020B0604020202020204" pitchFamily="34" charset="0"/>
            </a:endParaRPr>
          </a:p>
        </p:txBody>
      </p:sp>
      <p:pic>
        <p:nvPicPr>
          <p:cNvPr id="55" name="Picture 54">
            <a:extLst>
              <a:ext uri="{FF2B5EF4-FFF2-40B4-BE49-F238E27FC236}">
                <a16:creationId xmlns:a16="http://schemas.microsoft.com/office/drawing/2014/main" id="{1B4AF694-0D1B-4E39-BD64-E5432CBC6835}"/>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0374365" y="6263458"/>
            <a:ext cx="1800493" cy="581068"/>
          </a:xfrm>
          <a:prstGeom prst="rect">
            <a:avLst/>
          </a:prstGeom>
        </p:spPr>
      </p:pic>
      <p:pic>
        <p:nvPicPr>
          <p:cNvPr id="56" name="Picture 55">
            <a:extLst>
              <a:ext uri="{FF2B5EF4-FFF2-40B4-BE49-F238E27FC236}">
                <a16:creationId xmlns:a16="http://schemas.microsoft.com/office/drawing/2014/main" id="{BCA815A1-158D-416F-9AC3-9C64F6D91DDD}"/>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17140" y="6216692"/>
            <a:ext cx="1800493" cy="643033"/>
          </a:xfrm>
          <a:prstGeom prst="rect">
            <a:avLst/>
          </a:prstGeom>
        </p:spPr>
      </p:pic>
      <p:sp>
        <p:nvSpPr>
          <p:cNvPr id="31" name="Oval 30">
            <a:extLst>
              <a:ext uri="{FF2B5EF4-FFF2-40B4-BE49-F238E27FC236}">
                <a16:creationId xmlns:a16="http://schemas.microsoft.com/office/drawing/2014/main" id="{78D18331-3555-400B-8EDF-46545B1CC856}"/>
              </a:ext>
            </a:extLst>
          </p:cNvPr>
          <p:cNvSpPr/>
          <p:nvPr/>
        </p:nvSpPr>
        <p:spPr>
          <a:xfrm>
            <a:off x="3255202" y="2004121"/>
            <a:ext cx="5690016" cy="284975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a:solidFill>
                  <a:schemeClr val="bg1"/>
                </a:solidFill>
                <a:latin typeface="Arial" panose="020B0604020202020204" pitchFamily="34" charset="0"/>
                <a:cs typeface="Arial" panose="020B0604020202020204" pitchFamily="34" charset="0"/>
              </a:rPr>
              <a:t>Achieving a sustainable and inclusive recovery from the coronavirus disease (COVID-19) pandemic.</a:t>
            </a:r>
          </a:p>
        </p:txBody>
      </p:sp>
    </p:spTree>
    <p:extLst>
      <p:ext uri="{BB962C8B-B14F-4D97-AF65-F5344CB8AC3E}">
        <p14:creationId xmlns:p14="http://schemas.microsoft.com/office/powerpoint/2010/main" val="1271812452"/>
      </p:ext>
    </p:extLst>
  </p:cSld>
  <p:clrMapOvr>
    <a:masterClrMapping/>
  </p:clrMapOvr>
  <mc:AlternateContent xmlns:mc="http://schemas.openxmlformats.org/markup-compatibility/2006" xmlns:p15="http://schemas.microsoft.com/office/powerpoint/2012/main">
    <mc:Choice Requires="p15">
      <p:transition spd="slow">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circle(in)">
                                      <p:cBhvr>
                                        <p:cTn id="7" dur="13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1000"/>
                                        <p:tgtEl>
                                          <p:spTgt spid="38"/>
                                        </p:tgtEl>
                                      </p:cBhvr>
                                    </p:animEffect>
                                    <p:anim calcmode="lin" valueType="num">
                                      <p:cBhvr>
                                        <p:cTn id="13" dur="1000" fill="hold"/>
                                        <p:tgtEl>
                                          <p:spTgt spid="38"/>
                                        </p:tgtEl>
                                        <p:attrNameLst>
                                          <p:attrName>ppt_x</p:attrName>
                                        </p:attrNameLst>
                                      </p:cBhvr>
                                      <p:tavLst>
                                        <p:tav tm="0">
                                          <p:val>
                                            <p:strVal val="#ppt_x"/>
                                          </p:val>
                                        </p:tav>
                                        <p:tav tm="100000">
                                          <p:val>
                                            <p:strVal val="#ppt_x"/>
                                          </p:val>
                                        </p:tav>
                                      </p:tavLst>
                                    </p:anim>
                                    <p:anim calcmode="lin" valueType="num">
                                      <p:cBhvr>
                                        <p:cTn id="14"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000"/>
                                        <p:tgtEl>
                                          <p:spTgt spid="47"/>
                                        </p:tgtEl>
                                      </p:cBhvr>
                                    </p:animEffect>
                                    <p:anim calcmode="lin" valueType="num">
                                      <p:cBhvr>
                                        <p:cTn id="20" dur="1000" fill="hold"/>
                                        <p:tgtEl>
                                          <p:spTgt spid="47"/>
                                        </p:tgtEl>
                                        <p:attrNameLst>
                                          <p:attrName>ppt_x</p:attrName>
                                        </p:attrNameLst>
                                      </p:cBhvr>
                                      <p:tavLst>
                                        <p:tav tm="0">
                                          <p:val>
                                            <p:strVal val="#ppt_x"/>
                                          </p:val>
                                        </p:tav>
                                        <p:tav tm="100000">
                                          <p:val>
                                            <p:strVal val="#ppt_x"/>
                                          </p:val>
                                        </p:tav>
                                      </p:tavLst>
                                    </p:anim>
                                    <p:anim calcmode="lin" valueType="num">
                                      <p:cBhvr>
                                        <p:cTn id="21"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nodeType="clickEffect">
                                  <p:stCondLst>
                                    <p:cond delay="0"/>
                                  </p:stCondLst>
                                  <p:childTnLst>
                                    <p:set>
                                      <p:cBhvr>
                                        <p:cTn id="25" dur="1" fill="hold">
                                          <p:stCondLst>
                                            <p:cond delay="0"/>
                                          </p:stCondLst>
                                        </p:cTn>
                                        <p:tgtEl>
                                          <p:spTgt spid="48"/>
                                        </p:tgtEl>
                                        <p:attrNameLst>
                                          <p:attrName>style.visibility</p:attrName>
                                        </p:attrNameLst>
                                      </p:cBhvr>
                                      <p:to>
                                        <p:strVal val="visible"/>
                                      </p:to>
                                    </p:set>
                                    <p:animEffect transition="in" filter="fade">
                                      <p:cBhvr>
                                        <p:cTn id="26" dur="1000"/>
                                        <p:tgtEl>
                                          <p:spTgt spid="48"/>
                                        </p:tgtEl>
                                      </p:cBhvr>
                                    </p:animEffect>
                                    <p:anim calcmode="lin" valueType="num">
                                      <p:cBhvr>
                                        <p:cTn id="27" dur="1000" fill="hold"/>
                                        <p:tgtEl>
                                          <p:spTgt spid="48"/>
                                        </p:tgtEl>
                                        <p:attrNameLst>
                                          <p:attrName>ppt_x</p:attrName>
                                        </p:attrNameLst>
                                      </p:cBhvr>
                                      <p:tavLst>
                                        <p:tav tm="0">
                                          <p:val>
                                            <p:strVal val="#ppt_x"/>
                                          </p:val>
                                        </p:tav>
                                        <p:tav tm="100000">
                                          <p:val>
                                            <p:strVal val="#ppt_x"/>
                                          </p:val>
                                        </p:tav>
                                      </p:tavLst>
                                    </p:anim>
                                    <p:anim calcmode="lin" valueType="num">
                                      <p:cBhvr>
                                        <p:cTn id="28"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nodeType="clickEffect">
                                  <p:stCondLst>
                                    <p:cond delay="0"/>
                                  </p:stCondLst>
                                  <p:childTnLst>
                                    <p:set>
                                      <p:cBhvr>
                                        <p:cTn id="32" dur="1" fill="hold">
                                          <p:stCondLst>
                                            <p:cond delay="0"/>
                                          </p:stCondLst>
                                        </p:cTn>
                                        <p:tgtEl>
                                          <p:spTgt spid="57"/>
                                        </p:tgtEl>
                                        <p:attrNameLst>
                                          <p:attrName>style.visibility</p:attrName>
                                        </p:attrNameLst>
                                      </p:cBhvr>
                                      <p:to>
                                        <p:strVal val="visible"/>
                                      </p:to>
                                    </p:set>
                                    <p:animEffect transition="in" filter="fade">
                                      <p:cBhvr>
                                        <p:cTn id="33" dur="1000"/>
                                        <p:tgtEl>
                                          <p:spTgt spid="57"/>
                                        </p:tgtEl>
                                      </p:cBhvr>
                                    </p:animEffect>
                                    <p:anim calcmode="lin" valueType="num">
                                      <p:cBhvr>
                                        <p:cTn id="34" dur="1000" fill="hold"/>
                                        <p:tgtEl>
                                          <p:spTgt spid="57"/>
                                        </p:tgtEl>
                                        <p:attrNameLst>
                                          <p:attrName>ppt_x</p:attrName>
                                        </p:attrNameLst>
                                      </p:cBhvr>
                                      <p:tavLst>
                                        <p:tav tm="0">
                                          <p:val>
                                            <p:strVal val="#ppt_x"/>
                                          </p:val>
                                        </p:tav>
                                        <p:tav tm="100000">
                                          <p:val>
                                            <p:strVal val="#ppt_x"/>
                                          </p:val>
                                        </p:tav>
                                      </p:tavLst>
                                    </p:anim>
                                    <p:anim calcmode="lin" valueType="num">
                                      <p:cBhvr>
                                        <p:cTn id="35"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0BF0E07-094E-46FB-A907-C676B5904462}"/>
              </a:ext>
            </a:extLst>
          </p:cNvPr>
          <p:cNvSpPr txBox="1"/>
          <p:nvPr/>
        </p:nvSpPr>
        <p:spPr>
          <a:xfrm>
            <a:off x="4759277" y="6488668"/>
            <a:ext cx="2646878" cy="369332"/>
          </a:xfrm>
          <a:prstGeom prst="rect">
            <a:avLst/>
          </a:prstGeom>
          <a:noFill/>
        </p:spPr>
        <p:txBody>
          <a:bodyPr wrap="none" rtlCol="0" anchor="ctr">
            <a:spAutoFit/>
          </a:bodyPr>
          <a:lstStyle/>
          <a:p>
            <a:r>
              <a:rPr lang="fr-FR" b="1" u="sng" dirty="0">
                <a:ln/>
                <a:solidFill>
                  <a:schemeClr val="bg1">
                    <a:lumMod val="75000"/>
                  </a:schemeClr>
                </a:solidFill>
                <a:latin typeface="Arial" panose="020B0604020202020204" pitchFamily="34" charset="0"/>
                <a:cs typeface="Arial" panose="020B0604020202020204" pitchFamily="34" charset="0"/>
              </a:rPr>
              <a:t>Leadership Dialogue 2</a:t>
            </a:r>
            <a:endParaRPr lang="en-GB" b="1" u="sng" dirty="0">
              <a:ln/>
              <a:solidFill>
                <a:schemeClr val="bg1">
                  <a:lumMod val="75000"/>
                </a:schemeClr>
              </a:solidFill>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43CCE6EB-DCBD-4806-8D6F-73600238B75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374365" y="6263458"/>
            <a:ext cx="1800493" cy="581068"/>
          </a:xfrm>
          <a:prstGeom prst="rect">
            <a:avLst/>
          </a:prstGeom>
        </p:spPr>
      </p:pic>
      <p:pic>
        <p:nvPicPr>
          <p:cNvPr id="22" name="Picture 21">
            <a:extLst>
              <a:ext uri="{FF2B5EF4-FFF2-40B4-BE49-F238E27FC236}">
                <a16:creationId xmlns:a16="http://schemas.microsoft.com/office/drawing/2014/main" id="{438A9AC2-40F5-4A07-9C21-C57AA4D7644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7140" y="6216692"/>
            <a:ext cx="1800493" cy="643033"/>
          </a:xfrm>
          <a:prstGeom prst="rect">
            <a:avLst/>
          </a:prstGeom>
        </p:spPr>
      </p:pic>
      <p:sp>
        <p:nvSpPr>
          <p:cNvPr id="23" name="TextBox 22">
            <a:extLst>
              <a:ext uri="{FF2B5EF4-FFF2-40B4-BE49-F238E27FC236}">
                <a16:creationId xmlns:a16="http://schemas.microsoft.com/office/drawing/2014/main" id="{98B2FF68-04D1-45B0-9F93-AF5759CCF7B6}"/>
              </a:ext>
            </a:extLst>
          </p:cNvPr>
          <p:cNvSpPr txBox="1"/>
          <p:nvPr/>
        </p:nvSpPr>
        <p:spPr>
          <a:xfrm>
            <a:off x="644222" y="224927"/>
            <a:ext cx="10903553" cy="1446550"/>
          </a:xfrm>
          <a:prstGeom prst="rect">
            <a:avLst/>
          </a:prstGeom>
          <a:noFill/>
        </p:spPr>
        <p:txBody>
          <a:bodyPr wrap="square" rtlCol="0">
            <a:spAutoFit/>
          </a:bodyPr>
          <a:lstStyle/>
          <a:p>
            <a:pPr marL="457200" indent="-457200" algn="just">
              <a:buFont typeface="+mj-lt"/>
              <a:buAutoNum type="arabicPeriod"/>
            </a:pPr>
            <a:r>
              <a:rPr lang="en-GB" sz="2200" b="1" dirty="0">
                <a:solidFill>
                  <a:schemeClr val="accent5">
                    <a:lumMod val="50000"/>
                  </a:schemeClr>
                </a:solidFill>
                <a:latin typeface="Arial" panose="020B0604020202020204" pitchFamily="34" charset="0"/>
                <a:cs typeface="Arial" panose="020B0604020202020204" pitchFamily="34" charset="0"/>
              </a:rPr>
              <a:t>What are the most promising sustainable and inclusive recovery practices currently being applied by public, private and civil society groups at individual, community, city, regional, country level? And how could we scale them up?</a:t>
            </a:r>
          </a:p>
        </p:txBody>
      </p:sp>
      <p:graphicFrame>
        <p:nvGraphicFramePr>
          <p:cNvPr id="6" name="Table 5">
            <a:extLst>
              <a:ext uri="{FF2B5EF4-FFF2-40B4-BE49-F238E27FC236}">
                <a16:creationId xmlns:a16="http://schemas.microsoft.com/office/drawing/2014/main" id="{AB971A65-2EE8-43D2-B987-E540F71C685C}"/>
              </a:ext>
            </a:extLst>
          </p:cNvPr>
          <p:cNvGraphicFramePr>
            <a:graphicFrameLocks noGrp="1"/>
          </p:cNvGraphicFramePr>
          <p:nvPr>
            <p:extLst>
              <p:ext uri="{D42A27DB-BD31-4B8C-83A1-F6EECF244321}">
                <p14:modId xmlns:p14="http://schemas.microsoft.com/office/powerpoint/2010/main" val="4237959574"/>
              </p:ext>
            </p:extLst>
          </p:nvPr>
        </p:nvGraphicFramePr>
        <p:xfrm>
          <a:off x="838199" y="1671478"/>
          <a:ext cx="7900115" cy="4622800"/>
        </p:xfrm>
        <a:graphic>
          <a:graphicData uri="http://schemas.openxmlformats.org/drawingml/2006/table">
            <a:tbl>
              <a:tblPr firstRow="1" firstCol="1" bandRow="1">
                <a:tableStyleId>{22838BEF-8BB2-4498-84A7-C5851F593DF1}</a:tableStyleId>
              </a:tblPr>
              <a:tblGrid>
                <a:gridCol w="1498085">
                  <a:extLst>
                    <a:ext uri="{9D8B030D-6E8A-4147-A177-3AD203B41FA5}">
                      <a16:colId xmlns:a16="http://schemas.microsoft.com/office/drawing/2014/main" val="3195078981"/>
                    </a:ext>
                  </a:extLst>
                </a:gridCol>
                <a:gridCol w="2451973">
                  <a:extLst>
                    <a:ext uri="{9D8B030D-6E8A-4147-A177-3AD203B41FA5}">
                      <a16:colId xmlns:a16="http://schemas.microsoft.com/office/drawing/2014/main" val="2136682244"/>
                    </a:ext>
                  </a:extLst>
                </a:gridCol>
                <a:gridCol w="1991630">
                  <a:extLst>
                    <a:ext uri="{9D8B030D-6E8A-4147-A177-3AD203B41FA5}">
                      <a16:colId xmlns:a16="http://schemas.microsoft.com/office/drawing/2014/main" val="1070039458"/>
                    </a:ext>
                  </a:extLst>
                </a:gridCol>
                <a:gridCol w="1958427">
                  <a:extLst>
                    <a:ext uri="{9D8B030D-6E8A-4147-A177-3AD203B41FA5}">
                      <a16:colId xmlns:a16="http://schemas.microsoft.com/office/drawing/2014/main" val="2535925556"/>
                    </a:ext>
                  </a:extLst>
                </a:gridCol>
              </a:tblGrid>
              <a:tr h="398644">
                <a:tc>
                  <a:txBody>
                    <a:bodyPr/>
                    <a:lstStyle/>
                    <a:p>
                      <a:pPr>
                        <a:lnSpc>
                          <a:spcPct val="100000"/>
                        </a:lnSpc>
                      </a:pPr>
                      <a:endParaRPr lang="en-US" sz="1800" dirty="0">
                        <a:effectLst/>
                        <a:latin typeface="Calibri" panose="020F0502020204030204" pitchFamily="34" charset="0"/>
                        <a:cs typeface="Times New Roman" panose="02020603050405020304" pitchFamily="18" charset="0"/>
                      </a:endParaRPr>
                    </a:p>
                  </a:txBody>
                  <a:tcPr marL="63500" marR="63500" marT="63500" marB="63500"/>
                </a:tc>
                <a:tc>
                  <a:txBody>
                    <a:bodyPr/>
                    <a:lstStyle/>
                    <a:p>
                      <a:pPr marL="0" marR="0">
                        <a:lnSpc>
                          <a:spcPct val="100000"/>
                        </a:lnSpc>
                        <a:spcBef>
                          <a:spcPts val="0"/>
                        </a:spcBef>
                        <a:spcAft>
                          <a:spcPts val="0"/>
                        </a:spcAft>
                      </a:pPr>
                      <a:r>
                        <a:rPr lang="en-US" sz="1800" dirty="0">
                          <a:effectLst/>
                        </a:rPr>
                        <a:t>Public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tc>
                <a:tc>
                  <a:txBody>
                    <a:bodyPr/>
                    <a:lstStyle/>
                    <a:p>
                      <a:pPr marL="0" marR="0">
                        <a:lnSpc>
                          <a:spcPct val="100000"/>
                        </a:lnSpc>
                        <a:spcBef>
                          <a:spcPts val="0"/>
                        </a:spcBef>
                        <a:spcAft>
                          <a:spcPts val="0"/>
                        </a:spcAft>
                      </a:pPr>
                      <a:r>
                        <a:rPr lang="en-US" sz="1800">
                          <a:effectLst/>
                        </a:rPr>
                        <a:t>Private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tc>
                <a:tc>
                  <a:txBody>
                    <a:bodyPr/>
                    <a:lstStyle/>
                    <a:p>
                      <a:pPr marL="0" marR="0">
                        <a:lnSpc>
                          <a:spcPct val="100000"/>
                        </a:lnSpc>
                        <a:spcBef>
                          <a:spcPts val="0"/>
                        </a:spcBef>
                        <a:spcAft>
                          <a:spcPts val="0"/>
                        </a:spcAft>
                      </a:pPr>
                      <a:r>
                        <a:rPr lang="en-US" sz="1800">
                          <a:effectLst/>
                        </a:rPr>
                        <a:t>Civil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tc>
                <a:extLst>
                  <a:ext uri="{0D108BD9-81ED-4DB2-BD59-A6C34878D82A}">
                    <a16:rowId xmlns:a16="http://schemas.microsoft.com/office/drawing/2014/main" val="2022434178"/>
                  </a:ext>
                </a:extLst>
              </a:tr>
              <a:tr h="1216117">
                <a:tc>
                  <a:txBody>
                    <a:bodyPr/>
                    <a:lstStyle/>
                    <a:p>
                      <a:pPr marL="0" marR="0">
                        <a:lnSpc>
                          <a:spcPct val="100000"/>
                        </a:lnSpc>
                        <a:spcBef>
                          <a:spcPts val="0"/>
                        </a:spcBef>
                        <a:spcAft>
                          <a:spcPts val="0"/>
                        </a:spcAft>
                      </a:pPr>
                      <a:r>
                        <a:rPr lang="en-US" sz="1800" dirty="0">
                          <a:effectLst/>
                        </a:rPr>
                        <a:t>Individual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tc>
                <a:tc>
                  <a:txBody>
                    <a:bodyPr/>
                    <a:lstStyle/>
                    <a:p>
                      <a:pPr marL="0" marR="0">
                        <a:lnSpc>
                          <a:spcPct val="100000"/>
                        </a:lnSpc>
                        <a:spcBef>
                          <a:spcPts val="0"/>
                        </a:spcBef>
                        <a:spcAft>
                          <a:spcPts val="0"/>
                        </a:spcAft>
                      </a:pPr>
                      <a:r>
                        <a:rPr lang="en-US" sz="1800" dirty="0">
                          <a:effectLst/>
                        </a:rPr>
                        <a:t>- Increase in production of medical masks and alcoholic gels.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tc>
                <a:tc>
                  <a:txBody>
                    <a:bodyPr/>
                    <a:lstStyle/>
                    <a:p>
                      <a:pPr marL="0" marR="0">
                        <a:lnSpc>
                          <a:spcPct val="100000"/>
                        </a:lnSpc>
                        <a:spcBef>
                          <a:spcPts val="0"/>
                        </a:spcBef>
                        <a:spcAft>
                          <a:spcPts val="0"/>
                        </a:spcAft>
                      </a:pPr>
                      <a:r>
                        <a:rPr lang="en-US" sz="1800" dirty="0">
                          <a:effectLst/>
                        </a:rPr>
                        <a:t>- Establishing other means of working methods to cope with covid 19.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tc>
                <a:tc>
                  <a:txBody>
                    <a:bodyPr/>
                    <a:lstStyle/>
                    <a:p>
                      <a:pPr marL="0" marR="0">
                        <a:lnSpc>
                          <a:spcPct val="100000"/>
                        </a:lnSpc>
                        <a:spcBef>
                          <a:spcPts val="0"/>
                        </a:spcBef>
                        <a:spcAft>
                          <a:spcPts val="0"/>
                        </a:spcAft>
                      </a:pPr>
                      <a:r>
                        <a:rPr lang="en-US" sz="1800">
                          <a:effectLst/>
                        </a:rPr>
                        <a:t>- Respecting the sanitary measures.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tc>
                <a:extLst>
                  <a:ext uri="{0D108BD9-81ED-4DB2-BD59-A6C34878D82A}">
                    <a16:rowId xmlns:a16="http://schemas.microsoft.com/office/drawing/2014/main" val="886005027"/>
                  </a:ext>
                </a:extLst>
              </a:tr>
              <a:tr h="1216117">
                <a:tc>
                  <a:txBody>
                    <a:bodyPr/>
                    <a:lstStyle/>
                    <a:p>
                      <a:pPr marL="0" marR="0">
                        <a:lnSpc>
                          <a:spcPct val="100000"/>
                        </a:lnSpc>
                        <a:spcBef>
                          <a:spcPts val="0"/>
                        </a:spcBef>
                        <a:spcAft>
                          <a:spcPts val="0"/>
                        </a:spcAft>
                      </a:pPr>
                      <a:r>
                        <a:rPr lang="en-US" sz="1800">
                          <a:effectLst/>
                        </a:rPr>
                        <a:t>Community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tc>
                <a:tc>
                  <a:txBody>
                    <a:bodyPr/>
                    <a:lstStyle/>
                    <a:p>
                      <a:pPr marL="0" marR="0">
                        <a:lnSpc>
                          <a:spcPct val="100000"/>
                        </a:lnSpc>
                        <a:spcBef>
                          <a:spcPts val="0"/>
                        </a:spcBef>
                        <a:spcAft>
                          <a:spcPts val="0"/>
                        </a:spcAft>
                      </a:pPr>
                      <a:r>
                        <a:rPr lang="en-US" sz="1800" dirty="0">
                          <a:effectLst/>
                        </a:rPr>
                        <a:t>- Campaign of vaccination program.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tc>
                <a:tc>
                  <a:txBody>
                    <a:bodyPr/>
                    <a:lstStyle/>
                    <a:p>
                      <a:pPr marL="0" marR="0">
                        <a:lnSpc>
                          <a:spcPct val="100000"/>
                        </a:lnSpc>
                        <a:spcBef>
                          <a:spcPts val="0"/>
                        </a:spcBef>
                        <a:spcAft>
                          <a:spcPts val="0"/>
                        </a:spcAft>
                      </a:pPr>
                      <a:r>
                        <a:rPr lang="en-US" sz="1800" dirty="0">
                          <a:effectLst/>
                        </a:rPr>
                        <a:t>- Helping the most affected.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tc>
                <a:tc>
                  <a:txBody>
                    <a:bodyPr/>
                    <a:lstStyle/>
                    <a:p>
                      <a:pPr marL="0" marR="0">
                        <a:lnSpc>
                          <a:spcPct val="100000"/>
                        </a:lnSpc>
                        <a:spcBef>
                          <a:spcPts val="0"/>
                        </a:spcBef>
                        <a:spcAft>
                          <a:spcPts val="0"/>
                        </a:spcAft>
                      </a:pPr>
                      <a:r>
                        <a:rPr lang="en-US" sz="1800" dirty="0">
                          <a:effectLst/>
                        </a:rPr>
                        <a:t>- Demonstration of the usage of medical masks and sanitizers.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tc>
                <a:extLst>
                  <a:ext uri="{0D108BD9-81ED-4DB2-BD59-A6C34878D82A}">
                    <a16:rowId xmlns:a16="http://schemas.microsoft.com/office/drawing/2014/main" val="3054508874"/>
                  </a:ext>
                </a:extLst>
              </a:tr>
              <a:tr h="1761099">
                <a:tc>
                  <a:txBody>
                    <a:bodyPr/>
                    <a:lstStyle/>
                    <a:p>
                      <a:pPr marL="0" marR="0">
                        <a:lnSpc>
                          <a:spcPct val="100000"/>
                        </a:lnSpc>
                        <a:spcBef>
                          <a:spcPts val="0"/>
                        </a:spcBef>
                        <a:spcAft>
                          <a:spcPts val="0"/>
                        </a:spcAft>
                      </a:pPr>
                      <a:r>
                        <a:rPr lang="en-US" sz="1800">
                          <a:effectLst/>
                        </a:rPr>
                        <a:t>Country level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tc>
                <a:tc>
                  <a:txBody>
                    <a:bodyPr/>
                    <a:lstStyle/>
                    <a:p>
                      <a:pPr marL="0" marR="0">
                        <a:lnSpc>
                          <a:spcPct val="100000"/>
                        </a:lnSpc>
                        <a:spcBef>
                          <a:spcPts val="0"/>
                        </a:spcBef>
                        <a:spcAft>
                          <a:spcPts val="0"/>
                        </a:spcAft>
                      </a:pPr>
                      <a:r>
                        <a:rPr lang="en-US" sz="1800" dirty="0">
                          <a:effectLst/>
                        </a:rPr>
                        <a:t>- Mass Vaccination</a:t>
                      </a:r>
                    </a:p>
                    <a:p>
                      <a:pPr marL="0" marR="0">
                        <a:lnSpc>
                          <a:spcPct val="100000"/>
                        </a:lnSpc>
                        <a:spcBef>
                          <a:spcPts val="0"/>
                        </a:spcBef>
                        <a:spcAft>
                          <a:spcPts val="0"/>
                        </a:spcAft>
                      </a:pPr>
                      <a:r>
                        <a:rPr lang="en-US" sz="1800" dirty="0">
                          <a:effectLst/>
                        </a:rPr>
                        <a:t> </a:t>
                      </a:r>
                    </a:p>
                    <a:p>
                      <a:pPr marL="0" marR="0">
                        <a:lnSpc>
                          <a:spcPct val="100000"/>
                        </a:lnSpc>
                        <a:spcBef>
                          <a:spcPts val="0"/>
                        </a:spcBef>
                        <a:spcAft>
                          <a:spcPts val="0"/>
                        </a:spcAft>
                      </a:pPr>
                      <a:r>
                        <a:rPr lang="en-US" sz="1800" dirty="0">
                          <a:effectLst/>
                        </a:rPr>
                        <a:t>- Improvements of clinics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tc>
                <a:tc>
                  <a:txBody>
                    <a:bodyPr/>
                    <a:lstStyle/>
                    <a:p>
                      <a:pPr marL="0" marR="0">
                        <a:lnSpc>
                          <a:spcPct val="100000"/>
                        </a:lnSpc>
                        <a:spcBef>
                          <a:spcPts val="0"/>
                        </a:spcBef>
                        <a:spcAft>
                          <a:spcPts val="0"/>
                        </a:spcAft>
                      </a:pPr>
                      <a:r>
                        <a:rPr lang="en-US" sz="1800" dirty="0">
                          <a:effectLst/>
                        </a:rPr>
                        <a:t>- Reinforce the appropriate medical equipment for better cooperation with the public sector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tc>
                <a:tc>
                  <a:txBody>
                    <a:bodyPr/>
                    <a:lstStyle/>
                    <a:p>
                      <a:pPr marL="0" marR="0">
                        <a:lnSpc>
                          <a:spcPct val="100000"/>
                        </a:lnSpc>
                        <a:spcBef>
                          <a:spcPts val="0"/>
                        </a:spcBef>
                        <a:spcAft>
                          <a:spcPts val="0"/>
                        </a:spcAft>
                      </a:pPr>
                      <a:r>
                        <a:rPr lang="en-US" sz="1800" dirty="0">
                          <a:effectLst/>
                        </a:rPr>
                        <a:t>- Volontariat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tc>
                <a:extLst>
                  <a:ext uri="{0D108BD9-81ED-4DB2-BD59-A6C34878D82A}">
                    <a16:rowId xmlns:a16="http://schemas.microsoft.com/office/drawing/2014/main" val="403912992"/>
                  </a:ext>
                </a:extLst>
              </a:tr>
            </a:tbl>
          </a:graphicData>
        </a:graphic>
      </p:graphicFrame>
      <p:grpSp>
        <p:nvGrpSpPr>
          <p:cNvPr id="2" name="Group 1">
            <a:extLst>
              <a:ext uri="{FF2B5EF4-FFF2-40B4-BE49-F238E27FC236}">
                <a16:creationId xmlns:a16="http://schemas.microsoft.com/office/drawing/2014/main" id="{CB845066-2D6A-4B20-9430-E4A6BBF7FB4D}"/>
              </a:ext>
            </a:extLst>
          </p:cNvPr>
          <p:cNvGrpSpPr/>
          <p:nvPr/>
        </p:nvGrpSpPr>
        <p:grpSpPr>
          <a:xfrm>
            <a:off x="8738315" y="1948998"/>
            <a:ext cx="3040489" cy="1171988"/>
            <a:chOff x="8738315" y="1948998"/>
            <a:chExt cx="3040489" cy="1171988"/>
          </a:xfrm>
        </p:grpSpPr>
        <p:cxnSp>
          <p:nvCxnSpPr>
            <p:cNvPr id="11" name="Straight Arrow Connector 10">
              <a:extLst>
                <a:ext uri="{FF2B5EF4-FFF2-40B4-BE49-F238E27FC236}">
                  <a16:creationId xmlns:a16="http://schemas.microsoft.com/office/drawing/2014/main" id="{714E4C0E-4552-4944-AE69-896285BEA5CB}"/>
                </a:ext>
              </a:extLst>
            </p:cNvPr>
            <p:cNvCxnSpPr/>
            <p:nvPr/>
          </p:nvCxnSpPr>
          <p:spPr>
            <a:xfrm>
              <a:off x="8738315" y="2588654"/>
              <a:ext cx="73409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5834498-6EFF-42C9-A63A-2876D13FBF77}"/>
                </a:ext>
              </a:extLst>
            </p:cNvPr>
            <p:cNvCxnSpPr/>
            <p:nvPr/>
          </p:nvCxnSpPr>
          <p:spPr>
            <a:xfrm>
              <a:off x="8738315" y="2947116"/>
              <a:ext cx="73409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BC581A3-1AC2-4F2D-B56F-02E404830C0D}"/>
                </a:ext>
              </a:extLst>
            </p:cNvPr>
            <p:cNvSpPr txBox="1"/>
            <p:nvPr/>
          </p:nvSpPr>
          <p:spPr>
            <a:xfrm>
              <a:off x="9664872" y="1948998"/>
              <a:ext cx="2113932" cy="1171988"/>
            </a:xfrm>
            <a:prstGeom prst="rect">
              <a:avLst/>
            </a:prstGeom>
            <a:noFill/>
          </p:spPr>
          <p:txBody>
            <a:bodyPr wrap="square" rtlCol="0">
              <a:spAutoFit/>
            </a:bodyPr>
            <a:lstStyle/>
            <a:p>
              <a:pPr marL="0" marR="0">
                <a:lnSpc>
                  <a:spcPct val="107000"/>
                </a:lnSpc>
                <a:spcBef>
                  <a:spcPts val="0"/>
                </a:spcBef>
                <a:spcAft>
                  <a:spcPts val="800"/>
                </a:spcAft>
              </a:pPr>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cale up measures: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Education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Collaboration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178116960"/>
      </p:ext>
    </p:extLst>
  </p:cSld>
  <p:clrMapOvr>
    <a:masterClrMapping/>
  </p:clrMapOvr>
  <mc:AlternateContent xmlns:mc="http://schemas.openxmlformats.org/markup-compatibility/2006" xmlns:p15="http://schemas.microsoft.com/office/powerpoint/2012/main">
    <mc:Choice Requires="p15">
      <p:transition spd="slow">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37"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outVertical)">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0BF0E07-094E-46FB-A907-C676B5904462}"/>
              </a:ext>
            </a:extLst>
          </p:cNvPr>
          <p:cNvSpPr txBox="1"/>
          <p:nvPr/>
        </p:nvSpPr>
        <p:spPr>
          <a:xfrm>
            <a:off x="4037378" y="6453754"/>
            <a:ext cx="2646878" cy="369332"/>
          </a:xfrm>
          <a:prstGeom prst="rect">
            <a:avLst/>
          </a:prstGeom>
          <a:noFill/>
        </p:spPr>
        <p:txBody>
          <a:bodyPr wrap="none" rtlCol="0" anchor="ctr">
            <a:spAutoFit/>
          </a:bodyPr>
          <a:lstStyle/>
          <a:p>
            <a:r>
              <a:rPr lang="fr-FR" b="1" u="sng" dirty="0">
                <a:ln/>
                <a:solidFill>
                  <a:schemeClr val="bg1">
                    <a:lumMod val="75000"/>
                  </a:schemeClr>
                </a:solidFill>
                <a:latin typeface="Arial" panose="020B0604020202020204" pitchFamily="34" charset="0"/>
                <a:cs typeface="Arial" panose="020B0604020202020204" pitchFamily="34" charset="0"/>
              </a:rPr>
              <a:t>Leadership Dialogue 2</a:t>
            </a:r>
            <a:endParaRPr lang="en-GB" b="1" u="sng" dirty="0">
              <a:ln/>
              <a:solidFill>
                <a:schemeClr val="bg1">
                  <a:lumMod val="75000"/>
                </a:schemeClr>
              </a:solidFill>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43CCE6EB-DCBD-4806-8D6F-73600238B75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374365" y="6263458"/>
            <a:ext cx="1800493" cy="581068"/>
          </a:xfrm>
          <a:prstGeom prst="rect">
            <a:avLst/>
          </a:prstGeom>
        </p:spPr>
      </p:pic>
      <p:pic>
        <p:nvPicPr>
          <p:cNvPr id="22" name="Picture 21">
            <a:extLst>
              <a:ext uri="{FF2B5EF4-FFF2-40B4-BE49-F238E27FC236}">
                <a16:creationId xmlns:a16="http://schemas.microsoft.com/office/drawing/2014/main" id="{438A9AC2-40F5-4A07-9C21-C57AA4D7644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7140" y="6216692"/>
            <a:ext cx="1800493" cy="643033"/>
          </a:xfrm>
          <a:prstGeom prst="rect">
            <a:avLst/>
          </a:prstGeom>
        </p:spPr>
      </p:pic>
      <p:sp>
        <p:nvSpPr>
          <p:cNvPr id="7" name="TextBox 6">
            <a:extLst>
              <a:ext uri="{FF2B5EF4-FFF2-40B4-BE49-F238E27FC236}">
                <a16:creationId xmlns:a16="http://schemas.microsoft.com/office/drawing/2014/main" id="{E58460A9-474D-49C4-A652-76CEEE957E00}"/>
              </a:ext>
            </a:extLst>
          </p:cNvPr>
          <p:cNvSpPr txBox="1"/>
          <p:nvPr/>
        </p:nvSpPr>
        <p:spPr>
          <a:xfrm>
            <a:off x="734869" y="574767"/>
            <a:ext cx="10718023" cy="1569660"/>
          </a:xfrm>
          <a:prstGeom prst="rect">
            <a:avLst/>
          </a:prstGeom>
          <a:noFill/>
        </p:spPr>
        <p:txBody>
          <a:bodyPr wrap="square" rtlCol="0">
            <a:spAutoFit/>
          </a:bodyPr>
          <a:lstStyle/>
          <a:p>
            <a:pPr marL="457200" indent="-457200" algn="just">
              <a:buFont typeface="+mj-lt"/>
              <a:buAutoNum type="arabicPeriod" startAt="2"/>
            </a:pPr>
            <a:r>
              <a:rPr lang="en-GB" sz="3200" b="1" dirty="0">
                <a:solidFill>
                  <a:schemeClr val="accent5">
                    <a:lumMod val="50000"/>
                  </a:schemeClr>
                </a:solidFill>
                <a:latin typeface="Arial" panose="020B0604020202020204" pitchFamily="34" charset="0"/>
                <a:cs typeface="Arial" panose="020B0604020202020204" pitchFamily="34" charset="0"/>
              </a:rPr>
              <a:t>What recovery and pre-existing practises need to be changed to ensure an inclusive and sustainable recovery?</a:t>
            </a:r>
          </a:p>
        </p:txBody>
      </p:sp>
      <p:sp>
        <p:nvSpPr>
          <p:cNvPr id="8" name="TextBox 7">
            <a:extLst>
              <a:ext uri="{FF2B5EF4-FFF2-40B4-BE49-F238E27FC236}">
                <a16:creationId xmlns:a16="http://schemas.microsoft.com/office/drawing/2014/main" id="{E0256C40-BB61-4719-B84A-6D9C3892B453}"/>
              </a:ext>
            </a:extLst>
          </p:cNvPr>
          <p:cNvSpPr txBox="1"/>
          <p:nvPr/>
        </p:nvSpPr>
        <p:spPr>
          <a:xfrm>
            <a:off x="917386" y="2379559"/>
            <a:ext cx="6154142" cy="3654527"/>
          </a:xfrm>
          <a:prstGeom prst="rect">
            <a:avLst/>
          </a:prstGeom>
          <a:noFill/>
        </p:spPr>
        <p:txBody>
          <a:bodyPr wrap="square" rtlCol="0">
            <a:spAutoFit/>
          </a:bodyPr>
          <a:lstStyle/>
          <a:p>
            <a:pPr marL="285750" indent="-285750">
              <a:lnSpc>
                <a:spcPct val="150000"/>
              </a:lnSpc>
              <a:spcAft>
                <a:spcPts val="800"/>
              </a:spcAft>
              <a:buFont typeface="Wingdings" panose="05000000000000000000" pitchFamily="2" charset="2"/>
              <a:buChar char="v"/>
            </a:pPr>
            <a:r>
              <a:rPr lang="en-GB" sz="2800" dirty="0">
                <a:solidFill>
                  <a:srgbClr val="0070C0"/>
                </a:solidFill>
                <a:latin typeface="Arial" panose="020B0604020202020204" pitchFamily="34" charset="0"/>
                <a:cs typeface="Arial" panose="020B0604020202020204" pitchFamily="34" charset="0"/>
              </a:rPr>
              <a:t>Recycling of chirurgical mask</a:t>
            </a:r>
          </a:p>
          <a:p>
            <a:pPr marL="285750" indent="-285750">
              <a:lnSpc>
                <a:spcPct val="150000"/>
              </a:lnSpc>
              <a:spcAft>
                <a:spcPts val="800"/>
              </a:spcAft>
              <a:buFont typeface="Wingdings" panose="05000000000000000000" pitchFamily="2" charset="2"/>
              <a:buChar char="v"/>
            </a:pPr>
            <a:r>
              <a:rPr lang="en-GB" sz="2800" dirty="0">
                <a:solidFill>
                  <a:srgbClr val="0070C0"/>
                </a:solidFill>
                <a:latin typeface="Arial" panose="020B0604020202020204" pitchFamily="34" charset="0"/>
                <a:cs typeface="Arial" panose="020B0604020202020204" pitchFamily="34" charset="0"/>
              </a:rPr>
              <a:t>Creation of Green jobs </a:t>
            </a:r>
          </a:p>
          <a:p>
            <a:pPr marL="285750" indent="-285750">
              <a:lnSpc>
                <a:spcPct val="150000"/>
              </a:lnSpc>
              <a:spcAft>
                <a:spcPts val="800"/>
              </a:spcAft>
              <a:buFont typeface="Wingdings" panose="05000000000000000000" pitchFamily="2" charset="2"/>
              <a:buChar char="v"/>
            </a:pPr>
            <a:r>
              <a:rPr lang="en-GB" sz="2800" dirty="0">
                <a:solidFill>
                  <a:srgbClr val="0070C0"/>
                </a:solidFill>
                <a:latin typeface="Arial" panose="020B0604020202020204" pitchFamily="34" charset="0"/>
                <a:cs typeface="Arial" panose="020B0604020202020204" pitchFamily="34" charset="0"/>
              </a:rPr>
              <a:t>Proper use of technology</a:t>
            </a:r>
          </a:p>
          <a:p>
            <a:pPr marL="800100" lvl="1" indent="-342900">
              <a:lnSpc>
                <a:spcPct val="150000"/>
              </a:lnSpc>
              <a:spcAft>
                <a:spcPts val="800"/>
              </a:spcAft>
              <a:buFont typeface="Wingdings" panose="05000000000000000000" pitchFamily="2" charset="2"/>
              <a:buChar char="§"/>
            </a:pPr>
            <a:r>
              <a:rPr lang="en-GB" sz="2800" dirty="0">
                <a:solidFill>
                  <a:srgbClr val="0070C0"/>
                </a:solidFill>
                <a:latin typeface="Arial" panose="020B0604020202020204" pitchFamily="34" charset="0"/>
                <a:cs typeface="Arial" panose="020B0604020202020204" pitchFamily="34" charset="0"/>
              </a:rPr>
              <a:t>Health </a:t>
            </a:r>
          </a:p>
          <a:p>
            <a:pPr marL="800100" lvl="1" indent="-342900">
              <a:lnSpc>
                <a:spcPct val="150000"/>
              </a:lnSpc>
              <a:spcAft>
                <a:spcPts val="800"/>
              </a:spcAft>
              <a:buFont typeface="Wingdings" panose="05000000000000000000" pitchFamily="2" charset="2"/>
              <a:buChar char="§"/>
            </a:pPr>
            <a:r>
              <a:rPr lang="en-GB" sz="2800" dirty="0">
                <a:solidFill>
                  <a:srgbClr val="0070C0"/>
                </a:solidFill>
                <a:latin typeface="Arial" panose="020B0604020202020204" pitchFamily="34" charset="0"/>
                <a:cs typeface="Arial" panose="020B0604020202020204" pitchFamily="34" charset="0"/>
              </a:rPr>
              <a:t>Agriculture </a:t>
            </a:r>
          </a:p>
        </p:txBody>
      </p:sp>
      <p:pic>
        <p:nvPicPr>
          <p:cNvPr id="3" name="Picture 2">
            <a:extLst>
              <a:ext uri="{FF2B5EF4-FFF2-40B4-BE49-F238E27FC236}">
                <a16:creationId xmlns:a16="http://schemas.microsoft.com/office/drawing/2014/main" id="{D16385FF-E3F1-4865-A9C1-0460C2114A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93203" y="2379559"/>
            <a:ext cx="5197515" cy="3791962"/>
          </a:xfrm>
          <a:prstGeom prst="rect">
            <a:avLst/>
          </a:prstGeom>
        </p:spPr>
      </p:pic>
    </p:spTree>
    <p:extLst>
      <p:ext uri="{BB962C8B-B14F-4D97-AF65-F5344CB8AC3E}">
        <p14:creationId xmlns:p14="http://schemas.microsoft.com/office/powerpoint/2010/main" val="4289112347"/>
      </p:ext>
    </p:extLst>
  </p:cSld>
  <p:clrMapOvr>
    <a:masterClrMapping/>
  </p:clrMapOvr>
  <mc:AlternateContent xmlns:mc="http://schemas.openxmlformats.org/markup-compatibility/2006" xmlns:p15="http://schemas.microsoft.com/office/powerpoint/2012/main">
    <mc:Choice Requires="p15">
      <p:transition spd="slow">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6" presetClass="entr" presetSubtype="16"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1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0BF0E07-094E-46FB-A907-C676B5904462}"/>
              </a:ext>
            </a:extLst>
          </p:cNvPr>
          <p:cNvSpPr txBox="1"/>
          <p:nvPr/>
        </p:nvSpPr>
        <p:spPr>
          <a:xfrm>
            <a:off x="4772561" y="6475194"/>
            <a:ext cx="2646878" cy="369332"/>
          </a:xfrm>
          <a:prstGeom prst="rect">
            <a:avLst/>
          </a:prstGeom>
          <a:noFill/>
        </p:spPr>
        <p:txBody>
          <a:bodyPr wrap="none" rtlCol="0" anchor="ctr">
            <a:spAutoFit/>
          </a:bodyPr>
          <a:lstStyle/>
          <a:p>
            <a:r>
              <a:rPr lang="fr-FR" b="1" u="sng" dirty="0">
                <a:ln/>
                <a:solidFill>
                  <a:schemeClr val="bg1">
                    <a:lumMod val="75000"/>
                  </a:schemeClr>
                </a:solidFill>
                <a:latin typeface="Arial" panose="020B0604020202020204" pitchFamily="34" charset="0"/>
                <a:cs typeface="Arial" panose="020B0604020202020204" pitchFamily="34" charset="0"/>
              </a:rPr>
              <a:t>Leadership Dialogue 2</a:t>
            </a:r>
            <a:endParaRPr lang="en-GB" b="1" u="sng" dirty="0">
              <a:ln/>
              <a:solidFill>
                <a:schemeClr val="bg1">
                  <a:lumMod val="75000"/>
                </a:schemeClr>
              </a:solidFill>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43CCE6EB-DCBD-4806-8D6F-73600238B75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374365" y="6263458"/>
            <a:ext cx="1800493" cy="581068"/>
          </a:xfrm>
          <a:prstGeom prst="rect">
            <a:avLst/>
          </a:prstGeom>
        </p:spPr>
      </p:pic>
      <p:pic>
        <p:nvPicPr>
          <p:cNvPr id="22" name="Picture 21">
            <a:extLst>
              <a:ext uri="{FF2B5EF4-FFF2-40B4-BE49-F238E27FC236}">
                <a16:creationId xmlns:a16="http://schemas.microsoft.com/office/drawing/2014/main" id="{438A9AC2-40F5-4A07-9C21-C57AA4D7644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7140" y="6216692"/>
            <a:ext cx="1800493" cy="643033"/>
          </a:xfrm>
          <a:prstGeom prst="rect">
            <a:avLst/>
          </a:prstGeom>
        </p:spPr>
      </p:pic>
      <p:sp>
        <p:nvSpPr>
          <p:cNvPr id="9" name="TextBox 8">
            <a:extLst>
              <a:ext uri="{FF2B5EF4-FFF2-40B4-BE49-F238E27FC236}">
                <a16:creationId xmlns:a16="http://schemas.microsoft.com/office/drawing/2014/main" id="{0A3BDC0C-5F48-4FA3-A294-DBEDEC39427B}"/>
              </a:ext>
            </a:extLst>
          </p:cNvPr>
          <p:cNvSpPr txBox="1"/>
          <p:nvPr/>
        </p:nvSpPr>
        <p:spPr>
          <a:xfrm>
            <a:off x="766082" y="300013"/>
            <a:ext cx="10718023" cy="830997"/>
          </a:xfrm>
          <a:prstGeom prst="rect">
            <a:avLst/>
          </a:prstGeom>
          <a:noFill/>
        </p:spPr>
        <p:txBody>
          <a:bodyPr wrap="square" rtlCol="0">
            <a:spAutoFit/>
          </a:bodyPr>
          <a:lstStyle/>
          <a:p>
            <a:pPr marL="457200" indent="-457200" algn="just">
              <a:buFont typeface="+mj-lt"/>
              <a:buAutoNum type="arabicPeriod" startAt="3"/>
            </a:pPr>
            <a:r>
              <a:rPr lang="en-GB" sz="2400" b="1" dirty="0">
                <a:solidFill>
                  <a:schemeClr val="accent5">
                    <a:lumMod val="50000"/>
                  </a:schemeClr>
                </a:solidFill>
                <a:latin typeface="Arial" panose="020B0604020202020204" pitchFamily="34" charset="0"/>
                <a:cs typeface="Arial" panose="020B0604020202020204" pitchFamily="34" charset="0"/>
              </a:rPr>
              <a:t>How do we ensure that all countries/communities can benefit from opportunities stemming from a sustainable and just transition?</a:t>
            </a:r>
          </a:p>
        </p:txBody>
      </p:sp>
      <p:sp>
        <p:nvSpPr>
          <p:cNvPr id="10" name="TextBox 9">
            <a:extLst>
              <a:ext uri="{FF2B5EF4-FFF2-40B4-BE49-F238E27FC236}">
                <a16:creationId xmlns:a16="http://schemas.microsoft.com/office/drawing/2014/main" id="{FABFAB3D-8D6F-4444-8D5E-26129EA598C2}"/>
              </a:ext>
            </a:extLst>
          </p:cNvPr>
          <p:cNvSpPr txBox="1"/>
          <p:nvPr/>
        </p:nvSpPr>
        <p:spPr>
          <a:xfrm>
            <a:off x="1092578" y="864676"/>
            <a:ext cx="10333340" cy="5082610"/>
          </a:xfrm>
          <a:prstGeom prst="rect">
            <a:avLst/>
          </a:prstGeom>
          <a:noFill/>
        </p:spPr>
        <p:txBody>
          <a:bodyPr wrap="square" rtlCol="0">
            <a:spAutoFit/>
          </a:bodyPr>
          <a:lstStyle/>
          <a:p>
            <a:pPr marL="285750" indent="-285750">
              <a:lnSpc>
                <a:spcPct val="150000"/>
              </a:lnSpc>
              <a:spcAft>
                <a:spcPts val="800"/>
              </a:spcAft>
              <a:buFont typeface="Wingdings" panose="05000000000000000000" pitchFamily="2" charset="2"/>
              <a:buChar char="v"/>
            </a:pPr>
            <a:endParaRPr lang="en-GB" sz="2400" dirty="0">
              <a:solidFill>
                <a:srgbClr val="0070C0"/>
              </a:solidFill>
              <a:latin typeface="Arial" panose="020B0604020202020204" pitchFamily="34" charset="0"/>
              <a:cs typeface="Arial" panose="020B0604020202020204" pitchFamily="34" charset="0"/>
            </a:endParaRPr>
          </a:p>
          <a:p>
            <a:pPr marL="285750" indent="-285750">
              <a:lnSpc>
                <a:spcPct val="150000"/>
              </a:lnSpc>
              <a:spcAft>
                <a:spcPts val="800"/>
              </a:spcAft>
              <a:buFont typeface="Wingdings" panose="05000000000000000000" pitchFamily="2" charset="2"/>
              <a:buChar char="v"/>
            </a:pPr>
            <a:r>
              <a:rPr lang="en-GB" sz="2400" b="1" dirty="0">
                <a:solidFill>
                  <a:srgbClr val="4472C4"/>
                </a:solidFill>
                <a:latin typeface="Calibri" panose="020F0502020204030204" pitchFamily="34" charset="0"/>
                <a:ea typeface="Times New Roman" panose="02020603050405020304" pitchFamily="18" charset="0"/>
                <a:cs typeface="Times New Roman" panose="02020603050405020304" pitchFamily="18" charset="0"/>
              </a:rPr>
              <a:t>Improve the Livelihoods of Vulnerable Workers and Small-scale Farmers</a:t>
            </a:r>
          </a:p>
          <a:p>
            <a:pPr marL="285750" indent="-285750">
              <a:lnSpc>
                <a:spcPct val="150000"/>
              </a:lnSpc>
              <a:spcAft>
                <a:spcPts val="800"/>
              </a:spcAft>
              <a:buFont typeface="Wingdings" panose="05000000000000000000" pitchFamily="2" charset="2"/>
              <a:buChar char="v"/>
            </a:pPr>
            <a:r>
              <a:rPr lang="en-GB" sz="2400" b="1" dirty="0">
                <a:solidFill>
                  <a:srgbClr val="4472C4"/>
                </a:solidFill>
                <a:latin typeface="Calibri" panose="020F0502020204030204" pitchFamily="34" charset="0"/>
                <a:ea typeface="Times New Roman" panose="02020603050405020304" pitchFamily="18" charset="0"/>
                <a:cs typeface="Times New Roman" panose="02020603050405020304" pitchFamily="18" charset="0"/>
              </a:rPr>
              <a:t>Accelerating the transformational shift to a low-carbon economy</a:t>
            </a:r>
          </a:p>
          <a:p>
            <a:pPr marL="285750" indent="-285750">
              <a:lnSpc>
                <a:spcPct val="150000"/>
              </a:lnSpc>
              <a:spcAft>
                <a:spcPts val="800"/>
              </a:spcAft>
              <a:buFont typeface="Wingdings" panose="05000000000000000000" pitchFamily="2" charset="2"/>
              <a:buChar char="v"/>
            </a:pPr>
            <a:r>
              <a:rPr lang="en-GB" sz="2400" b="1" dirty="0">
                <a:solidFill>
                  <a:srgbClr val="4472C4"/>
                </a:solidFill>
                <a:latin typeface="Calibri" panose="020F0502020204030204" pitchFamily="34" charset="0"/>
                <a:ea typeface="Times New Roman" panose="02020603050405020304" pitchFamily="18" charset="0"/>
                <a:cs typeface="Times New Roman" panose="02020603050405020304" pitchFamily="18" charset="0"/>
              </a:rPr>
              <a:t>Equipping workers and those transitioning with skills and adequate social protection. </a:t>
            </a:r>
          </a:p>
          <a:p>
            <a:pPr>
              <a:lnSpc>
                <a:spcPct val="150000"/>
              </a:lnSpc>
              <a:spcAft>
                <a:spcPts val="800"/>
              </a:spcAft>
            </a:pPr>
            <a:r>
              <a:rPr lang="en-GB" sz="2400" b="1" dirty="0">
                <a:solidFill>
                  <a:srgbClr val="4472C4"/>
                </a:solidFill>
                <a:latin typeface="Calibri" panose="020F0502020204030204" pitchFamily="34" charset="0"/>
                <a:ea typeface="Times New Roman" panose="02020603050405020304" pitchFamily="18" charset="0"/>
                <a:cs typeface="Times New Roman" panose="02020603050405020304" pitchFamily="18" charset="0"/>
              </a:rPr>
              <a:t> 	The strategies to be taken: </a:t>
            </a:r>
          </a:p>
          <a:p>
            <a:pPr marL="800100" lvl="1" indent="-342900">
              <a:lnSpc>
                <a:spcPct val="150000"/>
              </a:lnSpc>
              <a:spcAft>
                <a:spcPts val="800"/>
              </a:spcAft>
              <a:buFont typeface="Arial" panose="020B0604020202020204" pitchFamily="34" charset="0"/>
              <a:buChar char="•"/>
            </a:pPr>
            <a:r>
              <a:rPr lang="en-GB" sz="2400" b="1" dirty="0">
                <a:solidFill>
                  <a:srgbClr val="4472C4"/>
                </a:solidFill>
                <a:latin typeface="Calibri" panose="020F0502020204030204" pitchFamily="34" charset="0"/>
                <a:ea typeface="Times New Roman" panose="02020603050405020304" pitchFamily="18" charset="0"/>
                <a:cs typeface="Times New Roman" panose="02020603050405020304" pitchFamily="18" charset="0"/>
              </a:rPr>
              <a:t>Skills and lifelong learning.</a:t>
            </a:r>
          </a:p>
          <a:p>
            <a:pPr marL="800100" lvl="1" indent="-342900">
              <a:lnSpc>
                <a:spcPct val="150000"/>
              </a:lnSpc>
              <a:spcAft>
                <a:spcPts val="800"/>
              </a:spcAft>
              <a:buFont typeface="Arial" panose="020B0604020202020204" pitchFamily="34" charset="0"/>
              <a:buChar char="•"/>
            </a:pPr>
            <a:r>
              <a:rPr lang="en-GB" sz="2400" b="1" dirty="0">
                <a:solidFill>
                  <a:srgbClr val="4472C4"/>
                </a:solidFill>
                <a:latin typeface="Calibri" panose="020F0502020204030204" pitchFamily="34" charset="0"/>
                <a:ea typeface="Times New Roman" panose="02020603050405020304" pitchFamily="18" charset="0"/>
                <a:cs typeface="Times New Roman" panose="02020603050405020304" pitchFamily="18" charset="0"/>
              </a:rPr>
              <a:t>Building social protection systems.</a:t>
            </a:r>
          </a:p>
        </p:txBody>
      </p:sp>
      <p:pic>
        <p:nvPicPr>
          <p:cNvPr id="12290" name="Picture 2" descr="How Your Benefits Plan Can Give Your Business Greater Meaning - Dynamic  Benefit Solutions">
            <a:extLst>
              <a:ext uri="{FF2B5EF4-FFF2-40B4-BE49-F238E27FC236}">
                <a16:creationId xmlns:a16="http://schemas.microsoft.com/office/drawing/2014/main" id="{0DFAC86B-6559-4CD8-BEF5-7C96D6BFA4E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70730" y="3715532"/>
            <a:ext cx="5267325" cy="2238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244691"/>
      </p:ext>
    </p:extLst>
  </p:cSld>
  <p:clrMapOvr>
    <a:masterClrMapping/>
  </p:clrMapOvr>
  <mc:AlternateContent xmlns:mc="http://schemas.openxmlformats.org/markup-compatibility/2006" xmlns:p15="http://schemas.microsoft.com/office/powerpoint/2012/main">
    <mc:Choice Requires="p15">
      <p:transition spd="slow">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6" presetClass="entr" presetSubtype="16" fill="hold" nodeType="withEffect">
                                  <p:stCondLst>
                                    <p:cond delay="0"/>
                                  </p:stCondLst>
                                  <p:childTnLst>
                                    <p:set>
                                      <p:cBhvr>
                                        <p:cTn id="16" dur="1" fill="hold">
                                          <p:stCondLst>
                                            <p:cond delay="0"/>
                                          </p:stCondLst>
                                        </p:cTn>
                                        <p:tgtEl>
                                          <p:spTgt spid="12290"/>
                                        </p:tgtEl>
                                        <p:attrNameLst>
                                          <p:attrName>style.visibility</p:attrName>
                                        </p:attrNameLst>
                                      </p:cBhvr>
                                      <p:to>
                                        <p:strVal val="visible"/>
                                      </p:to>
                                    </p:set>
                                    <p:animEffect transition="in" filter="circle(in)">
                                      <p:cBhvr>
                                        <p:cTn id="17" dur="13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0BF0E07-094E-46FB-A907-C676B5904462}"/>
              </a:ext>
            </a:extLst>
          </p:cNvPr>
          <p:cNvSpPr txBox="1"/>
          <p:nvPr/>
        </p:nvSpPr>
        <p:spPr>
          <a:xfrm>
            <a:off x="4772560" y="6488668"/>
            <a:ext cx="2646878" cy="369332"/>
          </a:xfrm>
          <a:prstGeom prst="rect">
            <a:avLst/>
          </a:prstGeom>
          <a:noFill/>
        </p:spPr>
        <p:txBody>
          <a:bodyPr wrap="none" rtlCol="0" anchor="ctr">
            <a:spAutoFit/>
          </a:bodyPr>
          <a:lstStyle/>
          <a:p>
            <a:r>
              <a:rPr lang="fr-FR" b="1" u="sng" dirty="0">
                <a:ln/>
                <a:solidFill>
                  <a:schemeClr val="bg1">
                    <a:lumMod val="75000"/>
                  </a:schemeClr>
                </a:solidFill>
                <a:latin typeface="Arial" panose="020B0604020202020204" pitchFamily="34" charset="0"/>
                <a:cs typeface="Arial" panose="020B0604020202020204" pitchFamily="34" charset="0"/>
              </a:rPr>
              <a:t>Leadership Dialogue 2</a:t>
            </a:r>
            <a:endParaRPr lang="en-GB" b="1" u="sng" dirty="0">
              <a:ln/>
              <a:solidFill>
                <a:schemeClr val="bg1">
                  <a:lumMod val="75000"/>
                </a:schemeClr>
              </a:solidFill>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43CCE6EB-DCBD-4806-8D6F-73600238B75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374365" y="6263458"/>
            <a:ext cx="1800493" cy="581068"/>
          </a:xfrm>
          <a:prstGeom prst="rect">
            <a:avLst/>
          </a:prstGeom>
        </p:spPr>
      </p:pic>
      <p:pic>
        <p:nvPicPr>
          <p:cNvPr id="22" name="Picture 21">
            <a:extLst>
              <a:ext uri="{FF2B5EF4-FFF2-40B4-BE49-F238E27FC236}">
                <a16:creationId xmlns:a16="http://schemas.microsoft.com/office/drawing/2014/main" id="{438A9AC2-40F5-4A07-9C21-C57AA4D7644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7140" y="6216692"/>
            <a:ext cx="1800493" cy="643033"/>
          </a:xfrm>
          <a:prstGeom prst="rect">
            <a:avLst/>
          </a:prstGeom>
        </p:spPr>
      </p:pic>
      <p:sp>
        <p:nvSpPr>
          <p:cNvPr id="7" name="TextBox 6">
            <a:extLst>
              <a:ext uri="{FF2B5EF4-FFF2-40B4-BE49-F238E27FC236}">
                <a16:creationId xmlns:a16="http://schemas.microsoft.com/office/drawing/2014/main" id="{3ACCBCE4-243A-439D-8EFF-CB4F1F8DBA7A}"/>
              </a:ext>
            </a:extLst>
          </p:cNvPr>
          <p:cNvSpPr txBox="1"/>
          <p:nvPr/>
        </p:nvSpPr>
        <p:spPr>
          <a:xfrm>
            <a:off x="736988" y="539747"/>
            <a:ext cx="10718023" cy="1200329"/>
          </a:xfrm>
          <a:prstGeom prst="rect">
            <a:avLst/>
          </a:prstGeom>
          <a:noFill/>
        </p:spPr>
        <p:txBody>
          <a:bodyPr wrap="square" rtlCol="0">
            <a:spAutoFit/>
          </a:bodyPr>
          <a:lstStyle/>
          <a:p>
            <a:pPr marL="457200" indent="-457200" algn="just">
              <a:buFont typeface="+mj-lt"/>
              <a:buAutoNum type="arabicPeriod" startAt="4"/>
            </a:pPr>
            <a:r>
              <a:rPr lang="en-GB" sz="2400" b="1" dirty="0">
                <a:solidFill>
                  <a:schemeClr val="accent5">
                    <a:lumMod val="50000"/>
                  </a:schemeClr>
                </a:solidFill>
                <a:latin typeface="Arial" panose="020B0604020202020204" pitchFamily="34" charset="0"/>
                <a:cs typeface="Arial" panose="020B0604020202020204" pitchFamily="34" charset="0"/>
              </a:rPr>
              <a:t>How can we create better performing industries and supply chains for a just transition to more sustainable economies? which sectors are most critical?</a:t>
            </a:r>
          </a:p>
        </p:txBody>
      </p:sp>
      <p:sp>
        <p:nvSpPr>
          <p:cNvPr id="2" name="TextBox 1">
            <a:extLst>
              <a:ext uri="{FF2B5EF4-FFF2-40B4-BE49-F238E27FC236}">
                <a16:creationId xmlns:a16="http://schemas.microsoft.com/office/drawing/2014/main" id="{1378C11A-38F2-4C0B-AD86-ED978D42125A}"/>
              </a:ext>
            </a:extLst>
          </p:cNvPr>
          <p:cNvSpPr txBox="1"/>
          <p:nvPr/>
        </p:nvSpPr>
        <p:spPr>
          <a:xfrm>
            <a:off x="6747356" y="1780141"/>
            <a:ext cx="4527255" cy="3518912"/>
          </a:xfrm>
          <a:prstGeom prst="rect">
            <a:avLst/>
          </a:prstGeom>
          <a:noFill/>
        </p:spPr>
        <p:txBody>
          <a:bodyPr wrap="square" rtlCol="0">
            <a:spAutoFit/>
          </a:bodyPr>
          <a:lstStyle/>
          <a:p>
            <a:pPr>
              <a:spcAft>
                <a:spcPts val="800"/>
              </a:spcAft>
            </a:pPr>
            <a:r>
              <a:rPr lang="en-US" sz="2800" b="1" dirty="0">
                <a:solidFill>
                  <a:srgbClr val="4472C4"/>
                </a:solidFill>
                <a:effectLst/>
                <a:latin typeface="Calibri" panose="020F0502020204030204" pitchFamily="34" charset="0"/>
                <a:ea typeface="Times New Roman" panose="02020603050405020304" pitchFamily="18" charset="0"/>
                <a:cs typeface="Times New Roman" panose="02020603050405020304" pitchFamily="18" charset="0"/>
              </a:rPr>
              <a:t>The affected sectors are:</a:t>
            </a:r>
            <a:endParaRPr lang="en-US" sz="2800" dirty="0">
              <a:latin typeface="Calibri" panose="020F0502020204030204" pitchFamily="34" charset="0"/>
              <a:ea typeface="Times New Roman" panose="02020603050405020304" pitchFamily="18" charset="0"/>
              <a:cs typeface="Times New Roman" panose="02020603050405020304" pitchFamily="18" charset="0"/>
            </a:endParaRPr>
          </a:p>
          <a:p>
            <a:pPr marL="457200" indent="-457200">
              <a:spcAft>
                <a:spcPts val="800"/>
              </a:spcAft>
              <a:buFont typeface="Wingdings" panose="05000000000000000000" pitchFamily="2" charset="2"/>
              <a:buChar char="v"/>
            </a:pPr>
            <a:r>
              <a:rPr lang="en-US" sz="2800" b="1" dirty="0">
                <a:solidFill>
                  <a:srgbClr val="4472C4"/>
                </a:solidFill>
                <a:effectLst/>
                <a:latin typeface="Calibri" panose="020F0502020204030204" pitchFamily="34" charset="0"/>
                <a:ea typeface="Times New Roman" panose="02020603050405020304" pitchFamily="18" charset="0"/>
                <a:cs typeface="Times New Roman" panose="02020603050405020304" pitchFamily="18" charset="0"/>
              </a:rPr>
              <a:t>The Economy </a:t>
            </a:r>
            <a:endParaRPr lang="en-US" sz="2800" b="1" dirty="0">
              <a:solidFill>
                <a:srgbClr val="4472C4"/>
              </a:solidFill>
              <a:latin typeface="Calibri" panose="020F0502020204030204" pitchFamily="34" charset="0"/>
              <a:cs typeface="Times New Roman" panose="02020603050405020304" pitchFamily="18" charset="0"/>
            </a:endParaRPr>
          </a:p>
          <a:p>
            <a:pPr>
              <a:spcAft>
                <a:spcPts val="800"/>
              </a:spcAft>
            </a:pPr>
            <a:r>
              <a:rPr lang="en-US" sz="2800" b="1" dirty="0">
                <a:solidFill>
                  <a:srgbClr val="4472C4"/>
                </a:solidFill>
                <a:latin typeface="Calibri" panose="020F0502020204030204" pitchFamily="34" charset="0"/>
                <a:ea typeface="Times New Roman" panose="02020603050405020304" pitchFamily="18" charset="0"/>
                <a:cs typeface="Times New Roman" panose="02020603050405020304" pitchFamily="18" charset="0"/>
              </a:rPr>
              <a:t>	- Aviation</a:t>
            </a:r>
          </a:p>
          <a:p>
            <a:pPr>
              <a:spcAft>
                <a:spcPts val="800"/>
              </a:spcAft>
            </a:pPr>
            <a:r>
              <a:rPr lang="en-US" sz="2800" b="1" dirty="0">
                <a:solidFill>
                  <a:srgbClr val="4472C4"/>
                </a:solidFill>
                <a:effectLst/>
                <a:latin typeface="Calibri" panose="020F0502020204030204" pitchFamily="34" charset="0"/>
                <a:ea typeface="Times New Roman" panose="02020603050405020304" pitchFamily="18" charset="0"/>
                <a:cs typeface="Times New Roman" panose="02020603050405020304" pitchFamily="18" charset="0"/>
              </a:rPr>
              <a:t>	- Tourism </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v"/>
            </a:pPr>
            <a:r>
              <a:rPr lang="en-US" sz="2800" b="1" dirty="0">
                <a:solidFill>
                  <a:srgbClr val="4472C4"/>
                </a:solidFill>
                <a:effectLst/>
                <a:latin typeface="Calibri" panose="020F0502020204030204" pitchFamily="34" charset="0"/>
                <a:ea typeface="Times New Roman" panose="02020603050405020304" pitchFamily="18" charset="0"/>
                <a:cs typeface="Times New Roman" panose="02020603050405020304" pitchFamily="18" charset="0"/>
              </a:rPr>
              <a:t>The Household</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v"/>
            </a:pPr>
            <a:r>
              <a:rPr lang="en-US" sz="2800" b="1" dirty="0">
                <a:solidFill>
                  <a:srgbClr val="4472C4"/>
                </a:solidFill>
                <a:effectLst/>
                <a:latin typeface="Calibri" panose="020F0502020204030204" pitchFamily="34" charset="0"/>
                <a:ea typeface="Times New Roman" panose="02020603050405020304" pitchFamily="18" charset="0"/>
                <a:cs typeface="Times New Roman" panose="02020603050405020304" pitchFamily="18" charset="0"/>
              </a:rPr>
              <a:t>Resilience </a:t>
            </a:r>
          </a:p>
          <a:p>
            <a:pPr marL="457200" indent="-457200">
              <a:buFont typeface="Wingdings" panose="05000000000000000000" pitchFamily="2" charset="2"/>
              <a:buChar char="v"/>
            </a:pPr>
            <a:r>
              <a:rPr lang="en-US" sz="2800" b="1" dirty="0">
                <a:solidFill>
                  <a:srgbClr val="4472C4"/>
                </a:solidFill>
                <a:effectLst/>
                <a:latin typeface="Calibri" panose="020F0502020204030204" pitchFamily="34" charset="0"/>
                <a:ea typeface="Times New Roman" panose="02020603050405020304" pitchFamily="18" charset="0"/>
                <a:cs typeface="Times New Roman" panose="02020603050405020304" pitchFamily="18" charset="0"/>
              </a:rPr>
              <a:t>Community</a:t>
            </a:r>
          </a:p>
        </p:txBody>
      </p:sp>
      <p:sp>
        <p:nvSpPr>
          <p:cNvPr id="4" name="TextBox 3">
            <a:extLst>
              <a:ext uri="{FF2B5EF4-FFF2-40B4-BE49-F238E27FC236}">
                <a16:creationId xmlns:a16="http://schemas.microsoft.com/office/drawing/2014/main" id="{3135D2F7-82D6-4BDD-B2E3-C021309331D7}"/>
              </a:ext>
            </a:extLst>
          </p:cNvPr>
          <p:cNvSpPr txBox="1"/>
          <p:nvPr/>
        </p:nvSpPr>
        <p:spPr>
          <a:xfrm>
            <a:off x="1262129" y="2002722"/>
            <a:ext cx="4527255" cy="2554545"/>
          </a:xfrm>
          <a:prstGeom prst="rect">
            <a:avLst/>
          </a:prstGeom>
          <a:noFill/>
        </p:spPr>
        <p:txBody>
          <a:bodyPr wrap="square" rtlCol="0">
            <a:spAutoFit/>
          </a:bodyPr>
          <a:lstStyle/>
          <a:p>
            <a:pPr marL="457200" indent="-457200">
              <a:buFont typeface="Wingdings" panose="05000000000000000000" pitchFamily="2" charset="2"/>
              <a:buChar char="v"/>
            </a:pPr>
            <a:r>
              <a:rPr lang="en-US" sz="3200" b="1" dirty="0">
                <a:solidFill>
                  <a:srgbClr val="4472C4"/>
                </a:solidFill>
                <a:latin typeface="Calibri" panose="020F0502020204030204" pitchFamily="34" charset="0"/>
                <a:cs typeface="Times New Roman" panose="02020603050405020304" pitchFamily="18" charset="0"/>
              </a:rPr>
              <a:t>Encourage investments in the green transition</a:t>
            </a:r>
          </a:p>
          <a:p>
            <a:pPr marL="457200" indent="-457200">
              <a:buFont typeface="Wingdings" panose="05000000000000000000" pitchFamily="2" charset="2"/>
              <a:buChar char="v"/>
            </a:pPr>
            <a:endParaRPr lang="en-US" sz="3200" b="1" dirty="0">
              <a:solidFill>
                <a:srgbClr val="4472C4"/>
              </a:solidFill>
              <a:latin typeface="Calibri" panose="020F0502020204030204" pitchFamily="34" charset="0"/>
              <a:cs typeface="Times New Roman" panose="02020603050405020304" pitchFamily="18" charset="0"/>
            </a:endParaRPr>
          </a:p>
          <a:p>
            <a:pPr marL="457200" indent="-457200">
              <a:buFont typeface="Wingdings" panose="05000000000000000000" pitchFamily="2" charset="2"/>
              <a:buChar char="v"/>
            </a:pPr>
            <a:r>
              <a:rPr lang="en-US" sz="3200" b="1" dirty="0">
                <a:solidFill>
                  <a:srgbClr val="4472C4"/>
                </a:solidFill>
                <a:latin typeface="Calibri" panose="020F0502020204030204" pitchFamily="34" charset="0"/>
                <a:cs typeface="Times New Roman" panose="02020603050405020304" pitchFamily="18" charset="0"/>
              </a:rPr>
              <a:t>Hybrid Operations </a:t>
            </a:r>
          </a:p>
        </p:txBody>
      </p:sp>
    </p:spTree>
    <p:extLst>
      <p:ext uri="{BB962C8B-B14F-4D97-AF65-F5344CB8AC3E}">
        <p14:creationId xmlns:p14="http://schemas.microsoft.com/office/powerpoint/2010/main" val="2181213595"/>
      </p:ext>
    </p:extLst>
  </p:cSld>
  <p:clrMapOvr>
    <a:masterClrMapping/>
  </p:clrMapOvr>
  <mc:AlternateContent xmlns:mc="http://schemas.openxmlformats.org/markup-compatibility/2006" xmlns:p15="http://schemas.microsoft.com/office/powerpoint/2012/main">
    <mc:Choice Requires="p15">
      <p:transition spd="slow">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anim calcmode="lin" valueType="num">
                                      <p:cBhvr>
                                        <p:cTn id="19" dur="1000" fill="hold"/>
                                        <p:tgtEl>
                                          <p:spTgt spid="2"/>
                                        </p:tgtEl>
                                        <p:attrNameLst>
                                          <p:attrName>ppt_x</p:attrName>
                                        </p:attrNameLst>
                                      </p:cBhvr>
                                      <p:tavLst>
                                        <p:tav tm="0">
                                          <p:val>
                                            <p:strVal val="#ppt_x"/>
                                          </p:val>
                                        </p:tav>
                                        <p:tav tm="100000">
                                          <p:val>
                                            <p:strVal val="#ppt_x"/>
                                          </p:val>
                                        </p:tav>
                                      </p:tavLst>
                                    </p:anim>
                                    <p:anim calcmode="lin" valueType="num">
                                      <p:cBhvr>
                                        <p:cTn id="2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D1C783-85E5-4CF6-AB3B-BAC77D5921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2286" y="1924742"/>
            <a:ext cx="3244158" cy="3244158"/>
          </a:xfrm>
          <a:prstGeom prst="rect">
            <a:avLst/>
          </a:prstGeom>
        </p:spPr>
      </p:pic>
      <p:sp>
        <p:nvSpPr>
          <p:cNvPr id="18" name="TextBox 17">
            <a:extLst>
              <a:ext uri="{FF2B5EF4-FFF2-40B4-BE49-F238E27FC236}">
                <a16:creationId xmlns:a16="http://schemas.microsoft.com/office/drawing/2014/main" id="{80BF0E07-094E-46FB-A907-C676B5904462}"/>
              </a:ext>
            </a:extLst>
          </p:cNvPr>
          <p:cNvSpPr txBox="1"/>
          <p:nvPr/>
        </p:nvSpPr>
        <p:spPr>
          <a:xfrm>
            <a:off x="4359349" y="6400798"/>
            <a:ext cx="2646878" cy="369332"/>
          </a:xfrm>
          <a:prstGeom prst="rect">
            <a:avLst/>
          </a:prstGeom>
          <a:noFill/>
        </p:spPr>
        <p:txBody>
          <a:bodyPr wrap="none" rtlCol="0" anchor="ctr">
            <a:spAutoFit/>
          </a:bodyPr>
          <a:lstStyle/>
          <a:p>
            <a:r>
              <a:rPr lang="fr-FR" b="1" u="sng" dirty="0">
                <a:ln/>
                <a:solidFill>
                  <a:schemeClr val="bg1">
                    <a:lumMod val="75000"/>
                  </a:schemeClr>
                </a:solidFill>
                <a:latin typeface="Arial" panose="020B0604020202020204" pitchFamily="34" charset="0"/>
                <a:cs typeface="Arial" panose="020B0604020202020204" pitchFamily="34" charset="0"/>
              </a:rPr>
              <a:t>Leadership Dialogue 2</a:t>
            </a:r>
            <a:endParaRPr lang="en-GB" b="1" u="sng" dirty="0">
              <a:ln/>
              <a:solidFill>
                <a:schemeClr val="bg1">
                  <a:lumMod val="75000"/>
                </a:schemeClr>
              </a:solidFill>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43CCE6EB-DCBD-4806-8D6F-73600238B75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374365" y="6263458"/>
            <a:ext cx="1800493" cy="581068"/>
          </a:xfrm>
          <a:prstGeom prst="rect">
            <a:avLst/>
          </a:prstGeom>
        </p:spPr>
      </p:pic>
      <p:pic>
        <p:nvPicPr>
          <p:cNvPr id="22" name="Picture 21">
            <a:extLst>
              <a:ext uri="{FF2B5EF4-FFF2-40B4-BE49-F238E27FC236}">
                <a16:creationId xmlns:a16="http://schemas.microsoft.com/office/drawing/2014/main" id="{438A9AC2-40F5-4A07-9C21-C57AA4D7644E}"/>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7140" y="6216692"/>
            <a:ext cx="1800493" cy="643033"/>
          </a:xfrm>
          <a:prstGeom prst="rect">
            <a:avLst/>
          </a:prstGeom>
        </p:spPr>
      </p:pic>
      <p:sp>
        <p:nvSpPr>
          <p:cNvPr id="7" name="TextBox 6">
            <a:extLst>
              <a:ext uri="{FF2B5EF4-FFF2-40B4-BE49-F238E27FC236}">
                <a16:creationId xmlns:a16="http://schemas.microsoft.com/office/drawing/2014/main" id="{3ACCBCE4-243A-439D-8EFF-CB4F1F8DBA7A}"/>
              </a:ext>
            </a:extLst>
          </p:cNvPr>
          <p:cNvSpPr txBox="1"/>
          <p:nvPr/>
        </p:nvSpPr>
        <p:spPr>
          <a:xfrm>
            <a:off x="736988" y="539747"/>
            <a:ext cx="10718023" cy="1384995"/>
          </a:xfrm>
          <a:prstGeom prst="rect">
            <a:avLst/>
          </a:prstGeom>
          <a:noFill/>
        </p:spPr>
        <p:txBody>
          <a:bodyPr wrap="square" rtlCol="0">
            <a:spAutoFit/>
          </a:bodyPr>
          <a:lstStyle/>
          <a:p>
            <a:pPr marL="457200" indent="-457200" algn="just">
              <a:buFont typeface="+mj-lt"/>
              <a:buAutoNum type="arabicPeriod" startAt="5"/>
            </a:pPr>
            <a:r>
              <a:rPr lang="en-GB" sz="2800" b="1" dirty="0">
                <a:solidFill>
                  <a:schemeClr val="accent5">
                    <a:lumMod val="50000"/>
                  </a:schemeClr>
                </a:solidFill>
                <a:latin typeface="Arial" panose="020B0604020202020204" pitchFamily="34" charset="0"/>
                <a:cs typeface="Arial" panose="020B0604020202020204" pitchFamily="34" charset="0"/>
              </a:rPr>
              <a:t>What are some of the commitments and “responsible” principles that need to be made by key industry sectors and by finance and investment institutions?</a:t>
            </a:r>
          </a:p>
        </p:txBody>
      </p:sp>
      <p:sp>
        <p:nvSpPr>
          <p:cNvPr id="2" name="TextBox 1">
            <a:extLst>
              <a:ext uri="{FF2B5EF4-FFF2-40B4-BE49-F238E27FC236}">
                <a16:creationId xmlns:a16="http://schemas.microsoft.com/office/drawing/2014/main" id="{8F9ADD75-2A73-4604-BC79-BD8BAFE981E7}"/>
              </a:ext>
            </a:extLst>
          </p:cNvPr>
          <p:cNvSpPr txBox="1"/>
          <p:nvPr/>
        </p:nvSpPr>
        <p:spPr>
          <a:xfrm>
            <a:off x="1229826" y="2177848"/>
            <a:ext cx="7194384" cy="3244158"/>
          </a:xfrm>
          <a:prstGeom prst="rect">
            <a:avLst/>
          </a:prstGeom>
          <a:noFill/>
        </p:spPr>
        <p:txBody>
          <a:bodyPr wrap="square" rtlCol="0">
            <a:spAutoFit/>
          </a:bodyPr>
          <a:lstStyle/>
          <a:p>
            <a:pPr marL="342900" indent="-342900" algn="just" rtl="0" fontAlgn="base">
              <a:lnSpc>
                <a:spcPct val="150000"/>
              </a:lnSpc>
              <a:spcBef>
                <a:spcPts val="1200"/>
              </a:spcBef>
              <a:spcAft>
                <a:spcPts val="0"/>
              </a:spcAft>
              <a:buFont typeface="Wingdings" panose="05000000000000000000" pitchFamily="2" charset="2"/>
              <a:buChar char="v"/>
            </a:pPr>
            <a:r>
              <a:rPr lang="en-US" sz="2800" b="1" i="0" u="none" strike="noStrike" dirty="0">
                <a:solidFill>
                  <a:srgbClr val="4472C4"/>
                </a:solidFill>
                <a:effectLst/>
                <a:latin typeface="Arial" panose="020B0604020202020204" pitchFamily="34" charset="0"/>
              </a:rPr>
              <a:t>Economic Recovery Programme</a:t>
            </a:r>
          </a:p>
          <a:p>
            <a:pPr marL="342900" indent="-342900" algn="just" rtl="0" fontAlgn="base">
              <a:lnSpc>
                <a:spcPct val="150000"/>
              </a:lnSpc>
              <a:spcBef>
                <a:spcPts val="0"/>
              </a:spcBef>
              <a:spcAft>
                <a:spcPts val="0"/>
              </a:spcAft>
              <a:buFont typeface="Wingdings" panose="05000000000000000000" pitchFamily="2" charset="2"/>
              <a:buChar char="v"/>
            </a:pPr>
            <a:r>
              <a:rPr lang="en-US" sz="2800" b="1" i="0" u="none" strike="noStrike" dirty="0">
                <a:solidFill>
                  <a:srgbClr val="4472C4"/>
                </a:solidFill>
                <a:effectLst/>
                <a:latin typeface="Arial" panose="020B0604020202020204" pitchFamily="34" charset="0"/>
              </a:rPr>
              <a:t>National Training and Reskilling Scheme (NTRS)</a:t>
            </a:r>
          </a:p>
          <a:p>
            <a:pPr marL="342900" indent="-342900" algn="just" rtl="0" fontAlgn="base">
              <a:lnSpc>
                <a:spcPct val="150000"/>
              </a:lnSpc>
              <a:spcBef>
                <a:spcPts val="0"/>
              </a:spcBef>
              <a:spcAft>
                <a:spcPts val="1200"/>
              </a:spcAft>
              <a:buFont typeface="Wingdings" panose="05000000000000000000" pitchFamily="2" charset="2"/>
              <a:buChar char="v"/>
            </a:pPr>
            <a:r>
              <a:rPr lang="en-US" sz="2800" b="1" dirty="0">
                <a:solidFill>
                  <a:srgbClr val="4472C4"/>
                </a:solidFill>
                <a:latin typeface="Arial" panose="020B0604020202020204" pitchFamily="34" charset="0"/>
              </a:rPr>
              <a:t>M</a:t>
            </a:r>
            <a:r>
              <a:rPr lang="en-US" sz="2800" b="1" i="0" u="none" strike="noStrike" dirty="0">
                <a:solidFill>
                  <a:srgbClr val="4472C4"/>
                </a:solidFill>
                <a:effectLst/>
                <a:latin typeface="Arial" panose="020B0604020202020204" pitchFamily="34" charset="0"/>
              </a:rPr>
              <a:t>ining and housing must move to sustainable pathways</a:t>
            </a:r>
          </a:p>
        </p:txBody>
      </p:sp>
    </p:spTree>
    <p:extLst>
      <p:ext uri="{BB962C8B-B14F-4D97-AF65-F5344CB8AC3E}">
        <p14:creationId xmlns:p14="http://schemas.microsoft.com/office/powerpoint/2010/main" val="343014202"/>
      </p:ext>
    </p:extLst>
  </p:cSld>
  <p:clrMapOvr>
    <a:masterClrMapping/>
  </p:clrMapOvr>
  <mc:AlternateContent xmlns:mc="http://schemas.openxmlformats.org/markup-compatibility/2006" xmlns:p15="http://schemas.microsoft.com/office/powerpoint/2012/main">
    <mc:Choice Requires="p15">
      <p:transition spd="slow">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par>
                                <p:cTn id="14" presetID="6" presetClass="entr" presetSubtype="16"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ircle(in)">
                                      <p:cBhvr>
                                        <p:cTn id="16" dur="1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0BF0E07-094E-46FB-A907-C676B5904462}"/>
              </a:ext>
            </a:extLst>
          </p:cNvPr>
          <p:cNvSpPr txBox="1"/>
          <p:nvPr/>
        </p:nvSpPr>
        <p:spPr>
          <a:xfrm>
            <a:off x="4772560" y="6475194"/>
            <a:ext cx="2646878" cy="369332"/>
          </a:xfrm>
          <a:prstGeom prst="rect">
            <a:avLst/>
          </a:prstGeom>
          <a:noFill/>
        </p:spPr>
        <p:txBody>
          <a:bodyPr wrap="none" rtlCol="0" anchor="ctr">
            <a:spAutoFit/>
          </a:bodyPr>
          <a:lstStyle/>
          <a:p>
            <a:r>
              <a:rPr lang="fr-FR" b="1" u="sng" dirty="0">
                <a:ln/>
                <a:solidFill>
                  <a:schemeClr val="bg1">
                    <a:lumMod val="75000"/>
                  </a:schemeClr>
                </a:solidFill>
                <a:latin typeface="Arial" panose="020B0604020202020204" pitchFamily="34" charset="0"/>
                <a:cs typeface="Arial" panose="020B0604020202020204" pitchFamily="34" charset="0"/>
              </a:rPr>
              <a:t>Leadership Dialogue 2</a:t>
            </a:r>
            <a:endParaRPr lang="en-GB" b="1" u="sng" dirty="0">
              <a:ln/>
              <a:solidFill>
                <a:schemeClr val="bg1">
                  <a:lumMod val="75000"/>
                </a:schemeClr>
              </a:solidFill>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43CCE6EB-DCBD-4806-8D6F-73600238B75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374365" y="6263458"/>
            <a:ext cx="1800493" cy="581068"/>
          </a:xfrm>
          <a:prstGeom prst="rect">
            <a:avLst/>
          </a:prstGeom>
        </p:spPr>
      </p:pic>
      <p:pic>
        <p:nvPicPr>
          <p:cNvPr id="22" name="Picture 21">
            <a:extLst>
              <a:ext uri="{FF2B5EF4-FFF2-40B4-BE49-F238E27FC236}">
                <a16:creationId xmlns:a16="http://schemas.microsoft.com/office/drawing/2014/main" id="{438A9AC2-40F5-4A07-9C21-C57AA4D7644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7140" y="6216692"/>
            <a:ext cx="1800493" cy="643033"/>
          </a:xfrm>
          <a:prstGeom prst="rect">
            <a:avLst/>
          </a:prstGeom>
        </p:spPr>
      </p:pic>
      <p:sp>
        <p:nvSpPr>
          <p:cNvPr id="7" name="TextBox 6">
            <a:extLst>
              <a:ext uri="{FF2B5EF4-FFF2-40B4-BE49-F238E27FC236}">
                <a16:creationId xmlns:a16="http://schemas.microsoft.com/office/drawing/2014/main" id="{3ACCBCE4-243A-439D-8EFF-CB4F1F8DBA7A}"/>
              </a:ext>
            </a:extLst>
          </p:cNvPr>
          <p:cNvSpPr txBox="1"/>
          <p:nvPr/>
        </p:nvSpPr>
        <p:spPr>
          <a:xfrm>
            <a:off x="736988" y="539747"/>
            <a:ext cx="10718023" cy="1200329"/>
          </a:xfrm>
          <a:prstGeom prst="rect">
            <a:avLst/>
          </a:prstGeom>
          <a:noFill/>
        </p:spPr>
        <p:txBody>
          <a:bodyPr wrap="square" rtlCol="0">
            <a:spAutoFit/>
          </a:bodyPr>
          <a:lstStyle/>
          <a:p>
            <a:pPr marL="457200" indent="-457200" algn="just">
              <a:buFont typeface="+mj-lt"/>
              <a:buAutoNum type="arabicPeriod" startAt="6"/>
            </a:pPr>
            <a:r>
              <a:rPr lang="en-GB" sz="2400" b="1" dirty="0">
                <a:solidFill>
                  <a:schemeClr val="accent5">
                    <a:lumMod val="50000"/>
                  </a:schemeClr>
                </a:solidFill>
                <a:latin typeface="Arial" panose="020B0604020202020204" pitchFamily="34" charset="0"/>
                <a:cs typeface="Arial" panose="020B0604020202020204" pitchFamily="34" charset="0"/>
              </a:rPr>
              <a:t>What are the decent green jobs of the future? What are the new skills needed, what is needed from business? from government? from academia?</a:t>
            </a:r>
          </a:p>
        </p:txBody>
      </p:sp>
      <p:pic>
        <p:nvPicPr>
          <p:cNvPr id="9218" name="Picture 2" descr="10 Ways To Be Eco-Friendly – Nature Love-Eco Nail Salon">
            <a:extLst>
              <a:ext uri="{FF2B5EF4-FFF2-40B4-BE49-F238E27FC236}">
                <a16:creationId xmlns:a16="http://schemas.microsoft.com/office/drawing/2014/main" id="{8782F39E-4452-441A-92B1-31AB379ED9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94169" y="1989000"/>
            <a:ext cx="3548255" cy="288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846DD1A-D7F8-4792-91EC-4664EE292C95}"/>
              </a:ext>
            </a:extLst>
          </p:cNvPr>
          <p:cNvSpPr txBox="1"/>
          <p:nvPr/>
        </p:nvSpPr>
        <p:spPr>
          <a:xfrm>
            <a:off x="991673" y="2090172"/>
            <a:ext cx="7202496" cy="2677656"/>
          </a:xfrm>
          <a:prstGeom prst="rect">
            <a:avLst/>
          </a:prstGeom>
          <a:noFill/>
        </p:spPr>
        <p:txBody>
          <a:bodyPr wrap="square" rtlCol="0">
            <a:spAutoFit/>
          </a:bodyPr>
          <a:lstStyle/>
          <a:p>
            <a:pPr marL="457200" indent="-457200">
              <a:buFont typeface="Wingdings" panose="05000000000000000000" pitchFamily="2" charset="2"/>
              <a:buChar char="v"/>
            </a:pPr>
            <a:r>
              <a:rPr lang="en-US" sz="2800" dirty="0">
                <a:solidFill>
                  <a:srgbClr val="0070C0"/>
                </a:solidFill>
              </a:rPr>
              <a:t>Definition of green jobs by the International Labour Office </a:t>
            </a:r>
          </a:p>
          <a:p>
            <a:pPr marL="457200" indent="-457200">
              <a:buFont typeface="Wingdings" panose="05000000000000000000" pitchFamily="2" charset="2"/>
              <a:buChar char="v"/>
            </a:pPr>
            <a:r>
              <a:rPr lang="en-US" sz="2800" dirty="0">
                <a:solidFill>
                  <a:srgbClr val="0070C0"/>
                </a:solidFill>
              </a:rPr>
              <a:t>Examples of different job sections and related green jobs </a:t>
            </a:r>
          </a:p>
          <a:p>
            <a:pPr marL="457200" indent="-457200">
              <a:buFont typeface="Wingdings" panose="05000000000000000000" pitchFamily="2" charset="2"/>
              <a:buChar char="v"/>
            </a:pPr>
            <a:r>
              <a:rPr lang="en-US" sz="2800" dirty="0">
                <a:solidFill>
                  <a:srgbClr val="0070C0"/>
                </a:solidFill>
              </a:rPr>
              <a:t>Green skills needed on a business, governmental and Academial basis </a:t>
            </a:r>
          </a:p>
        </p:txBody>
      </p:sp>
    </p:spTree>
    <p:extLst>
      <p:ext uri="{BB962C8B-B14F-4D97-AF65-F5344CB8AC3E}">
        <p14:creationId xmlns:p14="http://schemas.microsoft.com/office/powerpoint/2010/main" val="1045876411"/>
      </p:ext>
    </p:extLst>
  </p:cSld>
  <p:clrMapOvr>
    <a:masterClrMapping/>
  </p:clrMapOvr>
  <mc:AlternateContent xmlns:mc="http://schemas.openxmlformats.org/markup-compatibility/2006" xmlns:p15="http://schemas.microsoft.com/office/powerpoint/2012/main">
    <mc:Choice Requires="p15">
      <p:transition spd="slow">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childTnLst>
                                </p:cTn>
                              </p:par>
                              <p:par>
                                <p:cTn id="16" presetID="6" presetClass="entr" presetSubtype="16" fill="hold" nodeType="withEffect">
                                  <p:stCondLst>
                                    <p:cond delay="0"/>
                                  </p:stCondLst>
                                  <p:childTnLst>
                                    <p:set>
                                      <p:cBhvr>
                                        <p:cTn id="17" dur="1" fill="hold">
                                          <p:stCondLst>
                                            <p:cond delay="0"/>
                                          </p:stCondLst>
                                        </p:cTn>
                                        <p:tgtEl>
                                          <p:spTgt spid="9218"/>
                                        </p:tgtEl>
                                        <p:attrNameLst>
                                          <p:attrName>style.visibility</p:attrName>
                                        </p:attrNameLst>
                                      </p:cBhvr>
                                      <p:to>
                                        <p:strVal val="visible"/>
                                      </p:to>
                                    </p:set>
                                    <p:animEffect transition="in" filter="circle(in)">
                                      <p:cBhvr>
                                        <p:cTn id="18" dur="13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0BF0E07-094E-46FB-A907-C676B5904462}"/>
              </a:ext>
            </a:extLst>
          </p:cNvPr>
          <p:cNvSpPr txBox="1"/>
          <p:nvPr/>
        </p:nvSpPr>
        <p:spPr>
          <a:xfrm>
            <a:off x="5009126" y="6475194"/>
            <a:ext cx="2646878" cy="369332"/>
          </a:xfrm>
          <a:prstGeom prst="rect">
            <a:avLst/>
          </a:prstGeom>
          <a:noFill/>
        </p:spPr>
        <p:txBody>
          <a:bodyPr wrap="none" rtlCol="0" anchor="ctr">
            <a:spAutoFit/>
          </a:bodyPr>
          <a:lstStyle/>
          <a:p>
            <a:r>
              <a:rPr lang="fr-FR" b="1" u="sng" dirty="0">
                <a:ln/>
                <a:solidFill>
                  <a:schemeClr val="bg1">
                    <a:lumMod val="75000"/>
                  </a:schemeClr>
                </a:solidFill>
                <a:latin typeface="Arial" panose="020B0604020202020204" pitchFamily="34" charset="0"/>
                <a:cs typeface="Arial" panose="020B0604020202020204" pitchFamily="34" charset="0"/>
              </a:rPr>
              <a:t>Leadership Dialogue 2</a:t>
            </a:r>
            <a:endParaRPr lang="en-GB" b="1" u="sng" dirty="0">
              <a:ln/>
              <a:solidFill>
                <a:schemeClr val="bg1">
                  <a:lumMod val="75000"/>
                </a:schemeClr>
              </a:solidFill>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43CCE6EB-DCBD-4806-8D6F-73600238B75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374365" y="6263458"/>
            <a:ext cx="1800493" cy="581068"/>
          </a:xfrm>
          <a:prstGeom prst="rect">
            <a:avLst/>
          </a:prstGeom>
        </p:spPr>
      </p:pic>
      <p:pic>
        <p:nvPicPr>
          <p:cNvPr id="22" name="Picture 21">
            <a:extLst>
              <a:ext uri="{FF2B5EF4-FFF2-40B4-BE49-F238E27FC236}">
                <a16:creationId xmlns:a16="http://schemas.microsoft.com/office/drawing/2014/main" id="{438A9AC2-40F5-4A07-9C21-C57AA4D7644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7140" y="6216692"/>
            <a:ext cx="1800493" cy="643033"/>
          </a:xfrm>
          <a:prstGeom prst="rect">
            <a:avLst/>
          </a:prstGeom>
        </p:spPr>
      </p:pic>
      <p:sp>
        <p:nvSpPr>
          <p:cNvPr id="7" name="TextBox 6">
            <a:extLst>
              <a:ext uri="{FF2B5EF4-FFF2-40B4-BE49-F238E27FC236}">
                <a16:creationId xmlns:a16="http://schemas.microsoft.com/office/drawing/2014/main" id="{3ACCBCE4-243A-439D-8EFF-CB4F1F8DBA7A}"/>
              </a:ext>
            </a:extLst>
          </p:cNvPr>
          <p:cNvSpPr txBox="1"/>
          <p:nvPr/>
        </p:nvSpPr>
        <p:spPr>
          <a:xfrm>
            <a:off x="777931" y="771759"/>
            <a:ext cx="11109269" cy="461665"/>
          </a:xfrm>
          <a:prstGeom prst="rect">
            <a:avLst/>
          </a:prstGeom>
          <a:noFill/>
        </p:spPr>
        <p:txBody>
          <a:bodyPr wrap="square" rtlCol="0">
            <a:spAutoFit/>
          </a:bodyPr>
          <a:lstStyle/>
          <a:p>
            <a:pPr algn="just"/>
            <a:r>
              <a:rPr lang="en-GB" sz="2400" b="1" dirty="0">
                <a:solidFill>
                  <a:schemeClr val="accent5">
                    <a:lumMod val="50000"/>
                  </a:schemeClr>
                </a:solidFill>
                <a:latin typeface="Arial" panose="020B0604020202020204" pitchFamily="34" charset="0"/>
                <a:cs typeface="Arial" panose="020B0604020202020204" pitchFamily="34" charset="0"/>
              </a:rPr>
              <a:t>What kind of follow-up activities would you like to see from Stockholm+50?</a:t>
            </a:r>
          </a:p>
        </p:txBody>
      </p:sp>
      <p:sp>
        <p:nvSpPr>
          <p:cNvPr id="8" name="TextBox 7">
            <a:extLst>
              <a:ext uri="{FF2B5EF4-FFF2-40B4-BE49-F238E27FC236}">
                <a16:creationId xmlns:a16="http://schemas.microsoft.com/office/drawing/2014/main" id="{90262A0F-A6F0-49E3-AE3D-F6D08B909B08}"/>
              </a:ext>
            </a:extLst>
          </p:cNvPr>
          <p:cNvSpPr txBox="1"/>
          <p:nvPr/>
        </p:nvSpPr>
        <p:spPr>
          <a:xfrm>
            <a:off x="917386" y="1395783"/>
            <a:ext cx="6154142" cy="2547620"/>
          </a:xfrm>
          <a:prstGeom prst="rect">
            <a:avLst/>
          </a:prstGeom>
          <a:noFill/>
        </p:spPr>
        <p:txBody>
          <a:bodyPr wrap="square" rtlCol="0">
            <a:spAutoFit/>
          </a:bodyPr>
          <a:lstStyle/>
          <a:p>
            <a:pPr marL="285750" indent="-285750">
              <a:lnSpc>
                <a:spcPct val="150000"/>
              </a:lnSpc>
              <a:spcAft>
                <a:spcPts val="800"/>
              </a:spcAft>
              <a:buFont typeface="Wingdings" panose="05000000000000000000" pitchFamily="2" charset="2"/>
              <a:buChar char="v"/>
            </a:pPr>
            <a:r>
              <a:rPr lang="en-GB" sz="2400" dirty="0">
                <a:solidFill>
                  <a:srgbClr val="0070C0"/>
                </a:solidFill>
                <a:latin typeface="Arial" panose="020B0604020202020204" pitchFamily="34" charset="0"/>
                <a:cs typeface="Arial" panose="020B0604020202020204" pitchFamily="34" charset="0"/>
              </a:rPr>
              <a:t>Guidance </a:t>
            </a:r>
          </a:p>
          <a:p>
            <a:pPr marL="285750" indent="-285750">
              <a:lnSpc>
                <a:spcPct val="150000"/>
              </a:lnSpc>
              <a:spcAft>
                <a:spcPts val="800"/>
              </a:spcAft>
              <a:buFont typeface="Wingdings" panose="05000000000000000000" pitchFamily="2" charset="2"/>
              <a:buChar char="v"/>
            </a:pPr>
            <a:r>
              <a:rPr lang="en-GB" sz="2400" dirty="0">
                <a:solidFill>
                  <a:srgbClr val="0070C0"/>
                </a:solidFill>
                <a:latin typeface="Arial" panose="020B0604020202020204" pitchFamily="34" charset="0"/>
                <a:cs typeface="Arial" panose="020B0604020202020204" pitchFamily="34" charset="0"/>
              </a:rPr>
              <a:t>Support </a:t>
            </a:r>
          </a:p>
          <a:p>
            <a:pPr marL="285750" indent="-285750">
              <a:lnSpc>
                <a:spcPct val="150000"/>
              </a:lnSpc>
              <a:spcAft>
                <a:spcPts val="800"/>
              </a:spcAft>
              <a:buFont typeface="Wingdings" panose="05000000000000000000" pitchFamily="2" charset="2"/>
              <a:buChar char="v"/>
            </a:pPr>
            <a:r>
              <a:rPr lang="en-GB" sz="2400" dirty="0">
                <a:solidFill>
                  <a:srgbClr val="0070C0"/>
                </a:solidFill>
                <a:latin typeface="Arial" panose="020B0604020202020204" pitchFamily="34" charset="0"/>
                <a:cs typeface="Arial" panose="020B0604020202020204" pitchFamily="34" charset="0"/>
              </a:rPr>
              <a:t>More active socially</a:t>
            </a:r>
          </a:p>
          <a:p>
            <a:pPr marL="285750" indent="-285750">
              <a:lnSpc>
                <a:spcPct val="150000"/>
              </a:lnSpc>
              <a:spcAft>
                <a:spcPts val="800"/>
              </a:spcAft>
              <a:buFont typeface="Wingdings" panose="05000000000000000000" pitchFamily="2" charset="2"/>
              <a:buChar char="v"/>
            </a:pPr>
            <a:r>
              <a:rPr lang="en-GB" sz="2400" dirty="0">
                <a:solidFill>
                  <a:srgbClr val="0070C0"/>
                </a:solidFill>
                <a:latin typeface="Arial" panose="020B0604020202020204" pitchFamily="34" charset="0"/>
                <a:cs typeface="Arial" panose="020B0604020202020204" pitchFamily="34" charset="0"/>
              </a:rPr>
              <a:t>Online quiz </a:t>
            </a:r>
          </a:p>
        </p:txBody>
      </p:sp>
      <p:pic>
        <p:nvPicPr>
          <p:cNvPr id="7172" name="Picture 4">
            <a:extLst>
              <a:ext uri="{FF2B5EF4-FFF2-40B4-BE49-F238E27FC236}">
                <a16:creationId xmlns:a16="http://schemas.microsoft.com/office/drawing/2014/main" id="{567EF32A-1726-4442-B1FF-01E3E66679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70730" y="1629000"/>
            <a:ext cx="3080000" cy="36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7545081"/>
      </p:ext>
    </p:extLst>
  </p:cSld>
  <p:clrMapOvr>
    <a:masterClrMapping/>
  </p:clrMapOvr>
  <mc:AlternateContent xmlns:mc="http://schemas.openxmlformats.org/markup-compatibility/2006" xmlns:p15="http://schemas.microsoft.com/office/powerpoint/2012/main">
    <mc:Choice Requires="p15">
      <p:transition spd="slow">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6" presetClass="entr" presetSubtype="16" fill="hold" nodeType="withEffect">
                                  <p:stCondLst>
                                    <p:cond delay="0"/>
                                  </p:stCondLst>
                                  <p:childTnLst>
                                    <p:set>
                                      <p:cBhvr>
                                        <p:cTn id="16" dur="1" fill="hold">
                                          <p:stCondLst>
                                            <p:cond delay="0"/>
                                          </p:stCondLst>
                                        </p:cTn>
                                        <p:tgtEl>
                                          <p:spTgt spid="7172"/>
                                        </p:tgtEl>
                                        <p:attrNameLst>
                                          <p:attrName>style.visibility</p:attrName>
                                        </p:attrNameLst>
                                      </p:cBhvr>
                                      <p:to>
                                        <p:strVal val="visible"/>
                                      </p:to>
                                    </p:set>
                                    <p:animEffect transition="in" filter="circle(in)">
                                      <p:cBhvr>
                                        <p:cTn id="17" dur="13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srtibution" id="{B29F8891-BDE2-4C11-8C4D-4693918ABA17}" vid="{DFBC1BB1-739A-49B8-84B0-A5A2A29FD80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 Template</Template>
  <TotalTime>929</TotalTime>
  <Words>507</Words>
  <Application>Microsoft Office PowerPoint</Application>
  <PresentationFormat>Widescreen</PresentationFormat>
  <Paragraphs>81</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Bookman Old Style</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Zeid Boodoo</dc:creator>
  <cp:lastModifiedBy>Adesh Sheetallsingh Beejaghee</cp:lastModifiedBy>
  <cp:revision>95</cp:revision>
  <dcterms:created xsi:type="dcterms:W3CDTF">2022-04-09T09:56:52Z</dcterms:created>
  <dcterms:modified xsi:type="dcterms:W3CDTF">2022-04-12T07:40:34Z</dcterms:modified>
</cp:coreProperties>
</file>