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79" r:id="rId4"/>
    <p:sldId id="269" r:id="rId5"/>
    <p:sldId id="280" r:id="rId6"/>
    <p:sldId id="271" r:id="rId7"/>
    <p:sldId id="259" r:id="rId8"/>
    <p:sldId id="258" r:id="rId9"/>
    <p:sldId id="277" r:id="rId10"/>
    <p:sldId id="273" r:id="rId11"/>
    <p:sldId id="274" r:id="rId12"/>
    <p:sldId id="275" r:id="rId13"/>
    <p:sldId id="276" r:id="rId14"/>
    <p:sldId id="266" r:id="rId15"/>
    <p:sldId id="268" r:id="rId16"/>
    <p:sldId id="267" r:id="rId17"/>
    <p:sldId id="26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DCA24A-C4CE-4DD9-8084-895226B42EB4}"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4026013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DCA24A-C4CE-4DD9-8084-895226B42EB4}"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3078161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DCA24A-C4CE-4DD9-8084-895226B42EB4}"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4255019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DCA24A-C4CE-4DD9-8084-895226B42EB4}"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3832148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DCA24A-C4CE-4DD9-8084-895226B42EB4}"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231814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2DCA24A-C4CE-4DD9-8084-895226B42EB4}"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1590394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2DCA24A-C4CE-4DD9-8084-895226B42EB4}" type="datetimeFigureOut">
              <a:rPr lang="en-US" smtClean="0"/>
              <a:t>4/5/2022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284682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DCA24A-C4CE-4DD9-8084-895226B42EB4}" type="datetimeFigureOut">
              <a:rPr lang="en-US" smtClean="0"/>
              <a:t>4/5/2022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2764775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DCA24A-C4CE-4DD9-8084-895226B42EB4}" type="datetimeFigureOut">
              <a:rPr lang="en-US" smtClean="0"/>
              <a:t>4/5/2022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64672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DCA24A-C4CE-4DD9-8084-895226B42EB4}"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2303879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DCA24A-C4CE-4DD9-8084-895226B42EB4}"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AD3121-7399-4601-8598-69D98548AD1E}" type="slidenum">
              <a:rPr lang="en-US" smtClean="0"/>
              <a:t>‹#›</a:t>
            </a:fld>
            <a:endParaRPr lang="en-US"/>
          </a:p>
        </p:txBody>
      </p:sp>
    </p:spTree>
    <p:extLst>
      <p:ext uri="{BB962C8B-B14F-4D97-AF65-F5344CB8AC3E}">
        <p14:creationId xmlns:p14="http://schemas.microsoft.com/office/powerpoint/2010/main" val="186493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DCA24A-C4CE-4DD9-8084-895226B42EB4}" type="datetimeFigureOut">
              <a:rPr lang="en-US" smtClean="0"/>
              <a:t>4/5/2022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D3121-7399-4601-8598-69D98548AD1E}" type="slidenum">
              <a:rPr lang="en-US" smtClean="0"/>
              <a:t>‹#›</a:t>
            </a:fld>
            <a:endParaRPr lang="en-US"/>
          </a:p>
        </p:txBody>
      </p:sp>
    </p:spTree>
    <p:extLst>
      <p:ext uri="{BB962C8B-B14F-4D97-AF65-F5344CB8AC3E}">
        <p14:creationId xmlns:p14="http://schemas.microsoft.com/office/powerpoint/2010/main" val="2526445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2990850"/>
          </a:xfrm>
        </p:spPr>
        <p:txBody>
          <a:bodyPr>
            <a:normAutofit/>
          </a:bodyPr>
          <a:lstStyle/>
          <a:p>
            <a:endParaRPr lang="en-US" sz="2800" dirty="0">
              <a:latin typeface="Arial" pitchFamily="34" charset="0"/>
              <a:cs typeface="Arial" pitchFamily="34" charset="0"/>
            </a:endParaRPr>
          </a:p>
        </p:txBody>
      </p:sp>
      <p:sp>
        <p:nvSpPr>
          <p:cNvPr id="3" name="Subtitle 2"/>
          <p:cNvSpPr>
            <a:spLocks noGrp="1"/>
          </p:cNvSpPr>
          <p:nvPr>
            <p:ph type="subTitle" idx="1"/>
          </p:nvPr>
        </p:nvSpPr>
        <p:spPr/>
        <p:txBody>
          <a:bodyPr/>
          <a:lstStyle/>
          <a:p>
            <a:r>
              <a:rPr lang="en-US" b="1" dirty="0" smtClean="0">
                <a:solidFill>
                  <a:schemeClr val="tx1"/>
                </a:solidFill>
                <a:latin typeface="Arial" pitchFamily="34" charset="0"/>
                <a:cs typeface="Arial" pitchFamily="34" charset="0"/>
              </a:rPr>
              <a:t>Stockholm+50: a healthy planet for the prosperity of all – our responsibility, our opportunity</a:t>
            </a:r>
            <a:r>
              <a:rPr lang="en-US" dirty="0" smtClean="0">
                <a:solidFill>
                  <a:schemeClr val="tx1"/>
                </a:solidFill>
                <a:latin typeface="Arial" pitchFamily="34" charset="0"/>
                <a:cs typeface="Arial" pitchFamily="34" charset="0"/>
              </a:rPr>
              <a:t>”</a:t>
            </a:r>
            <a:endParaRPr lang="en-US" dirty="0">
              <a:solidFill>
                <a:schemeClr val="tx1"/>
              </a:solidFill>
              <a:latin typeface="Arial" pitchFamily="34" charset="0"/>
              <a:cs typeface="Arial" pitchFamily="34" charset="0"/>
            </a:endParaRPr>
          </a:p>
        </p:txBody>
      </p:sp>
      <p:pic>
        <p:nvPicPr>
          <p:cNvPr id="819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8344"/>
          <a:stretch/>
        </p:blipFill>
        <p:spPr bwMode="auto">
          <a:xfrm>
            <a:off x="0" y="6350"/>
            <a:ext cx="9144000" cy="3849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926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305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0134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822960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995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0"/>
            <a:ext cx="89154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6059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304800"/>
            <a:ext cx="899160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70736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recent COVID-19 pandemic has changed the way people live in an unprecedented way. </a:t>
            </a:r>
          </a:p>
          <a:p>
            <a:r>
              <a:rPr lang="en-US" dirty="0" smtClean="0"/>
              <a:t>This includes severe impacts on people's health and wellbeing such as stress, reduced physical activity and loneliness due to confinement.</a:t>
            </a:r>
            <a:endParaRPr lang="en-US" dirty="0"/>
          </a:p>
        </p:txBody>
      </p:sp>
    </p:spTree>
    <p:extLst>
      <p:ext uri="{BB962C8B-B14F-4D97-AF65-F5344CB8AC3E}">
        <p14:creationId xmlns:p14="http://schemas.microsoft.com/office/powerpoint/2010/main" val="2424146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Gardening is a healthy, stimulating activity that can be enjoyed by people of all abilities.</a:t>
            </a:r>
          </a:p>
          <a:p>
            <a:r>
              <a:rPr lang="en-US" dirty="0" smtClean="0"/>
              <a:t>Gardening can have many health benefits for people with disabilities, and can provide a source of exercise, friendship, stimulation and relaxation.</a:t>
            </a:r>
            <a:endParaRPr lang="en-US" dirty="0"/>
          </a:p>
        </p:txBody>
      </p:sp>
    </p:spTree>
    <p:extLst>
      <p:ext uri="{BB962C8B-B14F-4D97-AF65-F5344CB8AC3E}">
        <p14:creationId xmlns:p14="http://schemas.microsoft.com/office/powerpoint/2010/main" val="168771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practice of home food gardening   have increased during this the </a:t>
            </a:r>
            <a:r>
              <a:rPr lang="en-US" dirty="0" err="1" smtClean="0"/>
              <a:t>Covid</a:t>
            </a:r>
            <a:r>
              <a:rPr lang="en-US" dirty="0" smtClean="0"/>
              <a:t> 19 pandemic</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48000"/>
            <a:ext cx="67056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5697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4875"/>
          <a:stretch/>
        </p:blipFill>
        <p:spPr>
          <a:xfrm>
            <a:off x="860367" y="1756240"/>
            <a:ext cx="7423265" cy="4213882"/>
          </a:xfrm>
          <a:prstGeom prst="rect">
            <a:avLst/>
          </a:prstGeom>
          <a:noFill/>
          <a:ln>
            <a:noFill/>
          </a:ln>
        </p:spPr>
      </p:pic>
    </p:spTree>
    <p:extLst>
      <p:ext uri="{BB962C8B-B14F-4D97-AF65-F5344CB8AC3E}">
        <p14:creationId xmlns:p14="http://schemas.microsoft.com/office/powerpoint/2010/main" val="988207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066800"/>
            <a:ext cx="7696200" cy="5632311"/>
          </a:xfrm>
          <a:prstGeom prst="rect">
            <a:avLst/>
          </a:prstGeom>
        </p:spPr>
        <p:txBody>
          <a:bodyPr wrap="square">
            <a:spAutoFit/>
          </a:bodyPr>
          <a:lstStyle/>
          <a:p>
            <a:pPr marL="285750" indent="-285750">
              <a:buFont typeface="Arial" pitchFamily="34" charset="0"/>
              <a:buChar char="•"/>
            </a:pPr>
            <a:r>
              <a:rPr lang="en-US" dirty="0" smtClean="0">
                <a:latin typeface="Arial" pitchFamily="34" charset="0"/>
                <a:cs typeface="Arial" pitchFamily="34" charset="0"/>
              </a:rPr>
              <a:t>Climate change adaptation provides a global opportunity to increase health equality for people  with disabilities as required by the UN Sustainable Development Goals, using the human rights principles of participation, inclusion, empowerment, non-discrimination, and accessibility.  </a:t>
            </a:r>
          </a:p>
          <a:p>
            <a:pPr marL="285750" indent="-285750">
              <a:buFont typeface="Arial" pitchFamily="34" charset="0"/>
              <a:buChar char="•"/>
            </a:pPr>
            <a:endParaRPr lang="en-US" dirty="0">
              <a:latin typeface="Arial" pitchFamily="34" charset="0"/>
              <a:cs typeface="Arial" pitchFamily="34" charset="0"/>
            </a:endParaRPr>
          </a:p>
          <a:p>
            <a:pPr marL="285750" indent="-285750">
              <a:buFont typeface="Arial" pitchFamily="34" charset="0"/>
              <a:buChar char="•"/>
            </a:pPr>
            <a:endParaRPr lang="en-US" dirty="0" smtClean="0">
              <a:latin typeface="Arial" pitchFamily="34" charset="0"/>
              <a:cs typeface="Arial" pitchFamily="34" charset="0"/>
            </a:endParaRPr>
          </a:p>
          <a:p>
            <a:pPr marL="285750" indent="-285750">
              <a:buFont typeface="Arial" pitchFamily="34" charset="0"/>
              <a:buChar char="•"/>
            </a:pPr>
            <a:endParaRPr lang="en-US" dirty="0">
              <a:latin typeface="Arial" pitchFamily="34" charset="0"/>
              <a:cs typeface="Arial" pitchFamily="34" charset="0"/>
            </a:endParaRPr>
          </a:p>
          <a:p>
            <a:pPr marL="285750" indent="-285750">
              <a:buFont typeface="Arial" pitchFamily="34" charset="0"/>
              <a:buChar char="•"/>
            </a:pPr>
            <a:r>
              <a:rPr lang="en-US" dirty="0" smtClean="0">
                <a:latin typeface="Arial" pitchFamily="34" charset="0"/>
                <a:cs typeface="Arial" pitchFamily="34" charset="0"/>
              </a:rPr>
              <a:t>The Convention on the Rights of Persons with Disabilities offers a guiding framework for actions related to persons with disabilities, including the building of inclusive climate change responses and resilience. </a:t>
            </a:r>
          </a:p>
          <a:p>
            <a:pPr marL="285750" indent="-285750">
              <a:buFont typeface="Arial" pitchFamily="34" charset="0"/>
              <a:buChar char="•"/>
            </a:pPr>
            <a:endParaRPr lang="en-US" dirty="0" smtClean="0">
              <a:latin typeface="Arial" pitchFamily="34" charset="0"/>
              <a:cs typeface="Arial" pitchFamily="34" charset="0"/>
            </a:endParaRPr>
          </a:p>
          <a:p>
            <a:pPr marL="285750" indent="-285750">
              <a:buFont typeface="Arial" pitchFamily="34" charset="0"/>
              <a:buChar char="•"/>
            </a:pPr>
            <a:r>
              <a:rPr lang="en-US" dirty="0" smtClean="0">
                <a:latin typeface="Arial" pitchFamily="34" charset="0"/>
                <a:cs typeface="Arial" pitchFamily="34" charset="0"/>
              </a:rPr>
              <a:t>According to the preamble of the Paris Agreement, States parties should respect, promote and consider their respective human rights obligations, including the rights of persons with disabilities, when addressing climate change. </a:t>
            </a:r>
          </a:p>
          <a:p>
            <a:endParaRPr lang="en-US" dirty="0">
              <a:latin typeface="Arial" pitchFamily="34" charset="0"/>
              <a:cs typeface="Arial" pitchFamily="34" charset="0"/>
            </a:endParaRPr>
          </a:p>
          <a:p>
            <a:endParaRPr lang="en-US" dirty="0" smtClean="0">
              <a:latin typeface="Arial" pitchFamily="34" charset="0"/>
              <a:cs typeface="Arial" pitchFamily="34" charset="0"/>
            </a:endParaRPr>
          </a:p>
          <a:p>
            <a:endParaRPr lang="en-US" dirty="0">
              <a:latin typeface="Arial" pitchFamily="34" charset="0"/>
              <a:cs typeface="Arial" pitchFamily="34" charset="0"/>
            </a:endParaRPr>
          </a:p>
        </p:txBody>
      </p:sp>
    </p:spTree>
    <p:extLst>
      <p:ext uri="{BB962C8B-B14F-4D97-AF65-F5344CB8AC3E}">
        <p14:creationId xmlns:p14="http://schemas.microsoft.com/office/powerpoint/2010/main" val="1041215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09800"/>
            <a:ext cx="8001000" cy="2308324"/>
          </a:xfrm>
          <a:prstGeom prst="rect">
            <a:avLst/>
          </a:prstGeom>
        </p:spPr>
        <p:txBody>
          <a:bodyPr wrap="square">
            <a:spAutoFit/>
          </a:bodyPr>
          <a:lstStyle/>
          <a:p>
            <a:pPr marL="285750" indent="-285750">
              <a:buFont typeface="Arial" pitchFamily="34" charset="0"/>
              <a:buChar char="•"/>
            </a:pPr>
            <a:r>
              <a:rPr lang="en-GB" b="1" dirty="0"/>
              <a:t>The State of Mauritius has come up with a comprehensive policy for the safety of all individuals in times of humanitarian emergencies and situations of risks and disasters. </a:t>
            </a:r>
            <a:endParaRPr lang="en-GB" b="1" dirty="0" smtClean="0"/>
          </a:p>
          <a:p>
            <a:pPr marL="285750" indent="-285750">
              <a:buFont typeface="Arial" pitchFamily="34" charset="0"/>
              <a:buChar char="•"/>
            </a:pPr>
            <a:endParaRPr lang="en-GB" b="1" dirty="0"/>
          </a:p>
          <a:p>
            <a:pPr marL="285750" indent="-285750">
              <a:buFont typeface="Arial" pitchFamily="34" charset="0"/>
              <a:buChar char="•"/>
            </a:pPr>
            <a:r>
              <a:rPr lang="en-GB" b="1" dirty="0" smtClean="0"/>
              <a:t>The </a:t>
            </a:r>
            <a:r>
              <a:rPr lang="en-GB" b="1" dirty="0"/>
              <a:t>National Disaster Risk Reduction and Management Act was proclaimed on 1 July 2016 and a National Disaster Risk Reduction Management Centre (NDRRMC) was set up to coordinate efforts of various agencies responsible for disaster mitigation</a:t>
            </a:r>
            <a:endParaRPr lang="en-US" b="1" dirty="0"/>
          </a:p>
        </p:txBody>
      </p:sp>
    </p:spTree>
    <p:extLst>
      <p:ext uri="{BB962C8B-B14F-4D97-AF65-F5344CB8AC3E}">
        <p14:creationId xmlns:p14="http://schemas.microsoft.com/office/powerpoint/2010/main" val="1843333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p:txBody>
          <a:bodyPr/>
          <a:lstStyle/>
          <a:p>
            <a:pPr lvl="0" algn="just"/>
            <a:r>
              <a:rPr lang="en-US" sz="1800" dirty="0">
                <a:solidFill>
                  <a:prstClr val="black"/>
                </a:solidFill>
                <a:latin typeface="Arial" pitchFamily="34" charset="0"/>
                <a:cs typeface="Arial" pitchFamily="34" charset="0"/>
              </a:rPr>
              <a:t>SDGs adopted by UN in 2015 with 17 Goals &amp; 169 Targets.</a:t>
            </a:r>
          </a:p>
          <a:p>
            <a:pPr lvl="0" algn="just"/>
            <a:r>
              <a:rPr lang="en-US" sz="1800" dirty="0">
                <a:solidFill>
                  <a:prstClr val="black"/>
                </a:solidFill>
                <a:latin typeface="Arial" pitchFamily="34" charset="0"/>
                <a:cs typeface="Arial" pitchFamily="34" charset="0"/>
              </a:rPr>
              <a:t>Addressing three dimension of development;  Social , Economic &amp; </a:t>
            </a:r>
            <a:r>
              <a:rPr lang="en-US" sz="1800" dirty="0" smtClean="0">
                <a:solidFill>
                  <a:prstClr val="black"/>
                </a:solidFill>
                <a:latin typeface="Arial" pitchFamily="34" charset="0"/>
                <a:cs typeface="Arial" pitchFamily="34" charset="0"/>
              </a:rPr>
              <a:t>Environmental</a:t>
            </a:r>
          </a:p>
          <a:p>
            <a:pPr marL="0" lvl="0" indent="0" algn="just">
              <a:buNone/>
            </a:pPr>
            <a:endParaRPr lang="en-US" sz="1800" dirty="0">
              <a:solidFill>
                <a:prstClr val="black"/>
              </a:solidFill>
              <a:latin typeface="Arial" pitchFamily="34" charset="0"/>
              <a:cs typeface="Arial" pitchFamily="34" charset="0"/>
            </a:endParaRPr>
          </a:p>
          <a:p>
            <a:pPr lvl="0" algn="just"/>
            <a:r>
              <a:rPr lang="en-IN" sz="1800" dirty="0">
                <a:solidFill>
                  <a:prstClr val="black"/>
                </a:solidFill>
                <a:latin typeface="Arial" pitchFamily="34" charset="0"/>
                <a:cs typeface="Arial" pitchFamily="34" charset="0"/>
              </a:rPr>
              <a:t>An agenda for shared prosperity, peace and partnership. </a:t>
            </a:r>
          </a:p>
          <a:p>
            <a:pPr marL="0" lvl="0" indent="0" algn="just">
              <a:buNone/>
            </a:pPr>
            <a:r>
              <a:rPr lang="en-IN" sz="1800" dirty="0">
                <a:solidFill>
                  <a:prstClr val="black"/>
                </a:solidFill>
                <a:latin typeface="Arial" pitchFamily="34" charset="0"/>
                <a:cs typeface="Arial" pitchFamily="34" charset="0"/>
              </a:rPr>
              <a:t> </a:t>
            </a:r>
          </a:p>
          <a:p>
            <a:endParaRPr lang="en-US" dirty="0"/>
          </a:p>
        </p:txBody>
      </p:sp>
    </p:spTree>
    <p:extLst>
      <p:ext uri="{BB962C8B-B14F-4D97-AF65-F5344CB8AC3E}">
        <p14:creationId xmlns:p14="http://schemas.microsoft.com/office/powerpoint/2010/main" val="3109358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513759" cy="505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6946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sz="1800" dirty="0" smtClean="0">
                <a:latin typeface="Arial" pitchFamily="34" charset="0"/>
                <a:cs typeface="Arial" pitchFamily="34" charset="0"/>
              </a:rPr>
              <a:t>Climate Change threatens all of humanity</a:t>
            </a:r>
          </a:p>
          <a:p>
            <a:pPr marL="0" indent="0">
              <a:buNone/>
            </a:pP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Everything is impacted: food production, natural disasters, public health</a:t>
            </a:r>
          </a:p>
          <a:p>
            <a:pPr marL="0" indent="0">
              <a:buNone/>
            </a:pP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Persons with disabilities are the vulnerable groups</a:t>
            </a:r>
          </a:p>
          <a:p>
            <a:pPr marL="0" indent="0">
              <a:buNone/>
            </a:pP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Persons with disabilities are involved in adaptation planning in addressing the problems of climate Change.</a:t>
            </a:r>
            <a:endParaRPr lang="en-US" sz="1800" dirty="0">
              <a:latin typeface="Arial" pitchFamily="34" charset="0"/>
              <a:cs typeface="Arial" pitchFamily="34" charset="0"/>
            </a:endParaRPr>
          </a:p>
        </p:txBody>
      </p:sp>
    </p:spTree>
    <p:extLst>
      <p:ext uri="{BB962C8B-B14F-4D97-AF65-F5344CB8AC3E}">
        <p14:creationId xmlns:p14="http://schemas.microsoft.com/office/powerpoint/2010/main" val="2572294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Aquaculture</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2759074"/>
            <a:ext cx="6019800" cy="249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9958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Aquaculture</a:t>
            </a:r>
            <a:endParaRPr lang="en-US" dirty="0"/>
          </a:p>
        </p:txBody>
      </p:sp>
      <p:sp>
        <p:nvSpPr>
          <p:cNvPr id="3" name="Content Placeholder 2"/>
          <p:cNvSpPr>
            <a:spLocks noGrp="1"/>
          </p:cNvSpPr>
          <p:nvPr>
            <p:ph idx="1"/>
          </p:nvPr>
        </p:nvSpPr>
        <p:spPr/>
        <p:txBody>
          <a:bodyPr/>
          <a:lstStyle/>
          <a:p>
            <a:r>
              <a:rPr lang="en-US" dirty="0" smtClean="0"/>
              <a:t>Aquaculture is farming of fish, shellfish and aquatic plants in fresh or salt water. Aquaculture products are grown in earthen ponds, freshwater lakes and bays, or in the open ocean. </a:t>
            </a:r>
            <a:endParaRPr lang="en-US" dirty="0"/>
          </a:p>
        </p:txBody>
      </p:sp>
    </p:spTree>
    <p:extLst>
      <p:ext uri="{BB962C8B-B14F-4D97-AF65-F5344CB8AC3E}">
        <p14:creationId xmlns:p14="http://schemas.microsoft.com/office/powerpoint/2010/main" val="2674383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b="0" i="0" dirty="0" smtClean="0">
              <a:solidFill>
                <a:srgbClr val="000000"/>
              </a:solidFill>
              <a:effectLst/>
              <a:latin typeface="roboto"/>
            </a:endParaRPr>
          </a:p>
          <a:p>
            <a:r>
              <a:rPr lang="en-US" dirty="0">
                <a:latin typeface="Arial" pitchFamily="34" charset="0"/>
                <a:cs typeface="Arial" pitchFamily="34" charset="0"/>
              </a:rPr>
              <a:t>Aquaculture is disability friendly</a:t>
            </a:r>
          </a:p>
          <a:p>
            <a:endParaRPr lang="en-US" dirty="0">
              <a:solidFill>
                <a:srgbClr val="000000"/>
              </a:solidFill>
              <a:latin typeface="roboto"/>
            </a:endParaRPr>
          </a:p>
          <a:p>
            <a:r>
              <a:rPr lang="en-US" sz="2000" b="0" i="0" dirty="0" smtClean="0">
                <a:solidFill>
                  <a:srgbClr val="000000"/>
                </a:solidFill>
                <a:effectLst/>
                <a:latin typeface="Arial" pitchFamily="34" charset="0"/>
                <a:cs typeface="Arial" pitchFamily="34" charset="0"/>
              </a:rPr>
              <a:t>The </a:t>
            </a:r>
            <a:r>
              <a:rPr lang="en-US" sz="2000" b="0" i="0" dirty="0" smtClean="0">
                <a:solidFill>
                  <a:srgbClr val="000000"/>
                </a:solidFill>
                <a:effectLst/>
                <a:latin typeface="Arial" pitchFamily="34" charset="0"/>
                <a:cs typeface="Arial" pitchFamily="34" charset="0"/>
              </a:rPr>
              <a:t>Southern Handicapped Association among other NGOs in Mauritius has initiated the project of </a:t>
            </a:r>
            <a:r>
              <a:rPr lang="en-US" sz="2000" b="0" i="0" dirty="0" smtClean="0">
                <a:solidFill>
                  <a:srgbClr val="000000"/>
                </a:solidFill>
                <a:effectLst/>
                <a:latin typeface="Arial" pitchFamily="34" charset="0"/>
                <a:cs typeface="Arial" pitchFamily="34" charset="0"/>
              </a:rPr>
              <a:t>aquaculture</a:t>
            </a:r>
          </a:p>
          <a:p>
            <a:endParaRPr lang="en-US" sz="2000" dirty="0">
              <a:latin typeface="Arial" pitchFamily="34" charset="0"/>
              <a:cs typeface="Arial" pitchFamily="34" charset="0"/>
            </a:endParaRPr>
          </a:p>
        </p:txBody>
      </p:sp>
    </p:spTree>
    <p:extLst>
      <p:ext uri="{BB962C8B-B14F-4D97-AF65-F5344CB8AC3E}">
        <p14:creationId xmlns:p14="http://schemas.microsoft.com/office/powerpoint/2010/main" val="3593115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1456</TotalTime>
  <Words>409</Words>
  <Application>Microsoft Office PowerPoint</Application>
  <PresentationFormat>On-screen Show (4:3)</PresentationFormat>
  <Paragraphs>36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Aquaculture</vt:lpstr>
      <vt:lpstr>Aquaculture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Stockholm+50: a healthy planet for the prosperity of all – our responsibility, our opportunity”</dc:title>
  <dc:creator>User</dc:creator>
  <cp:lastModifiedBy>user</cp:lastModifiedBy>
  <cp:revision>19</cp:revision>
  <dcterms:created xsi:type="dcterms:W3CDTF">2022-04-04T09:22:37Z</dcterms:created>
  <dcterms:modified xsi:type="dcterms:W3CDTF">2022-04-05T11:16:35Z</dcterms:modified>
</cp:coreProperties>
</file>