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M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E2F2-88EB-D1E3-E698-C261CA43F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BF9B06-7CC3-FF1F-4130-DEEC05DBB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57E37-E4DA-674A-71C5-114C1231C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02B7E-5129-07D4-93FB-8329698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49E32-C645-C628-20C7-C1009F718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07751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F1D46-4124-A6E0-A8BF-2B1B960F0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A6680-4872-9261-505F-7E7006975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8C530-CA3C-5672-E620-00CAC3F1A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EF2C7-927A-BCDA-2F2A-30A92CFFB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3706A-2699-41F9-BC38-BDB83511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110216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473526-B68D-2A4B-2362-E3127FB31B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4B75C2-F5D3-5639-9F08-F16ADD3F4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01973-7D7B-4C68-C81E-66827F27E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0BB33-6348-E2D8-D31F-6DFE27C74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29C14-BAFB-DBF8-3067-1FF2CFC35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49021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F9B2-E133-C62E-ADC1-F887CCE25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94C4B-F932-B5A1-8CDF-2E9268771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09654-0519-E2C7-87B2-8E8E5D9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8A089-11FD-99E6-FF9A-3A0A6DB3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EB313-DE43-FDC3-EC5D-6E800BE6C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82479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54FCC-5349-AF17-621E-DD813D33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22DF1-9965-80E3-D5A4-5944881EE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A8E69-5C6B-72FA-377D-76240120F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028AE-53CF-8F30-B4DB-9B367408F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3D57A-5E97-625D-48B0-80B5996F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94431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8D652-0C33-2EA2-A074-524978F75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A21F0-73FB-136C-F19E-8DC9886C6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9AEFC-7BFA-146E-6CDA-842EB4729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3B55E2-A449-D93F-1D70-680B10437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8F4FE-C181-E48E-A1F9-B4452B15E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717C75-E7B8-E39B-E77E-E0F17087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27789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E8ECB-F269-FFB7-A798-F4CAA457A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E95C-9854-EBA4-3E99-5AF0C6C5E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89DEB3-044A-8F78-61EE-1AA72AAA6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41285-0D45-5797-42C6-EE9841044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06526B-BBAA-9BC0-F906-FE950C4FC0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F6CBD6-98B0-4A80-AFB6-CACC233DD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B40FAC-994C-2CE6-5B5C-A714FC6B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A06BB9-8050-E962-CF77-0421FD40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50895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C92EF-D27F-EA5C-DBDD-F865C86AC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A9F23-93EC-AB11-BE83-BC083ABC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E97364-F2ED-3329-7A5C-1388D731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6C9696-CE3E-55EA-A3E5-6A2613286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20038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39462D-987C-2FB7-9B57-4D36C1D0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112FF7-BBE8-7000-3653-C8CB6A59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65CAF-121E-4F79-9A2D-E0D48B345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246682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1DCC-9EBF-A361-94E2-66433DFBF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0C3CD-A8D7-9B27-9745-941C038CA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7C03A-7AFE-8885-B34B-7E5DCD067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EFCD3-6049-34DA-3A8D-4EDA7D9A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2A0E2-1FB7-1A1A-918F-B3671CD62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D1351-9259-B8AC-DCCF-7DACDC9CE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47365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32A8-F35C-0F9D-A113-7FB491DCD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C1A34D-8F75-B8D4-6061-ADF535FDD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CDB2DB-4AFE-71C1-8643-548474576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0BA88-E805-7DC2-5982-1989A225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35F4C-6C0D-A5C2-D349-2AE78BC98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15710-70FF-9F63-C976-4C405FE9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54308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27CAB8-7388-5FF3-363A-D8F09C9E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F1773-DD32-7CCC-6052-F8B86B3DB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38E88-395B-ACB9-06E3-F99341CB4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843CF-593C-774A-9401-91839D6D337F}" type="datetimeFigureOut">
              <a:rPr lang="en-MU" smtClean="0"/>
              <a:t>13/04/2022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2C0FE-5131-819D-6C0E-2014BCD32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C048B-1DA4-1203-E4C1-1D0C6BF4A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6CF72-D968-5A44-8D54-06833CB31B9A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19173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2DF023-E039-8F91-44E9-2B6D82276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CF4628-0D0F-33A4-DA52-AC69A2BA8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1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9C9056-5A11-9A76-910F-F4E36DE7D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6CB232-C365-778D-0CC7-BE286B77D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51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2022-04-13T09:47:52Z</dcterms:created>
  <dcterms:modified xsi:type="dcterms:W3CDTF">2022-04-13T09:51:35Z</dcterms:modified>
</cp:coreProperties>
</file>