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73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BE-7A19-4A17-B125-5F786EAF23E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D343-B6C6-4415-A940-8B16E43D88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BE-7A19-4A17-B125-5F786EAF23E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D343-B6C6-4415-A940-8B16E43D88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BE-7A19-4A17-B125-5F786EAF23E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D343-B6C6-4415-A940-8B16E43D88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BE-7A19-4A17-B125-5F786EAF23E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D343-B6C6-4415-A940-8B16E43D88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BE-7A19-4A17-B125-5F786EAF23E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D343-B6C6-4415-A940-8B16E43D88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BE-7A19-4A17-B125-5F786EAF23E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D343-B6C6-4415-A940-8B16E43D88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BE-7A19-4A17-B125-5F786EAF23E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D343-B6C6-4415-A940-8B16E43D88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BE-7A19-4A17-B125-5F786EAF23E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D343-B6C6-4415-A940-8B16E43D88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BE-7A19-4A17-B125-5F786EAF23E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D343-B6C6-4415-A940-8B16E43D88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BE-7A19-4A17-B125-5F786EAF23E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D343-B6C6-4415-A940-8B16E43D88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BE-7A19-4A17-B125-5F786EAF23E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7D343-B6C6-4415-A940-8B16E43D88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B7BE-7A19-4A17-B125-5F786EAF23E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7D343-B6C6-4415-A940-8B16E43D880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3219450"/>
          </a:xfrm>
        </p:spPr>
        <p:txBody>
          <a:bodyPr/>
          <a:lstStyle/>
          <a:p>
            <a:r>
              <a:rPr lang="en-US" dirty="0" smtClean="0"/>
              <a:t>Women empowerment 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590800"/>
            <a:ext cx="56578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6562"/>
          </a:xfrm>
        </p:spPr>
        <p:txBody>
          <a:bodyPr>
            <a:normAutofit/>
          </a:bodyPr>
          <a:lstStyle/>
          <a:p>
            <a:r>
              <a:rPr lang="en-US" sz="8000" dirty="0" smtClean="0"/>
              <a:t>VISION 2030</a:t>
            </a:r>
            <a:endParaRPr lang="en-US" sz="8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Women empowerment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Social</a:t>
            </a:r>
          </a:p>
          <a:p>
            <a:endParaRPr lang="en-US" dirty="0"/>
          </a:p>
          <a:p>
            <a:r>
              <a:rPr lang="en-US" dirty="0" smtClean="0"/>
              <a:t>Economic</a:t>
            </a:r>
          </a:p>
          <a:p>
            <a:endParaRPr lang="en-US" dirty="0"/>
          </a:p>
          <a:p>
            <a:r>
              <a:rPr lang="en-US" dirty="0" smtClean="0"/>
              <a:t>Political  / decision making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Beijing declaration on women conference 1995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Platform for action for:-</a:t>
            </a:r>
          </a:p>
          <a:p>
            <a:endParaRPr lang="en-US" dirty="0"/>
          </a:p>
          <a:p>
            <a:pPr>
              <a:buNone/>
            </a:pPr>
            <a:r>
              <a:rPr lang="en-US" dirty="0" smtClean="0"/>
              <a:t>Women development and empowerment</a:t>
            </a:r>
          </a:p>
          <a:p>
            <a:pPr>
              <a:buNone/>
            </a:pPr>
            <a:r>
              <a:rPr lang="en-US" dirty="0" smtClean="0"/>
              <a:t>Promotion for gender equality</a:t>
            </a:r>
          </a:p>
          <a:p>
            <a:pPr>
              <a:buNone/>
            </a:pPr>
            <a:r>
              <a:rPr lang="en-US" dirty="0" smtClean="0"/>
              <a:t>Eliminate all forms of discrimination against women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 key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Women and poverty</a:t>
            </a:r>
          </a:p>
          <a:p>
            <a:r>
              <a:rPr lang="en-US" dirty="0" smtClean="0"/>
              <a:t>Education and training of women</a:t>
            </a:r>
          </a:p>
          <a:p>
            <a:r>
              <a:rPr lang="en-US" dirty="0" err="1" smtClean="0"/>
              <a:t>Wmen</a:t>
            </a:r>
            <a:r>
              <a:rPr lang="en-US" dirty="0" smtClean="0"/>
              <a:t> and health</a:t>
            </a:r>
          </a:p>
          <a:p>
            <a:r>
              <a:rPr lang="en-US" dirty="0" smtClean="0"/>
              <a:t>Violence against women</a:t>
            </a:r>
          </a:p>
          <a:p>
            <a:r>
              <a:rPr lang="en-US" dirty="0" smtClean="0"/>
              <a:t>Women and armed conflict</a:t>
            </a:r>
          </a:p>
          <a:p>
            <a:r>
              <a:rPr lang="en-US" dirty="0" smtClean="0"/>
              <a:t>Women in power and decision making</a:t>
            </a:r>
          </a:p>
          <a:p>
            <a:r>
              <a:rPr lang="en-US" dirty="0" smtClean="0"/>
              <a:t>Institutional mechanism for the advancement of women</a:t>
            </a:r>
          </a:p>
          <a:p>
            <a:r>
              <a:rPr lang="en-US" dirty="0" smtClean="0"/>
              <a:t>Human rights of women</a:t>
            </a:r>
          </a:p>
          <a:p>
            <a:r>
              <a:rPr lang="en-US" dirty="0" smtClean="0"/>
              <a:t>Women and the media</a:t>
            </a:r>
          </a:p>
          <a:p>
            <a:r>
              <a:rPr lang="en-US" dirty="0" smtClean="0"/>
              <a:t>Women and the environment</a:t>
            </a:r>
          </a:p>
          <a:p>
            <a:r>
              <a:rPr lang="en-US" dirty="0" smtClean="0"/>
              <a:t>The girl child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Impact of accelerated efforts towards women empowerment has been impressive and could be a show case for the region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1971" y="2819400"/>
            <a:ext cx="6473429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Environmental conservation and rehabilitation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391819"/>
            <a:ext cx="2667000" cy="20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0" y="1828800"/>
            <a:ext cx="4267200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Capacity</a:t>
            </a:r>
            <a:r>
              <a:rPr kumimoji="0" lang="en-US" sz="37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building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700" dirty="0" smtClean="0">
                <a:latin typeface="+mj-lt"/>
                <a:ea typeface="+mj-ea"/>
                <a:cs typeface="+mj-cs"/>
              </a:rPr>
              <a:t>Skills development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700" dirty="0" smtClean="0">
                <a:latin typeface="+mj-lt"/>
                <a:ea typeface="+mj-ea"/>
                <a:cs typeface="+mj-cs"/>
              </a:rPr>
              <a:t>Product prototyping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700" dirty="0" err="1" smtClean="0">
                <a:latin typeface="+mj-lt"/>
                <a:ea typeface="+mj-ea"/>
                <a:cs typeface="+mj-cs"/>
              </a:rPr>
              <a:t>Standardisation</a:t>
            </a:r>
            <a:r>
              <a:rPr lang="en-US" sz="3700" dirty="0" smtClean="0"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700" dirty="0" smtClean="0">
                <a:latin typeface="+mj-lt"/>
                <a:ea typeface="+mj-ea"/>
                <a:cs typeface="+mj-cs"/>
              </a:rPr>
              <a:t>New ideas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700" dirty="0" smtClean="0">
                <a:latin typeface="+mj-lt"/>
                <a:ea typeface="+mj-ea"/>
                <a:cs typeface="+mj-cs"/>
              </a:rPr>
              <a:t> </a:t>
            </a:r>
            <a:endParaRPr kumimoji="0" lang="en-US" sz="37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686920"/>
            <a:ext cx="3810000" cy="2602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1143000"/>
            <a:ext cx="2667000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Distribution of compost bins</a:t>
            </a:r>
          </a:p>
          <a:p>
            <a:r>
              <a:rPr lang="en-US" dirty="0" smtClean="0"/>
              <a:t>Production of compost</a:t>
            </a:r>
          </a:p>
          <a:p>
            <a:r>
              <a:rPr lang="en-US" dirty="0" smtClean="0"/>
              <a:t>Solid waste management</a:t>
            </a:r>
          </a:p>
          <a:p>
            <a:r>
              <a:rPr lang="en-US" dirty="0" smtClean="0"/>
              <a:t>Kitchen gardening</a:t>
            </a:r>
          </a:p>
          <a:p>
            <a:r>
              <a:rPr lang="en-US" dirty="0" smtClean="0"/>
              <a:t>Vertical gardening</a:t>
            </a:r>
          </a:p>
          <a:p>
            <a:r>
              <a:rPr lang="en-US" dirty="0" smtClean="0"/>
              <a:t>Roof gardening</a:t>
            </a:r>
          </a:p>
          <a:p>
            <a:r>
              <a:rPr lang="en-US" dirty="0" err="1" smtClean="0"/>
              <a:t>Hydrophonic</a:t>
            </a:r>
            <a:endParaRPr lang="en-US" dirty="0" smtClean="0"/>
          </a:p>
          <a:p>
            <a:r>
              <a:rPr lang="en-US" dirty="0" smtClean="0"/>
              <a:t>Bio farming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empowerment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Projet</a:t>
            </a:r>
            <a:r>
              <a:rPr lang="en-US" dirty="0" smtClean="0"/>
              <a:t>  LESPWAR</a:t>
            </a:r>
          </a:p>
          <a:p>
            <a:r>
              <a:rPr lang="en-US" dirty="0" smtClean="0"/>
              <a:t>PNA   PARTICIPATORY NEEDS ASSESSMENT</a:t>
            </a:r>
          </a:p>
          <a:p>
            <a:r>
              <a:rPr lang="en-US" dirty="0" smtClean="0"/>
              <a:t>WOMEN NETREPRENEURSHIP DEV PROG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EMPOWER WOMEN AT ALL LEVEL</a:t>
            </a:r>
          </a:p>
          <a:p>
            <a:r>
              <a:rPr lang="en-US" dirty="0" smtClean="0"/>
              <a:t>CAPACITY BUILDING</a:t>
            </a:r>
          </a:p>
          <a:p>
            <a:r>
              <a:rPr lang="en-US" dirty="0" smtClean="0"/>
              <a:t>PUBLIC SPEAKING</a:t>
            </a:r>
          </a:p>
          <a:p>
            <a:r>
              <a:rPr lang="en-US" dirty="0" smtClean="0"/>
              <a:t>COMMUNITY PROJECTS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147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Women empowerment </vt:lpstr>
      <vt:lpstr>Women empowerment</vt:lpstr>
      <vt:lpstr>Beijing declaration on women conference 1995</vt:lpstr>
      <vt:lpstr>12 key areas</vt:lpstr>
      <vt:lpstr>  Impact of accelerated efforts towards women empowerment has been impressive and could be a show case for the region</vt:lpstr>
      <vt:lpstr>Environmental conservation and rehabilitation</vt:lpstr>
      <vt:lpstr>Practical projects</vt:lpstr>
      <vt:lpstr>Social empowerment</vt:lpstr>
      <vt:lpstr>DECISION MAKING</vt:lpstr>
      <vt:lpstr>VISION 2030</vt:lpstr>
    </vt:vector>
  </TitlesOfParts>
  <Company>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6</cp:revision>
  <dcterms:created xsi:type="dcterms:W3CDTF">2022-04-06T00:47:46Z</dcterms:created>
  <dcterms:modified xsi:type="dcterms:W3CDTF">2022-04-06T01:49:35Z</dcterms:modified>
</cp:coreProperties>
</file>