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365" r:id="rId4"/>
    <p:sldId id="367" r:id="rId5"/>
    <p:sldId id="369" r:id="rId6"/>
    <p:sldId id="368" r:id="rId7"/>
    <p:sldId id="364" r:id="rId8"/>
    <p:sldId id="366" r:id="rId9"/>
    <p:sldId id="370" r:id="rId10"/>
    <p:sldId id="371" r:id="rId11"/>
    <p:sldId id="372" r:id="rId12"/>
    <p:sldId id="373" r:id="rId13"/>
    <p:sldId id="378" r:id="rId14"/>
    <p:sldId id="347" r:id="rId15"/>
    <p:sldId id="379" r:id="rId16"/>
    <p:sldId id="380" r:id="rId17"/>
    <p:sldId id="262" r:id="rId18"/>
    <p:sldId id="315" r:id="rId19"/>
    <p:sldId id="381" r:id="rId20"/>
    <p:sldId id="383" r:id="rId21"/>
    <p:sldId id="3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434" autoAdjust="0"/>
  </p:normalViewPr>
  <p:slideViewPr>
    <p:cSldViewPr snapToGrid="0">
      <p:cViewPr varScale="1">
        <p:scale>
          <a:sx n="66" d="100"/>
          <a:sy n="66" d="100"/>
        </p:scale>
        <p:origin x="-81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208B1-3EA7-4EFE-AE8C-578EA138B62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829BC-D20D-40ED-B2F3-C0DD080FF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50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F68B031-0515-4AD8-8832-4B16860F66A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08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881D5-B793-421B-BA23-9C0399F9BCF1}" type="datetime1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44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DCDE2-F27C-4F75-B21A-6F393423A5B5}" type="datetime1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1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17F1-CDD7-4695-BB30-9F2B07E8D10D}" type="datetime1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440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0B88-A3A7-40A4-95E8-5098C9857754}" type="datetime1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43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1F9E-4983-4D30-A970-F578FAC24F72}" type="datetime1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105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7695-04E6-44BC-8774-F29165074517}" type="datetime1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66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93DC7-5345-417F-9D22-C33B770BF93B}" type="datetime1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45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7A99-7112-4CAA-B427-381BD835B83E}" type="datetime1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72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501BD-A79D-4823-9873-166CE6B6AC7F}" type="datetime1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63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24D5A6F-4ADD-4DEF-B866-C4D51DE0FEC7}" type="datetime1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84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00840-4D7A-455A-B2D7-7684802BE31D}" type="datetime1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FFA2119-3E62-4CD0-998F-E85EE9BF2B46}" type="datetime1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7A4BC41-3123-4C1B-B3A0-D5178C825B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18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8.emf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12" Type="http://schemas.openxmlformats.org/officeDocument/2006/relationships/image" Target="../media/image1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6.jpg"/><Relationship Id="rId5" Type="http://schemas.openxmlformats.org/officeDocument/2006/relationships/image" Target="../media/image13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5.jpeg"/><Relationship Id="rId1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4889" y="376227"/>
            <a:ext cx="5400484" cy="155048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1883"/>
          </a:xfrm>
        </p:spPr>
        <p:txBody>
          <a:bodyPr>
            <a:normAutofit fontScale="47500" lnSpcReduction="20000"/>
          </a:bodyPr>
          <a:lstStyle/>
          <a:p>
            <a:pPr algn="ctr"/>
            <a:endParaRPr lang="en-US" sz="4000" b="1" i="1" u="none" strike="noStrike" dirty="0" smtClean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4000" b="1" i="1" u="none" strike="noStrike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Measures towards a healthy planet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b="1" i="1" u="none" strike="noStrike" baseline="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</a:p>
          <a:p>
            <a:pPr marL="0" indent="0" algn="ctr">
              <a:buNone/>
            </a:pP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b="1" i="1" u="none" strike="noStrike" baseline="0" dirty="0" err="1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en-US" sz="3600" b="1" i="1" u="none" strike="noStrike" baseline="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J. </a:t>
            </a:r>
            <a:r>
              <a:rPr lang="en-US" sz="3600" b="1" i="1" u="none" strike="noStrike" baseline="0" dirty="0" err="1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Seewoobaduth</a:t>
            </a:r>
            <a:endParaRPr lang="en-US" sz="3600" b="1" i="1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b="1" i="1" u="none" strike="noStrike" baseline="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 Director of Environment</a:t>
            </a:r>
          </a:p>
          <a:p>
            <a:pPr marL="0" indent="0" algn="ctr">
              <a:buNone/>
            </a:pPr>
            <a:endParaRPr lang="en-US" sz="4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800" b="1" i="1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</a:t>
            </a:r>
            <a:r>
              <a:rPr lang="en-US" sz="3800" b="1" i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Environment, Solid Waste Management and Climate Change</a:t>
            </a:r>
            <a:endParaRPr lang="en-US" sz="3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Caudan</a:t>
            </a:r>
            <a:r>
              <a:rPr 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Arts Centre, Port Louis</a:t>
            </a:r>
            <a:endParaRPr lang="en-US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April 2022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44407"/>
            <a:ext cx="1479219" cy="154194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14876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Quality Index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46029"/>
            <a:ext cx="5303520" cy="2902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Acquisition 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3 additional Fixed stations and 4 Internet of Things (IoT) sensors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Mid-June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which 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be installed around the island.</a:t>
            </a:r>
          </a:p>
          <a:p>
            <a:pPr marL="0" indent="0" algn="just">
              <a:buNone/>
            </a:pPr>
            <a:endParaRPr lang="en-GB" dirty="0">
              <a:solidFill>
                <a:schemeClr val="tx1"/>
              </a:solidFill>
            </a:endParaRPr>
          </a:p>
          <a:p>
            <a:pPr algn="just"/>
            <a:endParaRPr lang="en-GB" dirty="0">
              <a:solidFill>
                <a:schemeClr val="tx1"/>
              </a:solidFill>
            </a:endParaRPr>
          </a:p>
          <a:p>
            <a:pPr lvl="0" algn="just"/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www.altechusa.com/upload/image/Cairpol-Cairnet-Cloud-Air-Quality-Monitoring-Sensors-Netw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677" y="1549400"/>
            <a:ext cx="5384800" cy="4370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2457" y="286603"/>
            <a:ext cx="1888385" cy="184191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3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PORTABLE SMOKE METERS TO MONITOR VEHICULAR EMISSIONS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 of 15 portable smoke meters from France;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Handing over to concerned stakeholders (PDE, Traffic Management, NTA, MNI) followed by on-site training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854543" y="3338286"/>
            <a:ext cx="4263400" cy="3207657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436914" y="3338286"/>
            <a:ext cx="4339943" cy="32076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4197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 Pollution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2"/>
            <a:ext cx="9960581" cy="422486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76,000 tons of plastic wastes generated annually (14 % of  total wastes)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– 3000 tons of plastic waste is recycled yearly (&lt;4%)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128 million PET bottles 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commercialised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beverage industry annually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Around 40% of PET bottles 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 for recycling / exportation annually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of PET Regulations 2001 (underway)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0744" y="3825405"/>
            <a:ext cx="9793647" cy="15736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Promulgation of the Environment Protection (Banning of Plastic Bags) Regulations 2020;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 Protection (Control of single use plastic products) Regulations 2020.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19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 /Circular Economy-linear to circular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6446713" cy="3285066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itchFamily="2" charset="2"/>
              <a:buChar char="ü"/>
            </a:pPr>
            <a:endParaRPr lang="en-GB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8000" dirty="0" smtClean="0">
                <a:latin typeface="Times New Roman" pitchFamily="18" charset="0"/>
                <a:cs typeface="Times New Roman" pitchFamily="18" charset="0"/>
              </a:rPr>
              <a:t>Setting </a:t>
            </a:r>
            <a:r>
              <a:rPr lang="en-GB" sz="8000" dirty="0">
                <a:latin typeface="Times New Roman" pitchFamily="18" charset="0"/>
                <a:cs typeface="Times New Roman" pitchFamily="18" charset="0"/>
              </a:rPr>
              <a:t>up of civic amenity centres (</a:t>
            </a:r>
            <a:r>
              <a:rPr lang="en-GB" sz="8000" dirty="0" err="1">
                <a:latin typeface="Times New Roman" pitchFamily="18" charset="0"/>
                <a:cs typeface="Times New Roman" pitchFamily="18" charset="0"/>
              </a:rPr>
              <a:t>déchetteries</a:t>
            </a:r>
            <a:r>
              <a:rPr lang="en-GB" sz="8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Font typeface="Wingdings" pitchFamily="2" charset="2"/>
              <a:buChar char="ü"/>
            </a:pPr>
            <a:endParaRPr lang="en-GB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GB" sz="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en-GB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(Solid and Hazardous) Waste Management 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Bill </a:t>
            </a:r>
          </a:p>
          <a:p>
            <a:pPr marL="0" indent="0" algn="just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to promote circular economy amongst others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en-GB" sz="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8000" dirty="0">
                <a:latin typeface="Times New Roman" pitchFamily="18" charset="0"/>
                <a:cs typeface="Times New Roman" pitchFamily="18" charset="0"/>
              </a:rPr>
              <a:t>Application of Extended Producer Responsibility </a:t>
            </a:r>
            <a:r>
              <a:rPr lang="en-GB" sz="8000" dirty="0" smtClean="0">
                <a:latin typeface="Times New Roman" pitchFamily="18" charset="0"/>
                <a:cs typeface="Times New Roman" pitchFamily="18" charset="0"/>
              </a:rPr>
              <a:t>approach</a:t>
            </a:r>
          </a:p>
          <a:p>
            <a:pPr marL="0" indent="0" algn="just">
              <a:buNone/>
            </a:pPr>
            <a:r>
              <a:rPr lang="en-GB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8000" dirty="0" smtClean="0">
                <a:latin typeface="Times New Roman" pitchFamily="18" charset="0"/>
                <a:cs typeface="Times New Roman" pitchFamily="18" charset="0"/>
              </a:rPr>
              <a:t>  for e-wastes</a:t>
            </a:r>
          </a:p>
          <a:p>
            <a:pPr marL="0" indent="0" algn="just">
              <a:buNone/>
            </a:pPr>
            <a:endParaRPr lang="en-GB" sz="7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GB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78" y="5232400"/>
            <a:ext cx="5989322" cy="868799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2020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- 509 094 tonnes of waste landfilled</a:t>
            </a:r>
          </a:p>
          <a:p>
            <a:pPr marL="0" indent="0" algn="just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2018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- 543,196 tonnes of waste landfilled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11"/>
          <a:stretch>
            <a:fillRect/>
          </a:stretch>
        </p:blipFill>
        <p:spPr bwMode="auto">
          <a:xfrm>
            <a:off x="7690207" y="1845734"/>
            <a:ext cx="4336693" cy="35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1224373" y="2452675"/>
            <a:ext cx="5862227" cy="8687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Chaumiere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La Laura – operational</a:t>
            </a:r>
          </a:p>
          <a:p>
            <a:pPr marL="0" indent="0" algn="just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Poudre D’Or,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Roche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Bois –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in the pipeline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9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Documents and Settings\Mrs Soogun\My Documents\2013\Roche Noire\RNVM 151113\IMG_06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729" b="18650"/>
          <a:stretch/>
        </p:blipFill>
        <p:spPr bwMode="auto">
          <a:xfrm>
            <a:off x="2884132" y="1268795"/>
            <a:ext cx="2999601" cy="22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Documents and Settings\Mrs Soogun\My Documents\2014\Roche Noire\8 may 2014\Photo-0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033" y="3848657"/>
            <a:ext cx="3024730" cy="241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899886" y="280973"/>
            <a:ext cx="10290628" cy="80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Examples of Coastal Protection &amp; Rehabilitation Works</a:t>
            </a:r>
            <a:endParaRPr lang="en-US" sz="3600" b="1" dirty="0"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1482202" y="3538588"/>
            <a:ext cx="152400" cy="2827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4383933" y="3623113"/>
            <a:ext cx="152400" cy="2827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7285664" y="3521484"/>
            <a:ext cx="152400" cy="2827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15402" y="6264224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Gravel Nourishment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85499" y="6264606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Sand Nourishment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80257" y="6313978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Rock Revetment</a:t>
            </a:r>
          </a:p>
        </p:txBody>
      </p:sp>
      <p:pic>
        <p:nvPicPr>
          <p:cNvPr id="25" name="Picture 7" descr="D:\2013\coastal erosion\quatres soeurs\25 Feb 2013\Photo-0017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0" y="1334724"/>
            <a:ext cx="2819400" cy="229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F:\quatresoeurs_svmooloo_3sept2014\20140903-0117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25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78758"/>
            <a:ext cx="2819400" cy="237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hlinkClick r:id="" action="ppaction://noaction"/>
            <a:extLst>
              <a:ext uri="{FF2B5EF4-FFF2-40B4-BE49-F238E27FC236}">
                <a16:creationId xmlns:a16="http://schemas.microsoft.com/office/drawing/2014/main" xmlns="" id="{A83FE795-F512-4FB4-BCE8-80B0D9ADC211}"/>
              </a:ext>
            </a:extLst>
          </p:cNvPr>
          <p:cNvSpPr txBox="1"/>
          <p:nvPr/>
        </p:nvSpPr>
        <p:spPr>
          <a:xfrm>
            <a:off x="11646568" y="280972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ym typeface="Wingdings" panose="05000000000000000000" pitchFamily="2" charset="2"/>
              </a:rPr>
              <a:t>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FEF02C1-EF88-4BE2-8FD1-7347686015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836" y="3593760"/>
            <a:ext cx="2798023" cy="26347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3208B7E-70BB-4072-9FD9-53B847F83236}"/>
              </a:ext>
            </a:extLst>
          </p:cNvPr>
          <p:cNvSpPr txBox="1"/>
          <p:nvPr/>
        </p:nvSpPr>
        <p:spPr>
          <a:xfrm>
            <a:off x="9360568" y="6313978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Artificial reef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BEEB82A1-5CB8-48D6-97A3-31D239547DC4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4130"/>
            <a:ext cx="2701402" cy="2208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312E93D-1298-4533-A8D7-E186666F4F2E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4" y="3905851"/>
            <a:ext cx="2655143" cy="217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1296979"/>
            <a:ext cx="2857460" cy="227984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4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9993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 key Climate Actions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Mauritius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239" y="1392862"/>
            <a:ext cx="10058400" cy="493350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Act 2020 which entered into force in April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  <a:p>
            <a:endParaRPr lang="en-US" sz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Setting up of a Department of Climate Change</a:t>
            </a:r>
          </a:p>
          <a:p>
            <a:endParaRPr lang="en-US" sz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Nature based solutions at the core of adaptation and mitigation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Commitments under NDCs:</a:t>
            </a:r>
          </a:p>
          <a:p>
            <a:pPr marL="0" indent="0" algn="just">
              <a:buNone/>
            </a:pPr>
            <a:endParaRPr lang="en-US" sz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GHG emissions by 40% by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2030;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Meet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target of 60 % renewable energy by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2030;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phasing out of use of coal before 2030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do we reach there?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écologique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Promotion of SCP / Circular economy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Master Plan on Environment</a:t>
            </a: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Protection Act</a:t>
            </a: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Forthcoming Conference on Circular Economy</a:t>
            </a: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Quality Index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4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Master Plan on the Environment ( 2020-2030)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thematic areas: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 algn="just"/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environnementale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changement climatique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Zones côtières et environnement marin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Biodiversité et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ressources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naturelles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gestion des déchets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Contrôle des déchets plastiques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Lutte contre la pollution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Urbanisme et politique environnementale</a:t>
            </a:r>
          </a:p>
          <a:p>
            <a:pPr lvl="0" algn="just"/>
            <a:endParaRPr lang="en-GB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year Policy &amp; Strategy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year Action Plan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Estimated Cost for implementation of Mauritius Action Plan: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Billion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Estimated Cost for implementation of Rodrigues Action Plan: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Billion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0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125"/>
            <a:ext cx="11694695" cy="132556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Protection Act (EPA) currently under review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690688"/>
            <a:ext cx="10058400" cy="4486828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Observatoire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l’Environnement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Science-to-Policy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platform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Environmentally Sensitive Areas (ESAs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 Environmental Assessment (SEA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spill and environmental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emergencies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Enforcement and compliance mechanisms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8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Forthcoming Conference on Circular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Conference on Circular Economy on 6 sectors namely: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 System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and Demolition Industry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 Sector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 Sector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 Sector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Finance and Enablers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3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Outline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we now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want to go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we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reach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43470"/>
            <a:ext cx="10058400" cy="30409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Index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Lagoon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Quality Index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urface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groundwater - 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time online monitoring system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implemented over the next two years at 28 sites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1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kind attention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0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are we 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 of Mauritius in terms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4 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international ranking/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indices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 Development Index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Performance Index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 Risk Index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Earth Overshoot Day</a:t>
            </a:r>
          </a:p>
          <a:p>
            <a:pPr algn="ctr">
              <a:buFont typeface="Wingdings" panose="05000000000000000000" pitchFamily="2" charset="2"/>
              <a:buChar char="q"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7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 Development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236467" cy="402336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 1990 and 2019, Mauritius HDI value increased from 0.624 to 0.804, an increase of 28.8 %</a:t>
            </a:r>
          </a:p>
          <a:p>
            <a:pPr marL="0" indent="0" algn="just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Mauritius is now in the very high development category positioning it at 66 out of 189 countries.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Performance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 (EPI)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986130" y="1845734"/>
            <a:ext cx="5169550" cy="2505031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 2020 for Mauritius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Rank - 53    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EPI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score - 51.1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 		Rank - 7    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EPI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score - 98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Biodiversity*</a:t>
            </a:r>
            <a:r>
              <a:rPr lang="en-US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Rank – 170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EPI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score – 19.3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74158" y="4582633"/>
            <a:ext cx="10100930" cy="1723506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*1 – Figures for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 2.5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taken whereas in Mauritius we measure PM10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*2 – It is based on Biodiversity Habitat Index, Species Habitat Index, Marine protected Areas, 	Terrestrial Biome Protection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EPI customized for Mauritius being developed under ‘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Observatoire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L’Environnement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158" y="1845734"/>
            <a:ext cx="5231081" cy="224676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 </a:t>
            </a:r>
            <a:r>
              <a:rPr lang="en-US" sz="2000" b="1" dirty="0" smtClean="0"/>
              <a:t>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	   Rank (out of 180)	EPI Score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2016		77		77.85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2018		90		56.63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2020		82		45.1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6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Risk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159142" cy="338800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		Rank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		13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		16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		51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3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055" y="2293409"/>
            <a:ext cx="10058400" cy="40233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- Earth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Overshoot Day was 29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July 2021 </a:t>
            </a:r>
          </a:p>
          <a:p>
            <a:pPr marL="0" indent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Mauritius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had attained its overshoot Day much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earlier - 10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2021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 sign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overconsumption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Earth Overshoot Day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4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we want to go?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 key measures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quality in Mauritius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 pollution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 Management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Coastal Protection and Rehabilitation works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Climate Actions</a:t>
            </a:r>
          </a:p>
          <a:p>
            <a:pPr algn="ctr">
              <a:buFont typeface="Wingdings" panose="05000000000000000000" pitchFamily="2" charset="2"/>
              <a:buChar char="q"/>
            </a:pPr>
            <a:endParaRPr lang="en-US" sz="2400" dirty="0" smtClean="0"/>
          </a:p>
          <a:p>
            <a:pPr algn="ctr">
              <a:buFont typeface="Wingdings" panose="05000000000000000000" pitchFamily="2" charset="2"/>
              <a:buChar char="q"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9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918" y="624110"/>
            <a:ext cx="10521081" cy="1280890"/>
          </a:xfrm>
        </p:spPr>
        <p:txBody>
          <a:bodyPr/>
          <a:lstStyle/>
          <a:p>
            <a:r>
              <a:rPr lang="en-GB" dirty="0"/>
              <a:t>Ambient Air </a:t>
            </a:r>
            <a:r>
              <a:rPr lang="en-GB" dirty="0" smtClean="0"/>
              <a:t>Monitoring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47799" y="1264555"/>
            <a:ext cx="10214811" cy="48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urban background fixed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ambient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monitoring stations at Port Louis and Vacoas </a:t>
            </a:r>
          </a:p>
          <a:p>
            <a:pPr marL="0" indent="0" algn="just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urban roadside fixed (near major road) ambient air monitoring station at Rose-Hill</a:t>
            </a:r>
          </a:p>
          <a:p>
            <a:pPr algn="just"/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1200" dirty="0"/>
          </a:p>
          <a:p>
            <a:pPr algn="just"/>
            <a:endParaRPr lang="en-GB" sz="1200" dirty="0"/>
          </a:p>
          <a:p>
            <a:pPr algn="just"/>
            <a:endParaRPr lang="en-GB" sz="1200" dirty="0"/>
          </a:p>
          <a:p>
            <a:pPr algn="just"/>
            <a:endParaRPr lang="en-GB" sz="1200" dirty="0"/>
          </a:p>
          <a:p>
            <a:pPr algn="just"/>
            <a:endParaRPr lang="en-GB" sz="1200" dirty="0"/>
          </a:p>
          <a:p>
            <a:pPr algn="just"/>
            <a:endParaRPr lang="en-GB" sz="1200" dirty="0"/>
          </a:p>
          <a:p>
            <a:pPr marL="0" indent="0" algn="just">
              <a:buNone/>
            </a:pPr>
            <a:endParaRPr lang="en-GB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 flipV="1">
            <a:off x="4770437" y="3514724"/>
            <a:ext cx="8817618" cy="4571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11494" y="4146225"/>
            <a:ext cx="139827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3" name="Group 2"/>
          <p:cNvGrpSpPr/>
          <p:nvPr/>
        </p:nvGrpSpPr>
        <p:grpSpPr>
          <a:xfrm>
            <a:off x="1748589" y="3514724"/>
            <a:ext cx="9914021" cy="2515039"/>
            <a:chOff x="1748589" y="3588655"/>
            <a:chExt cx="10190635" cy="2441108"/>
          </a:xfrm>
        </p:grpSpPr>
        <p:pic>
          <p:nvPicPr>
            <p:cNvPr id="9" name="Picture 8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8589" y="3588656"/>
              <a:ext cx="3439359" cy="244110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074" name="Picture 2" descr="Xvz8WyensPwiguCSuxlwKR5LQ7EhR5UYYZie5NKDgYEMDX--8DNXynIGJE9icN3OEf7xOMv6KM7XHJIm9bLLlqymea1-6-Ls84lg00Daa4W3CREkjC47_4Jn_ZamvSDXJ-_-yapkLj4kNIbDw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7948" y="3588655"/>
              <a:ext cx="3347426" cy="24411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IMG_592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5374" y="3588655"/>
              <a:ext cx="3403850" cy="244110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4BC41-3123-4C1B-B3A0-D5178C825B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1852</TotalTime>
  <Words>776</Words>
  <Application>Microsoft Office PowerPoint</Application>
  <PresentationFormat>Custom</PresentationFormat>
  <Paragraphs>236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Retrospect</vt:lpstr>
      <vt:lpstr>PowerPoint Presentation</vt:lpstr>
      <vt:lpstr>Presentation Outline</vt:lpstr>
      <vt:lpstr>Where are we now?</vt:lpstr>
      <vt:lpstr>Human Development Index</vt:lpstr>
      <vt:lpstr>Environmental Performance Index (EPI)</vt:lpstr>
      <vt:lpstr>World Risk Index </vt:lpstr>
      <vt:lpstr>Earth Overshoot Day</vt:lpstr>
      <vt:lpstr>Where we want to go?  Some of the key measures</vt:lpstr>
      <vt:lpstr>Ambient Air Monitoring </vt:lpstr>
      <vt:lpstr>Air Quality Index </vt:lpstr>
      <vt:lpstr>PORTABLE SMOKE METERS TO MONITOR VEHICULAR EMISSIONS</vt:lpstr>
      <vt:lpstr>Plastic Pollution</vt:lpstr>
      <vt:lpstr>Solid Waste /Circular Economy-linear to circular</vt:lpstr>
      <vt:lpstr>PowerPoint Presentation</vt:lpstr>
      <vt:lpstr>Some of the key Climate Actions in Mauritius</vt:lpstr>
      <vt:lpstr>How do we reach there? Transition écologique / Promotion of SCP / Circular economy</vt:lpstr>
      <vt:lpstr>Master Plan on the Environment ( 2020-2030)  8 thematic areas: </vt:lpstr>
      <vt:lpstr>Environment Protection Act (EPA) currently under review</vt:lpstr>
      <vt:lpstr>Forthcoming Conference on Circular Economy</vt:lpstr>
      <vt:lpstr>Environmental Quality Index 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1</dc:creator>
  <cp:lastModifiedBy>User</cp:lastModifiedBy>
  <cp:revision>176</cp:revision>
  <dcterms:created xsi:type="dcterms:W3CDTF">2022-04-08T07:52:03Z</dcterms:created>
  <dcterms:modified xsi:type="dcterms:W3CDTF">2022-04-27T09:05:22Z</dcterms:modified>
</cp:coreProperties>
</file>