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5"/>
  </p:sldMasterIdLst>
  <p:notesMasterIdLst>
    <p:notesMasterId r:id="rId16"/>
  </p:notesMasterIdLst>
  <p:sldIdLst>
    <p:sldId id="259" r:id="rId6"/>
    <p:sldId id="265" r:id="rId7"/>
    <p:sldId id="262" r:id="rId8"/>
    <p:sldId id="266" r:id="rId9"/>
    <p:sldId id="264" r:id="rId10"/>
    <p:sldId id="4408" r:id="rId11"/>
    <p:sldId id="269" r:id="rId12"/>
    <p:sldId id="4407" r:id="rId13"/>
    <p:sldId id="263" r:id="rId14"/>
    <p:sldId id="44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49" autoAdjust="0"/>
    <p:restoredTop sz="94694"/>
  </p:normalViewPr>
  <p:slideViewPr>
    <p:cSldViewPr snapToGrid="0" snapToObjects="1">
      <p:cViewPr varScale="1">
        <p:scale>
          <a:sx n="59" d="100"/>
          <a:sy n="59" d="100"/>
        </p:scale>
        <p:origin x="12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diagrams/_rels/data3.xml.rels><?xml version="1.0" encoding="UTF-8" standalone="yes"?>
<Relationships xmlns="http://schemas.openxmlformats.org/package/2006/relationships"><Relationship Id="rId1" Type="http://schemas.openxmlformats.org/officeDocument/2006/relationships/image" Target="../media/image37.gif"/></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81758-1DBC-4BF3-B861-3102F1C2B52B}"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9EC814AA-BF84-4659-8890-7ECAC9A32B11}">
      <dgm:prSet/>
      <dgm:spPr/>
      <dgm:t>
        <a:bodyPr/>
        <a:lstStyle/>
        <a:p>
          <a:r>
            <a:rPr lang="en-US" dirty="0">
              <a:effectLst>
                <a:outerShdw blurRad="38100" dist="38100" dir="2700000" algn="tl">
                  <a:srgbClr val="000000">
                    <a:alpha val="43137"/>
                  </a:srgbClr>
                </a:outerShdw>
              </a:effectLst>
            </a:rPr>
            <a:t>Présentation Stockholm+50 &amp; Attentes</a:t>
          </a:r>
        </a:p>
      </dgm:t>
    </dgm:pt>
    <dgm:pt modelId="{9CFD130D-FC35-49F8-9915-B4254FE84D21}" type="parTrans" cxnId="{18463297-75B0-4B1E-BC8D-AA012D9E4445}">
      <dgm:prSet/>
      <dgm:spPr/>
      <dgm:t>
        <a:bodyPr/>
        <a:lstStyle/>
        <a:p>
          <a:endParaRPr lang="en-US">
            <a:effectLst>
              <a:outerShdw blurRad="38100" dist="38100" dir="2700000" algn="tl">
                <a:srgbClr val="000000">
                  <a:alpha val="43137"/>
                </a:srgbClr>
              </a:outerShdw>
            </a:effectLst>
          </a:endParaRPr>
        </a:p>
      </dgm:t>
    </dgm:pt>
    <dgm:pt modelId="{1FED8023-B6C5-405B-823B-9550536EA5B3}" type="sibTrans" cxnId="{18463297-75B0-4B1E-BC8D-AA012D9E4445}">
      <dgm:prSet/>
      <dgm:spPr/>
      <dgm:t>
        <a:bodyPr/>
        <a:lstStyle/>
        <a:p>
          <a:endParaRPr lang="en-US">
            <a:effectLst>
              <a:outerShdw blurRad="38100" dist="38100" dir="2700000" algn="tl">
                <a:srgbClr val="000000">
                  <a:alpha val="43137"/>
                </a:srgbClr>
              </a:outerShdw>
            </a:effectLst>
          </a:endParaRPr>
        </a:p>
      </dgm:t>
    </dgm:pt>
    <dgm:pt modelId="{B7FE8F0F-9CF3-4EC6-8902-0132F5970E69}">
      <dgm:prSet/>
      <dgm:spPr/>
      <dgm:t>
        <a:bodyPr/>
        <a:lstStyle/>
        <a:p>
          <a:r>
            <a:rPr lang="en-US" dirty="0" err="1">
              <a:effectLst>
                <a:outerShdw blurRad="38100" dist="38100" dir="2700000" algn="tl">
                  <a:srgbClr val="000000">
                    <a:alpha val="43137"/>
                  </a:srgbClr>
                </a:outerShdw>
              </a:effectLst>
            </a:rPr>
            <a:t>Partenariat</a:t>
          </a:r>
          <a:r>
            <a:rPr lang="en-US" dirty="0">
              <a:effectLst>
                <a:outerShdw blurRad="38100" dist="38100" dir="2700000" algn="tl">
                  <a:srgbClr val="000000">
                    <a:alpha val="43137"/>
                  </a:srgbClr>
                </a:outerShdw>
              </a:effectLst>
            </a:rPr>
            <a:t> &amp; </a:t>
          </a:r>
          <a:r>
            <a:rPr lang="en-US" dirty="0" err="1">
              <a:effectLst>
                <a:outerShdw blurRad="38100" dist="38100" dir="2700000" algn="tl">
                  <a:srgbClr val="000000">
                    <a:alpha val="43137"/>
                  </a:srgbClr>
                </a:outerShdw>
              </a:effectLst>
            </a:rPr>
            <a:t>Secteurs</a:t>
          </a:r>
          <a:r>
            <a:rPr lang="en-US" dirty="0">
              <a:effectLst>
                <a:outerShdw blurRad="38100" dist="38100" dir="2700000" algn="tl">
                  <a:srgbClr val="000000">
                    <a:alpha val="43137"/>
                  </a:srgbClr>
                </a:outerShdw>
              </a:effectLst>
            </a:rPr>
            <a:t> Guinée</a:t>
          </a:r>
        </a:p>
      </dgm:t>
    </dgm:pt>
    <dgm:pt modelId="{8814EC6C-C9B7-460B-9016-A17F42FDA16D}" type="parTrans" cxnId="{7C38782B-A635-491E-9963-0124D161DC5C}">
      <dgm:prSet/>
      <dgm:spPr/>
      <dgm:t>
        <a:bodyPr/>
        <a:lstStyle/>
        <a:p>
          <a:endParaRPr lang="en-US">
            <a:effectLst>
              <a:outerShdw blurRad="38100" dist="38100" dir="2700000" algn="tl">
                <a:srgbClr val="000000">
                  <a:alpha val="43137"/>
                </a:srgbClr>
              </a:outerShdw>
            </a:effectLst>
          </a:endParaRPr>
        </a:p>
      </dgm:t>
    </dgm:pt>
    <dgm:pt modelId="{163860A4-279F-4F90-90BB-A49F16893969}" type="sibTrans" cxnId="{7C38782B-A635-491E-9963-0124D161DC5C}">
      <dgm:prSet/>
      <dgm:spPr/>
      <dgm:t>
        <a:bodyPr/>
        <a:lstStyle/>
        <a:p>
          <a:endParaRPr lang="en-US">
            <a:effectLst>
              <a:outerShdw blurRad="38100" dist="38100" dir="2700000" algn="tl">
                <a:srgbClr val="000000">
                  <a:alpha val="43137"/>
                </a:srgbClr>
              </a:outerShdw>
            </a:effectLst>
          </a:endParaRPr>
        </a:p>
      </dgm:t>
    </dgm:pt>
    <dgm:pt modelId="{89E06272-9458-4661-848F-3108F8FC37CE}">
      <dgm:prSet/>
      <dgm:spPr/>
      <dgm:t>
        <a:bodyPr/>
        <a:lstStyle/>
        <a:p>
          <a:r>
            <a:rPr lang="en-US">
              <a:effectLst>
                <a:outerShdw blurRad="38100" dist="38100" dir="2700000" algn="tl">
                  <a:srgbClr val="000000">
                    <a:alpha val="43137"/>
                  </a:srgbClr>
                </a:outerShdw>
              </a:effectLst>
            </a:rPr>
            <a:t>Consultations nationales</a:t>
          </a:r>
        </a:p>
      </dgm:t>
    </dgm:pt>
    <dgm:pt modelId="{29EBE0BA-4EB6-4F08-8110-D04627D3A389}" type="parTrans" cxnId="{AA26989A-0FF1-4025-9850-C477648F4A23}">
      <dgm:prSet/>
      <dgm:spPr/>
      <dgm:t>
        <a:bodyPr/>
        <a:lstStyle/>
        <a:p>
          <a:endParaRPr lang="en-US">
            <a:effectLst>
              <a:outerShdw blurRad="38100" dist="38100" dir="2700000" algn="tl">
                <a:srgbClr val="000000">
                  <a:alpha val="43137"/>
                </a:srgbClr>
              </a:outerShdw>
            </a:effectLst>
          </a:endParaRPr>
        </a:p>
      </dgm:t>
    </dgm:pt>
    <dgm:pt modelId="{F5FF3C0F-7F86-4D73-AAF4-289C73C230F6}" type="sibTrans" cxnId="{AA26989A-0FF1-4025-9850-C477648F4A23}">
      <dgm:prSet/>
      <dgm:spPr/>
      <dgm:t>
        <a:bodyPr/>
        <a:lstStyle/>
        <a:p>
          <a:endParaRPr lang="en-US">
            <a:effectLst>
              <a:outerShdw blurRad="38100" dist="38100" dir="2700000" algn="tl">
                <a:srgbClr val="000000">
                  <a:alpha val="43137"/>
                </a:srgbClr>
              </a:outerShdw>
            </a:effectLst>
          </a:endParaRPr>
        </a:p>
      </dgm:t>
    </dgm:pt>
    <dgm:pt modelId="{C01ABE7B-432E-4293-AADF-9AD48A51D5ED}">
      <dgm:prSet/>
      <dgm:spPr/>
      <dgm:t>
        <a:bodyPr/>
        <a:lstStyle/>
        <a:p>
          <a:r>
            <a:rPr lang="en-US">
              <a:effectLst>
                <a:outerShdw blurRad="38100" dist="38100" dir="2700000" algn="tl">
                  <a:srgbClr val="000000">
                    <a:alpha val="43137"/>
                  </a:srgbClr>
                </a:outerShdw>
              </a:effectLst>
            </a:rPr>
            <a:t>Feuille de route</a:t>
          </a:r>
        </a:p>
      </dgm:t>
    </dgm:pt>
    <dgm:pt modelId="{4794F90E-9710-4BFA-B3AE-A95D27FE7EF5}" type="parTrans" cxnId="{C5D3D472-9E0A-4D8B-B171-F0CCCE7F8C0A}">
      <dgm:prSet/>
      <dgm:spPr/>
      <dgm:t>
        <a:bodyPr/>
        <a:lstStyle/>
        <a:p>
          <a:endParaRPr lang="en-US">
            <a:effectLst>
              <a:outerShdw blurRad="38100" dist="38100" dir="2700000" algn="tl">
                <a:srgbClr val="000000">
                  <a:alpha val="43137"/>
                </a:srgbClr>
              </a:outerShdw>
            </a:effectLst>
          </a:endParaRPr>
        </a:p>
      </dgm:t>
    </dgm:pt>
    <dgm:pt modelId="{FAEDC061-8CC0-42BB-9D98-C0EFF7AC4661}" type="sibTrans" cxnId="{C5D3D472-9E0A-4D8B-B171-F0CCCE7F8C0A}">
      <dgm:prSet/>
      <dgm:spPr/>
      <dgm:t>
        <a:bodyPr/>
        <a:lstStyle/>
        <a:p>
          <a:endParaRPr lang="en-US">
            <a:effectLst>
              <a:outerShdw blurRad="38100" dist="38100" dir="2700000" algn="tl">
                <a:srgbClr val="000000">
                  <a:alpha val="43137"/>
                </a:srgbClr>
              </a:outerShdw>
            </a:effectLst>
          </a:endParaRPr>
        </a:p>
      </dgm:t>
    </dgm:pt>
    <dgm:pt modelId="{31E42F1F-FD1E-4C6D-83C5-8C36831067CA}">
      <dgm:prSet/>
      <dgm:spPr/>
      <dgm:t>
        <a:bodyPr/>
        <a:lstStyle/>
        <a:p>
          <a:r>
            <a:rPr lang="en-US">
              <a:effectLst>
                <a:outerShdw blurRad="38100" dist="38100" dir="2700000" algn="tl">
                  <a:srgbClr val="000000">
                    <a:alpha val="43137"/>
                  </a:srgbClr>
                </a:outerShdw>
              </a:effectLst>
            </a:rPr>
            <a:t>SparkBlue &amp; Discussions</a:t>
          </a:r>
        </a:p>
      </dgm:t>
    </dgm:pt>
    <dgm:pt modelId="{061E738A-0BF3-49E7-B574-959F440C0845}" type="parTrans" cxnId="{F8FCD9C0-F591-4226-91D4-D1781023B121}">
      <dgm:prSet/>
      <dgm:spPr/>
      <dgm:t>
        <a:bodyPr/>
        <a:lstStyle/>
        <a:p>
          <a:endParaRPr lang="en-US">
            <a:effectLst>
              <a:outerShdw blurRad="38100" dist="38100" dir="2700000" algn="tl">
                <a:srgbClr val="000000">
                  <a:alpha val="43137"/>
                </a:srgbClr>
              </a:outerShdw>
            </a:effectLst>
          </a:endParaRPr>
        </a:p>
      </dgm:t>
    </dgm:pt>
    <dgm:pt modelId="{27F202E8-22C7-4BA2-9A0C-3C8C74C8B30C}" type="sibTrans" cxnId="{F8FCD9C0-F591-4226-91D4-D1781023B121}">
      <dgm:prSet/>
      <dgm:spPr/>
      <dgm:t>
        <a:bodyPr/>
        <a:lstStyle/>
        <a:p>
          <a:endParaRPr lang="en-US">
            <a:effectLst>
              <a:outerShdw blurRad="38100" dist="38100" dir="2700000" algn="tl">
                <a:srgbClr val="000000">
                  <a:alpha val="43137"/>
                </a:srgbClr>
              </a:outerShdw>
            </a:effectLst>
          </a:endParaRPr>
        </a:p>
      </dgm:t>
    </dgm:pt>
    <dgm:pt modelId="{EF147A07-B4D3-4B78-9BBE-52806CE2672D}" type="pres">
      <dgm:prSet presAssocID="{4A281758-1DBC-4BF3-B861-3102F1C2B52B}" presName="vert0" presStyleCnt="0">
        <dgm:presLayoutVars>
          <dgm:dir/>
          <dgm:animOne val="branch"/>
          <dgm:animLvl val="lvl"/>
        </dgm:presLayoutVars>
      </dgm:prSet>
      <dgm:spPr/>
    </dgm:pt>
    <dgm:pt modelId="{30513F74-AF58-42B8-9DA7-F38278AFF225}" type="pres">
      <dgm:prSet presAssocID="{9EC814AA-BF84-4659-8890-7ECAC9A32B11}" presName="thickLine" presStyleLbl="alignNode1" presStyleIdx="0" presStyleCnt="5"/>
      <dgm:spPr/>
    </dgm:pt>
    <dgm:pt modelId="{63E21EC8-F18D-4898-8164-C96F8A558154}" type="pres">
      <dgm:prSet presAssocID="{9EC814AA-BF84-4659-8890-7ECAC9A32B11}" presName="horz1" presStyleCnt="0"/>
      <dgm:spPr/>
    </dgm:pt>
    <dgm:pt modelId="{8A1BC67E-701A-4AB1-B497-AEAFC68276F7}" type="pres">
      <dgm:prSet presAssocID="{9EC814AA-BF84-4659-8890-7ECAC9A32B11}" presName="tx1" presStyleLbl="revTx" presStyleIdx="0" presStyleCnt="5"/>
      <dgm:spPr/>
    </dgm:pt>
    <dgm:pt modelId="{1D120C5B-7AB2-46E1-AABE-3B0189D040BE}" type="pres">
      <dgm:prSet presAssocID="{9EC814AA-BF84-4659-8890-7ECAC9A32B11}" presName="vert1" presStyleCnt="0"/>
      <dgm:spPr/>
    </dgm:pt>
    <dgm:pt modelId="{531F4082-A646-4E25-9755-2B5A863FA7AE}" type="pres">
      <dgm:prSet presAssocID="{B7FE8F0F-9CF3-4EC6-8902-0132F5970E69}" presName="thickLine" presStyleLbl="alignNode1" presStyleIdx="1" presStyleCnt="5"/>
      <dgm:spPr/>
    </dgm:pt>
    <dgm:pt modelId="{5BAA60B3-43D4-434E-890E-C9CA59B4D303}" type="pres">
      <dgm:prSet presAssocID="{B7FE8F0F-9CF3-4EC6-8902-0132F5970E69}" presName="horz1" presStyleCnt="0"/>
      <dgm:spPr/>
    </dgm:pt>
    <dgm:pt modelId="{F4E536E2-E324-4FCE-A2FE-AADB17521A96}" type="pres">
      <dgm:prSet presAssocID="{B7FE8F0F-9CF3-4EC6-8902-0132F5970E69}" presName="tx1" presStyleLbl="revTx" presStyleIdx="1" presStyleCnt="5"/>
      <dgm:spPr/>
    </dgm:pt>
    <dgm:pt modelId="{82F3317A-F1E1-4B84-A2E6-5DAE9A9884A4}" type="pres">
      <dgm:prSet presAssocID="{B7FE8F0F-9CF3-4EC6-8902-0132F5970E69}" presName="vert1" presStyleCnt="0"/>
      <dgm:spPr/>
    </dgm:pt>
    <dgm:pt modelId="{1AAD1391-09BC-438A-8D71-28247D92B672}" type="pres">
      <dgm:prSet presAssocID="{89E06272-9458-4661-848F-3108F8FC37CE}" presName="thickLine" presStyleLbl="alignNode1" presStyleIdx="2" presStyleCnt="5"/>
      <dgm:spPr/>
    </dgm:pt>
    <dgm:pt modelId="{B087E8F2-830E-4AC4-B672-B80B701C2CA8}" type="pres">
      <dgm:prSet presAssocID="{89E06272-9458-4661-848F-3108F8FC37CE}" presName="horz1" presStyleCnt="0"/>
      <dgm:spPr/>
    </dgm:pt>
    <dgm:pt modelId="{142A87BD-8AD1-4AA7-994B-B72838FCAAC3}" type="pres">
      <dgm:prSet presAssocID="{89E06272-9458-4661-848F-3108F8FC37CE}" presName="tx1" presStyleLbl="revTx" presStyleIdx="2" presStyleCnt="5"/>
      <dgm:spPr/>
    </dgm:pt>
    <dgm:pt modelId="{4832BE25-E515-4822-B221-A39B75F8BE2D}" type="pres">
      <dgm:prSet presAssocID="{89E06272-9458-4661-848F-3108F8FC37CE}" presName="vert1" presStyleCnt="0"/>
      <dgm:spPr/>
    </dgm:pt>
    <dgm:pt modelId="{026649E9-7F28-4498-BDF0-16003556A65D}" type="pres">
      <dgm:prSet presAssocID="{C01ABE7B-432E-4293-AADF-9AD48A51D5ED}" presName="thickLine" presStyleLbl="alignNode1" presStyleIdx="3" presStyleCnt="5"/>
      <dgm:spPr/>
    </dgm:pt>
    <dgm:pt modelId="{8E0F0D45-E20E-42D4-A62C-A27906944BC3}" type="pres">
      <dgm:prSet presAssocID="{C01ABE7B-432E-4293-AADF-9AD48A51D5ED}" presName="horz1" presStyleCnt="0"/>
      <dgm:spPr/>
    </dgm:pt>
    <dgm:pt modelId="{6D607572-4CB9-4E52-AF4B-CD7A13A8399A}" type="pres">
      <dgm:prSet presAssocID="{C01ABE7B-432E-4293-AADF-9AD48A51D5ED}" presName="tx1" presStyleLbl="revTx" presStyleIdx="3" presStyleCnt="5"/>
      <dgm:spPr/>
    </dgm:pt>
    <dgm:pt modelId="{B090C104-013B-46BD-8057-FEEE7E61FA26}" type="pres">
      <dgm:prSet presAssocID="{C01ABE7B-432E-4293-AADF-9AD48A51D5ED}" presName="vert1" presStyleCnt="0"/>
      <dgm:spPr/>
    </dgm:pt>
    <dgm:pt modelId="{E71F6BF7-715B-49D2-A5C2-AF7231868309}" type="pres">
      <dgm:prSet presAssocID="{31E42F1F-FD1E-4C6D-83C5-8C36831067CA}" presName="thickLine" presStyleLbl="alignNode1" presStyleIdx="4" presStyleCnt="5"/>
      <dgm:spPr/>
    </dgm:pt>
    <dgm:pt modelId="{8311CDA7-D0B5-44F5-B1B8-6DA95DB74EA0}" type="pres">
      <dgm:prSet presAssocID="{31E42F1F-FD1E-4C6D-83C5-8C36831067CA}" presName="horz1" presStyleCnt="0"/>
      <dgm:spPr/>
    </dgm:pt>
    <dgm:pt modelId="{8971B610-5C67-4042-88DC-760FECE21AFA}" type="pres">
      <dgm:prSet presAssocID="{31E42F1F-FD1E-4C6D-83C5-8C36831067CA}" presName="tx1" presStyleLbl="revTx" presStyleIdx="4" presStyleCnt="5"/>
      <dgm:spPr/>
    </dgm:pt>
    <dgm:pt modelId="{98158685-7A7B-4084-AAA7-E8DE676A7273}" type="pres">
      <dgm:prSet presAssocID="{31E42F1F-FD1E-4C6D-83C5-8C36831067CA}" presName="vert1" presStyleCnt="0"/>
      <dgm:spPr/>
    </dgm:pt>
  </dgm:ptLst>
  <dgm:cxnLst>
    <dgm:cxn modelId="{874ED213-D3A3-44C0-862F-CDD6B2CF429E}" type="presOf" srcId="{C01ABE7B-432E-4293-AADF-9AD48A51D5ED}" destId="{6D607572-4CB9-4E52-AF4B-CD7A13A8399A}" srcOrd="0" destOrd="0" presId="urn:microsoft.com/office/officeart/2008/layout/LinedList"/>
    <dgm:cxn modelId="{713CE02A-39E6-4923-BBFC-4F481986E18F}" type="presOf" srcId="{9EC814AA-BF84-4659-8890-7ECAC9A32B11}" destId="{8A1BC67E-701A-4AB1-B497-AEAFC68276F7}" srcOrd="0" destOrd="0" presId="urn:microsoft.com/office/officeart/2008/layout/LinedList"/>
    <dgm:cxn modelId="{7C38782B-A635-491E-9963-0124D161DC5C}" srcId="{4A281758-1DBC-4BF3-B861-3102F1C2B52B}" destId="{B7FE8F0F-9CF3-4EC6-8902-0132F5970E69}" srcOrd="1" destOrd="0" parTransId="{8814EC6C-C9B7-460B-9016-A17F42FDA16D}" sibTransId="{163860A4-279F-4F90-90BB-A49F16893969}"/>
    <dgm:cxn modelId="{5B65012D-FF80-436D-A3EF-3196C8C45058}" type="presOf" srcId="{4A281758-1DBC-4BF3-B861-3102F1C2B52B}" destId="{EF147A07-B4D3-4B78-9BBE-52806CE2672D}" srcOrd="0" destOrd="0" presId="urn:microsoft.com/office/officeart/2008/layout/LinedList"/>
    <dgm:cxn modelId="{C5D3D472-9E0A-4D8B-B171-F0CCCE7F8C0A}" srcId="{4A281758-1DBC-4BF3-B861-3102F1C2B52B}" destId="{C01ABE7B-432E-4293-AADF-9AD48A51D5ED}" srcOrd="3" destOrd="0" parTransId="{4794F90E-9710-4BFA-B3AE-A95D27FE7EF5}" sibTransId="{FAEDC061-8CC0-42BB-9D98-C0EFF7AC4661}"/>
    <dgm:cxn modelId="{D248EA7E-BC4C-4071-9BC5-A66D0BC53EAF}" type="presOf" srcId="{89E06272-9458-4661-848F-3108F8FC37CE}" destId="{142A87BD-8AD1-4AA7-994B-B72838FCAAC3}" srcOrd="0" destOrd="0" presId="urn:microsoft.com/office/officeart/2008/layout/LinedList"/>
    <dgm:cxn modelId="{18463297-75B0-4B1E-BC8D-AA012D9E4445}" srcId="{4A281758-1DBC-4BF3-B861-3102F1C2B52B}" destId="{9EC814AA-BF84-4659-8890-7ECAC9A32B11}" srcOrd="0" destOrd="0" parTransId="{9CFD130D-FC35-49F8-9915-B4254FE84D21}" sibTransId="{1FED8023-B6C5-405B-823B-9550536EA5B3}"/>
    <dgm:cxn modelId="{AA26989A-0FF1-4025-9850-C477648F4A23}" srcId="{4A281758-1DBC-4BF3-B861-3102F1C2B52B}" destId="{89E06272-9458-4661-848F-3108F8FC37CE}" srcOrd="2" destOrd="0" parTransId="{29EBE0BA-4EB6-4F08-8110-D04627D3A389}" sibTransId="{F5FF3C0F-7F86-4D73-AAF4-289C73C230F6}"/>
    <dgm:cxn modelId="{4096AAA8-AEF5-4461-8787-56333C448DA4}" type="presOf" srcId="{B7FE8F0F-9CF3-4EC6-8902-0132F5970E69}" destId="{F4E536E2-E324-4FCE-A2FE-AADB17521A96}" srcOrd="0" destOrd="0" presId="urn:microsoft.com/office/officeart/2008/layout/LinedList"/>
    <dgm:cxn modelId="{F8FCD9C0-F591-4226-91D4-D1781023B121}" srcId="{4A281758-1DBC-4BF3-B861-3102F1C2B52B}" destId="{31E42F1F-FD1E-4C6D-83C5-8C36831067CA}" srcOrd="4" destOrd="0" parTransId="{061E738A-0BF3-49E7-B574-959F440C0845}" sibTransId="{27F202E8-22C7-4BA2-9A0C-3C8C74C8B30C}"/>
    <dgm:cxn modelId="{95A511F5-69BF-451F-88E2-6B0A57BFD862}" type="presOf" srcId="{31E42F1F-FD1E-4C6D-83C5-8C36831067CA}" destId="{8971B610-5C67-4042-88DC-760FECE21AFA}" srcOrd="0" destOrd="0" presId="urn:microsoft.com/office/officeart/2008/layout/LinedList"/>
    <dgm:cxn modelId="{08936BB1-55E3-4DD9-8E80-C3BFE0E1884C}" type="presParOf" srcId="{EF147A07-B4D3-4B78-9BBE-52806CE2672D}" destId="{30513F74-AF58-42B8-9DA7-F38278AFF225}" srcOrd="0" destOrd="0" presId="urn:microsoft.com/office/officeart/2008/layout/LinedList"/>
    <dgm:cxn modelId="{B1A2A97F-3136-4E7E-ABD6-DF4964E80C36}" type="presParOf" srcId="{EF147A07-B4D3-4B78-9BBE-52806CE2672D}" destId="{63E21EC8-F18D-4898-8164-C96F8A558154}" srcOrd="1" destOrd="0" presId="urn:microsoft.com/office/officeart/2008/layout/LinedList"/>
    <dgm:cxn modelId="{0DF7B483-8536-4A3C-86DC-38EF5F2A5283}" type="presParOf" srcId="{63E21EC8-F18D-4898-8164-C96F8A558154}" destId="{8A1BC67E-701A-4AB1-B497-AEAFC68276F7}" srcOrd="0" destOrd="0" presId="urn:microsoft.com/office/officeart/2008/layout/LinedList"/>
    <dgm:cxn modelId="{7510755B-0382-4B56-BED8-D30CF01F9D36}" type="presParOf" srcId="{63E21EC8-F18D-4898-8164-C96F8A558154}" destId="{1D120C5B-7AB2-46E1-AABE-3B0189D040BE}" srcOrd="1" destOrd="0" presId="urn:microsoft.com/office/officeart/2008/layout/LinedList"/>
    <dgm:cxn modelId="{09DAECDF-F6E6-473A-8680-4977778B0CEA}" type="presParOf" srcId="{EF147A07-B4D3-4B78-9BBE-52806CE2672D}" destId="{531F4082-A646-4E25-9755-2B5A863FA7AE}" srcOrd="2" destOrd="0" presId="urn:microsoft.com/office/officeart/2008/layout/LinedList"/>
    <dgm:cxn modelId="{E243E655-9CD4-4C71-9759-22A6A39E82AF}" type="presParOf" srcId="{EF147A07-B4D3-4B78-9BBE-52806CE2672D}" destId="{5BAA60B3-43D4-434E-890E-C9CA59B4D303}" srcOrd="3" destOrd="0" presId="urn:microsoft.com/office/officeart/2008/layout/LinedList"/>
    <dgm:cxn modelId="{2626727C-C679-497E-B804-346FA402FE01}" type="presParOf" srcId="{5BAA60B3-43D4-434E-890E-C9CA59B4D303}" destId="{F4E536E2-E324-4FCE-A2FE-AADB17521A96}" srcOrd="0" destOrd="0" presId="urn:microsoft.com/office/officeart/2008/layout/LinedList"/>
    <dgm:cxn modelId="{F90DB0F9-88DE-47F4-A520-BB1B941B177F}" type="presParOf" srcId="{5BAA60B3-43D4-434E-890E-C9CA59B4D303}" destId="{82F3317A-F1E1-4B84-A2E6-5DAE9A9884A4}" srcOrd="1" destOrd="0" presId="urn:microsoft.com/office/officeart/2008/layout/LinedList"/>
    <dgm:cxn modelId="{EA3A4FE8-AD7A-477F-BA16-3F6E24628233}" type="presParOf" srcId="{EF147A07-B4D3-4B78-9BBE-52806CE2672D}" destId="{1AAD1391-09BC-438A-8D71-28247D92B672}" srcOrd="4" destOrd="0" presId="urn:microsoft.com/office/officeart/2008/layout/LinedList"/>
    <dgm:cxn modelId="{9C0DE86D-7B3C-4D56-A03C-6AFA91612330}" type="presParOf" srcId="{EF147A07-B4D3-4B78-9BBE-52806CE2672D}" destId="{B087E8F2-830E-4AC4-B672-B80B701C2CA8}" srcOrd="5" destOrd="0" presId="urn:microsoft.com/office/officeart/2008/layout/LinedList"/>
    <dgm:cxn modelId="{4A8ED10C-7AEC-4FB8-9AA9-6B0C48F785BF}" type="presParOf" srcId="{B087E8F2-830E-4AC4-B672-B80B701C2CA8}" destId="{142A87BD-8AD1-4AA7-994B-B72838FCAAC3}" srcOrd="0" destOrd="0" presId="urn:microsoft.com/office/officeart/2008/layout/LinedList"/>
    <dgm:cxn modelId="{F0ECC315-588D-49B7-B843-931547C50209}" type="presParOf" srcId="{B087E8F2-830E-4AC4-B672-B80B701C2CA8}" destId="{4832BE25-E515-4822-B221-A39B75F8BE2D}" srcOrd="1" destOrd="0" presId="urn:microsoft.com/office/officeart/2008/layout/LinedList"/>
    <dgm:cxn modelId="{458E7B7F-E6F9-4FD4-A937-C819885A2B70}" type="presParOf" srcId="{EF147A07-B4D3-4B78-9BBE-52806CE2672D}" destId="{026649E9-7F28-4498-BDF0-16003556A65D}" srcOrd="6" destOrd="0" presId="urn:microsoft.com/office/officeart/2008/layout/LinedList"/>
    <dgm:cxn modelId="{F4549D37-6A60-49D7-BDFC-63D9B99AE422}" type="presParOf" srcId="{EF147A07-B4D3-4B78-9BBE-52806CE2672D}" destId="{8E0F0D45-E20E-42D4-A62C-A27906944BC3}" srcOrd="7" destOrd="0" presId="urn:microsoft.com/office/officeart/2008/layout/LinedList"/>
    <dgm:cxn modelId="{952018CE-0361-423A-AE26-D04E9BD9EDFD}" type="presParOf" srcId="{8E0F0D45-E20E-42D4-A62C-A27906944BC3}" destId="{6D607572-4CB9-4E52-AF4B-CD7A13A8399A}" srcOrd="0" destOrd="0" presId="urn:microsoft.com/office/officeart/2008/layout/LinedList"/>
    <dgm:cxn modelId="{F4D843A8-608D-4356-98BE-282E750C4E8F}" type="presParOf" srcId="{8E0F0D45-E20E-42D4-A62C-A27906944BC3}" destId="{B090C104-013B-46BD-8057-FEEE7E61FA26}" srcOrd="1" destOrd="0" presId="urn:microsoft.com/office/officeart/2008/layout/LinedList"/>
    <dgm:cxn modelId="{A3C30C17-96F0-4939-AB56-00BEBBA2D3AF}" type="presParOf" srcId="{EF147A07-B4D3-4B78-9BBE-52806CE2672D}" destId="{E71F6BF7-715B-49D2-A5C2-AF7231868309}" srcOrd="8" destOrd="0" presId="urn:microsoft.com/office/officeart/2008/layout/LinedList"/>
    <dgm:cxn modelId="{445799AE-F22F-4581-8A7B-1C571BEDE49C}" type="presParOf" srcId="{EF147A07-B4D3-4B78-9BBE-52806CE2672D}" destId="{8311CDA7-D0B5-44F5-B1B8-6DA95DB74EA0}" srcOrd="9" destOrd="0" presId="urn:microsoft.com/office/officeart/2008/layout/LinedList"/>
    <dgm:cxn modelId="{4E98110D-DF0E-44D4-A927-8EB4F5056BD1}" type="presParOf" srcId="{8311CDA7-D0B5-44F5-B1B8-6DA95DB74EA0}" destId="{8971B610-5C67-4042-88DC-760FECE21AFA}" srcOrd="0" destOrd="0" presId="urn:microsoft.com/office/officeart/2008/layout/LinedList"/>
    <dgm:cxn modelId="{E8BDF163-DF69-48BF-BD13-768EF8CF8F19}" type="presParOf" srcId="{8311CDA7-D0B5-44F5-B1B8-6DA95DB74EA0}" destId="{98158685-7A7B-4084-AAA7-E8DE676A727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DD136A-192A-4B48-AA04-E72BB99CA763}" type="doc">
      <dgm:prSet loTypeId="urn:microsoft.com/office/officeart/2016/7/layout/RepeatingBendingProcessNew" loCatId="process" qsTypeId="urn:microsoft.com/office/officeart/2005/8/quickstyle/simple5" qsCatId="simple" csTypeId="urn:microsoft.com/office/officeart/2005/8/colors/colorful5" csCatId="colorful" phldr="1"/>
      <dgm:spPr/>
    </dgm:pt>
    <dgm:pt modelId="{192D0E75-56FC-49C2-9A00-66C20E559E76}">
      <dgm:prSet phldrT="[Texte]"/>
      <dgm:spPr/>
      <dgm:t>
        <a:bodyPr/>
        <a:lstStyle/>
        <a:p>
          <a:pPr algn="l"/>
          <a:r>
            <a:rPr lang="fr-FR" u="sng" dirty="0">
              <a:effectLst>
                <a:outerShdw blurRad="38100" dist="38100" dir="2700000" algn="tl">
                  <a:srgbClr val="000000">
                    <a:alpha val="43137"/>
                  </a:srgbClr>
                </a:outerShdw>
              </a:effectLst>
            </a:rPr>
            <a:t>Date:</a:t>
          </a:r>
          <a:r>
            <a:rPr lang="fr-FR" dirty="0">
              <a:effectLst>
                <a:outerShdw blurRad="38100" dist="38100" dir="2700000" algn="tl">
                  <a:srgbClr val="000000">
                    <a:alpha val="43137"/>
                  </a:srgbClr>
                </a:outerShdw>
              </a:effectLst>
            </a:rPr>
            <a:t> 2&amp;3 juin 2022, Stockholm</a:t>
          </a:r>
        </a:p>
        <a:p>
          <a:pPr algn="l"/>
          <a:r>
            <a:rPr lang="fr-FR" u="sng" dirty="0">
              <a:effectLst>
                <a:outerShdw blurRad="38100" dist="38100" dir="2700000" algn="tl">
                  <a:srgbClr val="000000">
                    <a:alpha val="43137"/>
                  </a:srgbClr>
                </a:outerShdw>
              </a:effectLst>
            </a:rPr>
            <a:t>Hôte:</a:t>
          </a:r>
          <a:r>
            <a:rPr lang="fr-FR" dirty="0">
              <a:effectLst>
                <a:outerShdw blurRad="38100" dist="38100" dir="2700000" algn="tl">
                  <a:srgbClr val="000000">
                    <a:alpha val="43137"/>
                  </a:srgbClr>
                </a:outerShdw>
              </a:effectLst>
            </a:rPr>
            <a:t> Gouvernement </a:t>
          </a:r>
          <a:r>
            <a:rPr lang="fr-FR" b="1" dirty="0">
              <a:effectLst>
                <a:outerShdw blurRad="38100" dist="38100" dir="2700000" algn="tl">
                  <a:srgbClr val="000000">
                    <a:alpha val="43137"/>
                  </a:srgbClr>
                </a:outerShdw>
              </a:effectLst>
            </a:rPr>
            <a:t>Suédois</a:t>
          </a:r>
        </a:p>
        <a:p>
          <a:pPr algn="l"/>
          <a:r>
            <a:rPr lang="fr-FR" u="sng" dirty="0">
              <a:effectLst>
                <a:outerShdw blurRad="38100" dist="38100" dir="2700000" algn="tl">
                  <a:srgbClr val="000000">
                    <a:alpha val="43137"/>
                  </a:srgbClr>
                </a:outerShdw>
              </a:effectLst>
            </a:rPr>
            <a:t>Co-hôte: </a:t>
          </a:r>
          <a:r>
            <a:rPr lang="fr-FR" dirty="0">
              <a:effectLst>
                <a:outerShdw blurRad="38100" dist="38100" dir="2700000" algn="tl">
                  <a:srgbClr val="000000">
                    <a:alpha val="43137"/>
                  </a:srgbClr>
                </a:outerShdw>
              </a:effectLst>
            </a:rPr>
            <a:t>Gouvernement </a:t>
          </a:r>
          <a:r>
            <a:rPr lang="fr-FR" b="1" dirty="0">
              <a:effectLst>
                <a:outerShdw blurRad="38100" dist="38100" dir="2700000" algn="tl">
                  <a:srgbClr val="000000">
                    <a:alpha val="43137"/>
                  </a:srgbClr>
                </a:outerShdw>
              </a:effectLst>
            </a:rPr>
            <a:t>Kenyan</a:t>
          </a:r>
        </a:p>
        <a:p>
          <a:pPr algn="l"/>
          <a:r>
            <a:rPr lang="fr-FR" b="0" u="sng" dirty="0">
              <a:effectLst>
                <a:outerShdw blurRad="38100" dist="38100" dir="2700000" algn="tl">
                  <a:srgbClr val="000000">
                    <a:alpha val="43137"/>
                  </a:srgbClr>
                </a:outerShdw>
              </a:effectLst>
            </a:rPr>
            <a:t>Facilitateur:</a:t>
          </a:r>
          <a:r>
            <a:rPr lang="fr-FR" b="1" dirty="0">
              <a:effectLst>
                <a:outerShdw blurRad="38100" dist="38100" dir="2700000" algn="tl">
                  <a:srgbClr val="000000">
                    <a:alpha val="43137"/>
                  </a:srgbClr>
                </a:outerShdw>
              </a:effectLst>
            </a:rPr>
            <a:t> PNUD</a:t>
          </a:r>
        </a:p>
      </dgm:t>
    </dgm:pt>
    <dgm:pt modelId="{B0C35ADB-D7BC-4647-9282-D7945E53F8FA}" type="parTrans" cxnId="{1CFC6662-0371-4385-B073-1A76F0AC5D59}">
      <dgm:prSet/>
      <dgm:spPr/>
      <dgm:t>
        <a:bodyPr/>
        <a:lstStyle/>
        <a:p>
          <a:endParaRPr lang="fr-FR"/>
        </a:p>
      </dgm:t>
    </dgm:pt>
    <dgm:pt modelId="{D32D18BD-6FF6-4608-9AA0-618ACE12692F}" type="sibTrans" cxnId="{1CFC6662-0371-4385-B073-1A76F0AC5D59}">
      <dgm:prSet/>
      <dgm:spPr/>
      <dgm:t>
        <a:bodyPr/>
        <a:lstStyle/>
        <a:p>
          <a:endParaRPr lang="fr-FR"/>
        </a:p>
      </dgm:t>
    </dgm:pt>
    <dgm:pt modelId="{B2495870-5BD6-4B93-AB9F-D54F28716C48}">
      <dgm:prSet phldrT="[Texte]"/>
      <dgm:spPr/>
      <dgm:t>
        <a:bodyPr/>
        <a:lstStyle/>
        <a:p>
          <a:r>
            <a:rPr lang="fr-FR" dirty="0">
              <a:effectLst>
                <a:outerShdw blurRad="38100" dist="38100" dir="2700000" algn="tl">
                  <a:srgbClr val="000000">
                    <a:alpha val="43137"/>
                  </a:srgbClr>
                </a:outerShdw>
              </a:effectLst>
            </a:rPr>
            <a:t>Commémoration de la conférence de 1972 sur </a:t>
          </a:r>
          <a:r>
            <a:rPr lang="fr-FR" b="1" dirty="0">
              <a:effectLst>
                <a:outerShdw blurRad="38100" dist="38100" dir="2700000" algn="tl">
                  <a:srgbClr val="000000">
                    <a:alpha val="43137"/>
                  </a:srgbClr>
                </a:outerShdw>
              </a:effectLst>
            </a:rPr>
            <a:t>l’Environnement humain </a:t>
          </a:r>
          <a:r>
            <a:rPr lang="fr-FR" dirty="0">
              <a:effectLst>
                <a:outerShdw blurRad="38100" dist="38100" dir="2700000" algn="tl">
                  <a:srgbClr val="000000">
                    <a:alpha val="43137"/>
                  </a:srgbClr>
                </a:outerShdw>
              </a:effectLst>
            </a:rPr>
            <a:t>&amp;</a:t>
          </a:r>
        </a:p>
        <a:p>
          <a:r>
            <a:rPr lang="fr-FR" b="1" dirty="0">
              <a:effectLst>
                <a:outerShdw blurRad="38100" dist="38100" dir="2700000" algn="tl">
                  <a:srgbClr val="000000">
                    <a:alpha val="43137"/>
                  </a:srgbClr>
                </a:outerShdw>
              </a:effectLst>
            </a:rPr>
            <a:t>50 ans de ONU Env.</a:t>
          </a:r>
        </a:p>
      </dgm:t>
    </dgm:pt>
    <dgm:pt modelId="{845A0C87-6172-4BEE-B1F1-890FB0DF337D}" type="parTrans" cxnId="{2B6859BF-0613-4752-A20B-BCBAC5357E7B}">
      <dgm:prSet/>
      <dgm:spPr/>
      <dgm:t>
        <a:bodyPr/>
        <a:lstStyle/>
        <a:p>
          <a:endParaRPr lang="fr-FR"/>
        </a:p>
      </dgm:t>
    </dgm:pt>
    <dgm:pt modelId="{7F6B0EED-FA76-49F3-ADAD-512E123A847A}" type="sibTrans" cxnId="{2B6859BF-0613-4752-A20B-BCBAC5357E7B}">
      <dgm:prSet/>
      <dgm:spPr/>
      <dgm:t>
        <a:bodyPr/>
        <a:lstStyle/>
        <a:p>
          <a:endParaRPr lang="fr-FR"/>
        </a:p>
      </dgm:t>
    </dgm:pt>
    <dgm:pt modelId="{4B5E58DE-CC33-4678-B74A-8861093080F1}" type="pres">
      <dgm:prSet presAssocID="{2CDD136A-192A-4B48-AA04-E72BB99CA763}" presName="Name0" presStyleCnt="0">
        <dgm:presLayoutVars>
          <dgm:dir/>
          <dgm:resizeHandles val="exact"/>
        </dgm:presLayoutVars>
      </dgm:prSet>
      <dgm:spPr/>
    </dgm:pt>
    <dgm:pt modelId="{205E4B29-DAD9-4C62-9BA1-59242CFE174B}" type="pres">
      <dgm:prSet presAssocID="{192D0E75-56FC-49C2-9A00-66C20E559E76}" presName="node" presStyleLbl="node1" presStyleIdx="0" presStyleCnt="2">
        <dgm:presLayoutVars>
          <dgm:bulletEnabled val="1"/>
        </dgm:presLayoutVars>
      </dgm:prSet>
      <dgm:spPr/>
    </dgm:pt>
    <dgm:pt modelId="{46D81189-4A9E-4952-902A-ADE71D317519}" type="pres">
      <dgm:prSet presAssocID="{D32D18BD-6FF6-4608-9AA0-618ACE12692F}" presName="sibTrans" presStyleLbl="sibTrans1D1" presStyleIdx="0" presStyleCnt="1"/>
      <dgm:spPr/>
    </dgm:pt>
    <dgm:pt modelId="{AF0A9C46-CD34-4D68-B7CE-727B2D7579A3}" type="pres">
      <dgm:prSet presAssocID="{D32D18BD-6FF6-4608-9AA0-618ACE12692F}" presName="connectorText" presStyleLbl="sibTrans1D1" presStyleIdx="0" presStyleCnt="1"/>
      <dgm:spPr/>
    </dgm:pt>
    <dgm:pt modelId="{D63F2619-3E86-4AB5-AF3E-0879A2232D70}" type="pres">
      <dgm:prSet presAssocID="{B2495870-5BD6-4B93-AB9F-D54F28716C48}" presName="node" presStyleLbl="node1" presStyleIdx="1" presStyleCnt="2">
        <dgm:presLayoutVars>
          <dgm:bulletEnabled val="1"/>
        </dgm:presLayoutVars>
      </dgm:prSet>
      <dgm:spPr/>
    </dgm:pt>
  </dgm:ptLst>
  <dgm:cxnLst>
    <dgm:cxn modelId="{DC193701-1540-4E75-8B6A-65596FB4A230}" type="presOf" srcId="{D32D18BD-6FF6-4608-9AA0-618ACE12692F}" destId="{46D81189-4A9E-4952-902A-ADE71D317519}" srcOrd="0" destOrd="0" presId="urn:microsoft.com/office/officeart/2016/7/layout/RepeatingBendingProcessNew"/>
    <dgm:cxn modelId="{CD93840A-0829-4351-B66F-E421E3DEA27B}" type="presOf" srcId="{2CDD136A-192A-4B48-AA04-E72BB99CA763}" destId="{4B5E58DE-CC33-4678-B74A-8861093080F1}" srcOrd="0" destOrd="0" presId="urn:microsoft.com/office/officeart/2016/7/layout/RepeatingBendingProcessNew"/>
    <dgm:cxn modelId="{1CFC6662-0371-4385-B073-1A76F0AC5D59}" srcId="{2CDD136A-192A-4B48-AA04-E72BB99CA763}" destId="{192D0E75-56FC-49C2-9A00-66C20E559E76}" srcOrd="0" destOrd="0" parTransId="{B0C35ADB-D7BC-4647-9282-D7945E53F8FA}" sibTransId="{D32D18BD-6FF6-4608-9AA0-618ACE12692F}"/>
    <dgm:cxn modelId="{AD61ED67-8BF9-478E-91F1-3EC730FF2D2A}" type="presOf" srcId="{192D0E75-56FC-49C2-9A00-66C20E559E76}" destId="{205E4B29-DAD9-4C62-9BA1-59242CFE174B}" srcOrd="0" destOrd="0" presId="urn:microsoft.com/office/officeart/2016/7/layout/RepeatingBendingProcessNew"/>
    <dgm:cxn modelId="{2B6859BF-0613-4752-A20B-BCBAC5357E7B}" srcId="{2CDD136A-192A-4B48-AA04-E72BB99CA763}" destId="{B2495870-5BD6-4B93-AB9F-D54F28716C48}" srcOrd="1" destOrd="0" parTransId="{845A0C87-6172-4BEE-B1F1-890FB0DF337D}" sibTransId="{7F6B0EED-FA76-49F3-ADAD-512E123A847A}"/>
    <dgm:cxn modelId="{BCAC63DD-72CD-4F82-B928-0E477BFBDCED}" type="presOf" srcId="{B2495870-5BD6-4B93-AB9F-D54F28716C48}" destId="{D63F2619-3E86-4AB5-AF3E-0879A2232D70}" srcOrd="0" destOrd="0" presId="urn:microsoft.com/office/officeart/2016/7/layout/RepeatingBendingProcessNew"/>
    <dgm:cxn modelId="{B0485CF4-37CD-48EC-B503-78FF2DDF3287}" type="presOf" srcId="{D32D18BD-6FF6-4608-9AA0-618ACE12692F}" destId="{AF0A9C46-CD34-4D68-B7CE-727B2D7579A3}" srcOrd="1" destOrd="0" presId="urn:microsoft.com/office/officeart/2016/7/layout/RepeatingBendingProcessNew"/>
    <dgm:cxn modelId="{F9EAD627-4DF3-4766-8E52-A54F559ECD37}" type="presParOf" srcId="{4B5E58DE-CC33-4678-B74A-8861093080F1}" destId="{205E4B29-DAD9-4C62-9BA1-59242CFE174B}" srcOrd="0" destOrd="0" presId="urn:microsoft.com/office/officeart/2016/7/layout/RepeatingBendingProcessNew"/>
    <dgm:cxn modelId="{F56C9BFE-E323-4CCF-A0DD-7F0A8D7B4828}" type="presParOf" srcId="{4B5E58DE-CC33-4678-B74A-8861093080F1}" destId="{46D81189-4A9E-4952-902A-ADE71D317519}" srcOrd="1" destOrd="0" presId="urn:microsoft.com/office/officeart/2016/7/layout/RepeatingBendingProcessNew"/>
    <dgm:cxn modelId="{96D95684-97C3-4628-87D2-F1CCFB8E7603}" type="presParOf" srcId="{46D81189-4A9E-4952-902A-ADE71D317519}" destId="{AF0A9C46-CD34-4D68-B7CE-727B2D7579A3}" srcOrd="0" destOrd="0" presId="urn:microsoft.com/office/officeart/2016/7/layout/RepeatingBendingProcessNew"/>
    <dgm:cxn modelId="{4299F46B-8A47-4BA4-98A7-CAF45C811C35}" type="presParOf" srcId="{4B5E58DE-CC33-4678-B74A-8861093080F1}" destId="{D63F2619-3E86-4AB5-AF3E-0879A2232D70}" srcOrd="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93A354-D48A-4705-8319-242EA7374929}"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fr-FR"/>
        </a:p>
      </dgm:t>
    </dgm:pt>
    <dgm:pt modelId="{81371184-B128-4695-9B75-A3A5CF5624BB}">
      <dgm:prSet phldrT="[Texte]"/>
      <dgm:spPr/>
      <dgm:t>
        <a:bodyPr/>
        <a:lstStyle/>
        <a:p>
          <a:pPr>
            <a:buFont typeface="Symbol" panose="05050102010706020507" pitchFamily="18" charset="2"/>
            <a:buBlip>
              <a:blip xmlns:r="http://schemas.openxmlformats.org/officeDocument/2006/relationships" r:embed="rId1"/>
            </a:buBlip>
          </a:pPr>
          <a:r>
            <a:rPr lang="fr-FR" b="1"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Construire une vision globale sur la façon de parvenir à une planète saine et à la prospérité pour tous </a:t>
          </a:r>
          <a:r>
            <a:rPr lang="fr-FR"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tout en accélérant les progrès vers les ODDs et les accords multilatéraux sur l’environnement grâce à une reprise verte inclusive</a:t>
          </a:r>
          <a:endParaRPr lang="fr-FR" dirty="0">
            <a:effectLst>
              <a:outerShdw blurRad="38100" dist="38100" dir="2700000" algn="tl">
                <a:srgbClr val="000000">
                  <a:alpha val="43137"/>
                </a:srgbClr>
              </a:outerShdw>
            </a:effectLst>
          </a:endParaRPr>
        </a:p>
      </dgm:t>
    </dgm:pt>
    <dgm:pt modelId="{20B55C21-7B0F-437E-8282-1E93070F41E0}" type="parTrans" cxnId="{E29B12F9-535D-4916-87BD-58C3AA648CF6}">
      <dgm:prSet/>
      <dgm:spPr/>
      <dgm:t>
        <a:bodyPr/>
        <a:lstStyle/>
        <a:p>
          <a:endParaRPr lang="fr-FR">
            <a:effectLst>
              <a:outerShdw blurRad="38100" dist="38100" dir="2700000" algn="tl">
                <a:srgbClr val="000000">
                  <a:alpha val="43137"/>
                </a:srgbClr>
              </a:outerShdw>
            </a:effectLst>
          </a:endParaRPr>
        </a:p>
      </dgm:t>
    </dgm:pt>
    <dgm:pt modelId="{2C3E5918-BC0F-45FA-8AE8-6E45D755A472}" type="sibTrans" cxnId="{E29B12F9-535D-4916-87BD-58C3AA648CF6}">
      <dgm:prSet/>
      <dgm:spPr/>
      <dgm:t>
        <a:bodyPr/>
        <a:lstStyle/>
        <a:p>
          <a:endParaRPr lang="fr-FR">
            <a:effectLst>
              <a:outerShdw blurRad="38100" dist="38100" dir="2700000" algn="tl">
                <a:srgbClr val="000000">
                  <a:alpha val="43137"/>
                </a:srgbClr>
              </a:outerShdw>
            </a:effectLst>
          </a:endParaRPr>
        </a:p>
      </dgm:t>
    </dgm:pt>
    <dgm:pt modelId="{808585C3-BFF2-487D-8533-C86561EDE7C9}">
      <dgm:prSet phldrT="[Texte]"/>
      <dgm:spPr/>
      <dgm:t>
        <a:bodyPr/>
        <a:lstStyle/>
        <a:p>
          <a:r>
            <a:rPr lang="fr-FR" b="1"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Présenter des recommandations claires </a:t>
          </a:r>
          <a:r>
            <a:rPr lang="fr-FR"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à l’intention de toutes les parties prenantes sur les actions prioritaires qui peuvent faire progresser les politiques nationales et sectorielles qui luttent contre le changement climatique et tirent parti de solutions fondées sur la nature (CDN, stratégie biodiversité, l’économie verte -bleue/relance verte et les cadres des ODD)</a:t>
          </a:r>
          <a:endParaRPr lang="fr-FR" dirty="0">
            <a:effectLst>
              <a:outerShdw blurRad="38100" dist="38100" dir="2700000" algn="tl">
                <a:srgbClr val="000000">
                  <a:alpha val="43137"/>
                </a:srgbClr>
              </a:outerShdw>
            </a:effectLst>
          </a:endParaRPr>
        </a:p>
      </dgm:t>
    </dgm:pt>
    <dgm:pt modelId="{40D21FE2-E9E6-4198-9704-F80528282D6D}" type="parTrans" cxnId="{C11B31FF-007D-41B7-A5C2-AE4DED22A58C}">
      <dgm:prSet/>
      <dgm:spPr/>
      <dgm:t>
        <a:bodyPr/>
        <a:lstStyle/>
        <a:p>
          <a:endParaRPr lang="fr-FR">
            <a:effectLst>
              <a:outerShdw blurRad="38100" dist="38100" dir="2700000" algn="tl">
                <a:srgbClr val="000000">
                  <a:alpha val="43137"/>
                </a:srgbClr>
              </a:outerShdw>
            </a:effectLst>
          </a:endParaRPr>
        </a:p>
      </dgm:t>
    </dgm:pt>
    <dgm:pt modelId="{4E007B5A-0E91-4042-9D7D-743B16EC7060}" type="sibTrans" cxnId="{C11B31FF-007D-41B7-A5C2-AE4DED22A58C}">
      <dgm:prSet/>
      <dgm:spPr/>
      <dgm:t>
        <a:bodyPr/>
        <a:lstStyle/>
        <a:p>
          <a:endParaRPr lang="fr-FR">
            <a:effectLst>
              <a:outerShdw blurRad="38100" dist="38100" dir="2700000" algn="tl">
                <a:srgbClr val="000000">
                  <a:alpha val="43137"/>
                </a:srgbClr>
              </a:outerShdw>
            </a:effectLst>
          </a:endParaRPr>
        </a:p>
      </dgm:t>
    </dgm:pt>
    <dgm:pt modelId="{B6DC7DF7-DD38-482A-B3E3-C10043285189}">
      <dgm:prSet phldrT="[Texte]"/>
      <dgm:spPr/>
      <dgm:t>
        <a:bodyPr/>
        <a:lstStyle/>
        <a:p>
          <a:pPr>
            <a:buFont typeface="Symbol" panose="05050102010706020507" pitchFamily="18" charset="2"/>
            <a:buBlip>
              <a:blip xmlns:r="http://schemas.openxmlformats.org/officeDocument/2006/relationships" r:embed="rId1"/>
            </a:buBlip>
          </a:pPr>
          <a:r>
            <a:rPr lang="fr-FR" b="1"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Amplifier la voix </a:t>
          </a:r>
          <a:r>
            <a:rPr lang="fr-FR"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des pauvres et d’autres groupes marginalisés</a:t>
          </a:r>
          <a:endParaRPr lang="fr-FR" dirty="0">
            <a:effectLst>
              <a:outerShdw blurRad="38100" dist="38100" dir="2700000" algn="tl">
                <a:srgbClr val="000000">
                  <a:alpha val="43137"/>
                </a:srgbClr>
              </a:outerShdw>
            </a:effectLst>
          </a:endParaRPr>
        </a:p>
      </dgm:t>
    </dgm:pt>
    <dgm:pt modelId="{5407EB9E-CB37-4D38-81DE-ED139C3275D3}" type="parTrans" cxnId="{3351EF5A-34E1-4CF1-9070-777F5461DE2C}">
      <dgm:prSet/>
      <dgm:spPr/>
      <dgm:t>
        <a:bodyPr/>
        <a:lstStyle/>
        <a:p>
          <a:endParaRPr lang="fr-FR">
            <a:effectLst>
              <a:outerShdw blurRad="38100" dist="38100" dir="2700000" algn="tl">
                <a:srgbClr val="000000">
                  <a:alpha val="43137"/>
                </a:srgbClr>
              </a:outerShdw>
            </a:effectLst>
          </a:endParaRPr>
        </a:p>
      </dgm:t>
    </dgm:pt>
    <dgm:pt modelId="{54C07323-7F7E-4DCA-BEB3-C39D6D5FBCE6}" type="sibTrans" cxnId="{3351EF5A-34E1-4CF1-9070-777F5461DE2C}">
      <dgm:prSet/>
      <dgm:spPr/>
      <dgm:t>
        <a:bodyPr/>
        <a:lstStyle/>
        <a:p>
          <a:endParaRPr lang="fr-FR">
            <a:effectLst>
              <a:outerShdw blurRad="38100" dist="38100" dir="2700000" algn="tl">
                <a:srgbClr val="000000">
                  <a:alpha val="43137"/>
                </a:srgbClr>
              </a:outerShdw>
            </a:effectLst>
          </a:endParaRPr>
        </a:p>
      </dgm:t>
    </dgm:pt>
    <dgm:pt modelId="{8E86FC35-18F4-40AE-A45F-8CDBF750C9AE}">
      <dgm:prSet phldrT="[Texte]"/>
      <dgm:spPr/>
      <dgm:t>
        <a:bodyPr/>
        <a:lstStyle/>
        <a:p>
          <a:pPr>
            <a:buFont typeface="Symbol" panose="05050102010706020507" pitchFamily="18" charset="2"/>
            <a:buBlip>
              <a:blip xmlns:r="http://schemas.openxmlformats.org/officeDocument/2006/relationships" r:embed="rId1"/>
            </a:buBlip>
          </a:pPr>
          <a:r>
            <a:rPr lang="fr-FR" b="1"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Influencer les débats locaux et mondiaux </a:t>
          </a:r>
          <a:r>
            <a:rPr lang="fr-FR"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qui tiennent compte des points de vue de toutes les parties prenantes.</a:t>
          </a:r>
          <a:endParaRPr lang="fr-FR" dirty="0">
            <a:effectLst>
              <a:outerShdw blurRad="38100" dist="38100" dir="2700000" algn="tl">
                <a:srgbClr val="000000">
                  <a:alpha val="43137"/>
                </a:srgbClr>
              </a:outerShdw>
            </a:effectLst>
          </a:endParaRPr>
        </a:p>
      </dgm:t>
    </dgm:pt>
    <dgm:pt modelId="{A30B5DFC-BC22-4EA1-9B29-84E13BF014F9}" type="parTrans" cxnId="{3160B9EF-FE6A-4602-8921-685DAF3A4184}">
      <dgm:prSet/>
      <dgm:spPr/>
      <dgm:t>
        <a:bodyPr/>
        <a:lstStyle/>
        <a:p>
          <a:endParaRPr lang="fr-FR">
            <a:effectLst>
              <a:outerShdw blurRad="38100" dist="38100" dir="2700000" algn="tl">
                <a:srgbClr val="000000">
                  <a:alpha val="43137"/>
                </a:srgbClr>
              </a:outerShdw>
            </a:effectLst>
          </a:endParaRPr>
        </a:p>
      </dgm:t>
    </dgm:pt>
    <dgm:pt modelId="{00B14B21-F50B-4489-B78B-1CD30EC13454}" type="sibTrans" cxnId="{3160B9EF-FE6A-4602-8921-685DAF3A4184}">
      <dgm:prSet/>
      <dgm:spPr/>
      <dgm:t>
        <a:bodyPr/>
        <a:lstStyle/>
        <a:p>
          <a:endParaRPr lang="fr-FR">
            <a:effectLst>
              <a:outerShdw blurRad="38100" dist="38100" dir="2700000" algn="tl">
                <a:srgbClr val="000000">
                  <a:alpha val="43137"/>
                </a:srgbClr>
              </a:outerShdw>
            </a:effectLst>
          </a:endParaRPr>
        </a:p>
      </dgm:t>
    </dgm:pt>
    <dgm:pt modelId="{7087A9A0-D331-4554-885E-DC0F7DD37668}" type="pres">
      <dgm:prSet presAssocID="{6E93A354-D48A-4705-8319-242EA7374929}" presName="vert0" presStyleCnt="0">
        <dgm:presLayoutVars>
          <dgm:dir/>
          <dgm:animOne val="branch"/>
          <dgm:animLvl val="lvl"/>
        </dgm:presLayoutVars>
      </dgm:prSet>
      <dgm:spPr/>
    </dgm:pt>
    <dgm:pt modelId="{47737A72-55FE-4E4C-B46F-D1279162D83D}" type="pres">
      <dgm:prSet presAssocID="{81371184-B128-4695-9B75-A3A5CF5624BB}" presName="thickLine" presStyleLbl="alignNode1" presStyleIdx="0" presStyleCnt="4"/>
      <dgm:spPr/>
    </dgm:pt>
    <dgm:pt modelId="{6144F254-9D89-45F5-8C59-4A05DC844A3D}" type="pres">
      <dgm:prSet presAssocID="{81371184-B128-4695-9B75-A3A5CF5624BB}" presName="horz1" presStyleCnt="0"/>
      <dgm:spPr/>
    </dgm:pt>
    <dgm:pt modelId="{680E4C2F-DBDB-479E-9D42-597BDD6B82BC}" type="pres">
      <dgm:prSet presAssocID="{81371184-B128-4695-9B75-A3A5CF5624BB}" presName="tx1" presStyleLbl="revTx" presStyleIdx="0" presStyleCnt="4"/>
      <dgm:spPr/>
    </dgm:pt>
    <dgm:pt modelId="{D1E7ED7C-9798-48F7-BE6E-662CD571EF5C}" type="pres">
      <dgm:prSet presAssocID="{81371184-B128-4695-9B75-A3A5CF5624BB}" presName="vert1" presStyleCnt="0"/>
      <dgm:spPr/>
    </dgm:pt>
    <dgm:pt modelId="{F3B95648-50E9-47E0-8EB4-3EEB0FED8E18}" type="pres">
      <dgm:prSet presAssocID="{808585C3-BFF2-487D-8533-C86561EDE7C9}" presName="thickLine" presStyleLbl="alignNode1" presStyleIdx="1" presStyleCnt="4"/>
      <dgm:spPr/>
    </dgm:pt>
    <dgm:pt modelId="{5B5B2E99-35A7-49B7-A58E-DC9AB3446F88}" type="pres">
      <dgm:prSet presAssocID="{808585C3-BFF2-487D-8533-C86561EDE7C9}" presName="horz1" presStyleCnt="0"/>
      <dgm:spPr/>
    </dgm:pt>
    <dgm:pt modelId="{DF5448FF-3157-4911-B769-4C9FECDAF0EA}" type="pres">
      <dgm:prSet presAssocID="{808585C3-BFF2-487D-8533-C86561EDE7C9}" presName="tx1" presStyleLbl="revTx" presStyleIdx="1" presStyleCnt="4"/>
      <dgm:spPr/>
    </dgm:pt>
    <dgm:pt modelId="{9FAEA546-82AD-4935-A9BA-13E2386EE5EC}" type="pres">
      <dgm:prSet presAssocID="{808585C3-BFF2-487D-8533-C86561EDE7C9}" presName="vert1" presStyleCnt="0"/>
      <dgm:spPr/>
    </dgm:pt>
    <dgm:pt modelId="{6C781EA6-6F55-4AB9-95B0-7C53BDD1BD95}" type="pres">
      <dgm:prSet presAssocID="{B6DC7DF7-DD38-482A-B3E3-C10043285189}" presName="thickLine" presStyleLbl="alignNode1" presStyleIdx="2" presStyleCnt="4"/>
      <dgm:spPr/>
    </dgm:pt>
    <dgm:pt modelId="{11BCBF5F-1F5C-4FA9-AF15-04DE3FECB014}" type="pres">
      <dgm:prSet presAssocID="{B6DC7DF7-DD38-482A-B3E3-C10043285189}" presName="horz1" presStyleCnt="0"/>
      <dgm:spPr/>
    </dgm:pt>
    <dgm:pt modelId="{88F6A9EB-6851-4D2F-9629-B0F904D63851}" type="pres">
      <dgm:prSet presAssocID="{B6DC7DF7-DD38-482A-B3E3-C10043285189}" presName="tx1" presStyleLbl="revTx" presStyleIdx="2" presStyleCnt="4"/>
      <dgm:spPr/>
    </dgm:pt>
    <dgm:pt modelId="{4565C3A4-EA39-4277-9CA6-424ACFBB60B7}" type="pres">
      <dgm:prSet presAssocID="{B6DC7DF7-DD38-482A-B3E3-C10043285189}" presName="vert1" presStyleCnt="0"/>
      <dgm:spPr/>
    </dgm:pt>
    <dgm:pt modelId="{506D9844-898D-46AB-AC01-D06ADAF925FE}" type="pres">
      <dgm:prSet presAssocID="{8E86FC35-18F4-40AE-A45F-8CDBF750C9AE}" presName="thickLine" presStyleLbl="alignNode1" presStyleIdx="3" presStyleCnt="4"/>
      <dgm:spPr/>
    </dgm:pt>
    <dgm:pt modelId="{C339FD86-5A67-43BC-AEA1-EE06ED6F2F8F}" type="pres">
      <dgm:prSet presAssocID="{8E86FC35-18F4-40AE-A45F-8CDBF750C9AE}" presName="horz1" presStyleCnt="0"/>
      <dgm:spPr/>
    </dgm:pt>
    <dgm:pt modelId="{438A1C2F-C275-4075-AD9C-9C5372471D83}" type="pres">
      <dgm:prSet presAssocID="{8E86FC35-18F4-40AE-A45F-8CDBF750C9AE}" presName="tx1" presStyleLbl="revTx" presStyleIdx="3" presStyleCnt="4" custLinFactNeighborY="-48571"/>
      <dgm:spPr/>
    </dgm:pt>
    <dgm:pt modelId="{95A08605-27E3-4ABE-95FF-BD0E95F2244F}" type="pres">
      <dgm:prSet presAssocID="{8E86FC35-18F4-40AE-A45F-8CDBF750C9AE}" presName="vert1" presStyleCnt="0"/>
      <dgm:spPr/>
    </dgm:pt>
  </dgm:ptLst>
  <dgm:cxnLst>
    <dgm:cxn modelId="{8BAAE929-B709-4F21-9A4A-5012EEBE68C7}" type="presOf" srcId="{81371184-B128-4695-9B75-A3A5CF5624BB}" destId="{680E4C2F-DBDB-479E-9D42-597BDD6B82BC}" srcOrd="0" destOrd="0" presId="urn:microsoft.com/office/officeart/2008/layout/LinedList"/>
    <dgm:cxn modelId="{8E8D913D-E27B-4C7E-86E8-3B1CBF95E2AC}" type="presOf" srcId="{B6DC7DF7-DD38-482A-B3E3-C10043285189}" destId="{88F6A9EB-6851-4D2F-9629-B0F904D63851}" srcOrd="0" destOrd="0" presId="urn:microsoft.com/office/officeart/2008/layout/LinedList"/>
    <dgm:cxn modelId="{38A8EC6E-0206-40CE-899B-08F2191006A6}" type="presOf" srcId="{8E86FC35-18F4-40AE-A45F-8CDBF750C9AE}" destId="{438A1C2F-C275-4075-AD9C-9C5372471D83}" srcOrd="0" destOrd="0" presId="urn:microsoft.com/office/officeart/2008/layout/LinedList"/>
    <dgm:cxn modelId="{C32A9A59-F16B-441F-80E4-BA620C504B61}" type="presOf" srcId="{808585C3-BFF2-487D-8533-C86561EDE7C9}" destId="{DF5448FF-3157-4911-B769-4C9FECDAF0EA}" srcOrd="0" destOrd="0" presId="urn:microsoft.com/office/officeart/2008/layout/LinedList"/>
    <dgm:cxn modelId="{3351EF5A-34E1-4CF1-9070-777F5461DE2C}" srcId="{6E93A354-D48A-4705-8319-242EA7374929}" destId="{B6DC7DF7-DD38-482A-B3E3-C10043285189}" srcOrd="2" destOrd="0" parTransId="{5407EB9E-CB37-4D38-81DE-ED139C3275D3}" sibTransId="{54C07323-7F7E-4DCA-BEB3-C39D6D5FBCE6}"/>
    <dgm:cxn modelId="{395453DF-B243-4DE0-8EAA-9CB75DDCACFD}" type="presOf" srcId="{6E93A354-D48A-4705-8319-242EA7374929}" destId="{7087A9A0-D331-4554-885E-DC0F7DD37668}" srcOrd="0" destOrd="0" presId="urn:microsoft.com/office/officeart/2008/layout/LinedList"/>
    <dgm:cxn modelId="{3160B9EF-FE6A-4602-8921-685DAF3A4184}" srcId="{6E93A354-D48A-4705-8319-242EA7374929}" destId="{8E86FC35-18F4-40AE-A45F-8CDBF750C9AE}" srcOrd="3" destOrd="0" parTransId="{A30B5DFC-BC22-4EA1-9B29-84E13BF014F9}" sibTransId="{00B14B21-F50B-4489-B78B-1CD30EC13454}"/>
    <dgm:cxn modelId="{E29B12F9-535D-4916-87BD-58C3AA648CF6}" srcId="{6E93A354-D48A-4705-8319-242EA7374929}" destId="{81371184-B128-4695-9B75-A3A5CF5624BB}" srcOrd="0" destOrd="0" parTransId="{20B55C21-7B0F-437E-8282-1E93070F41E0}" sibTransId="{2C3E5918-BC0F-45FA-8AE8-6E45D755A472}"/>
    <dgm:cxn modelId="{C11B31FF-007D-41B7-A5C2-AE4DED22A58C}" srcId="{6E93A354-D48A-4705-8319-242EA7374929}" destId="{808585C3-BFF2-487D-8533-C86561EDE7C9}" srcOrd="1" destOrd="0" parTransId="{40D21FE2-E9E6-4198-9704-F80528282D6D}" sibTransId="{4E007B5A-0E91-4042-9D7D-743B16EC7060}"/>
    <dgm:cxn modelId="{94EE4F2E-D225-4D55-9BB9-8F90F5B86C13}" type="presParOf" srcId="{7087A9A0-D331-4554-885E-DC0F7DD37668}" destId="{47737A72-55FE-4E4C-B46F-D1279162D83D}" srcOrd="0" destOrd="0" presId="urn:microsoft.com/office/officeart/2008/layout/LinedList"/>
    <dgm:cxn modelId="{EF769A18-1A2C-41A5-BBDC-00737F4F47E0}" type="presParOf" srcId="{7087A9A0-D331-4554-885E-DC0F7DD37668}" destId="{6144F254-9D89-45F5-8C59-4A05DC844A3D}" srcOrd="1" destOrd="0" presId="urn:microsoft.com/office/officeart/2008/layout/LinedList"/>
    <dgm:cxn modelId="{96FFD856-81EA-41A1-BFF3-FB821A57AE27}" type="presParOf" srcId="{6144F254-9D89-45F5-8C59-4A05DC844A3D}" destId="{680E4C2F-DBDB-479E-9D42-597BDD6B82BC}" srcOrd="0" destOrd="0" presId="urn:microsoft.com/office/officeart/2008/layout/LinedList"/>
    <dgm:cxn modelId="{D8B5EB18-83ED-4733-89FD-FAFAEE663362}" type="presParOf" srcId="{6144F254-9D89-45F5-8C59-4A05DC844A3D}" destId="{D1E7ED7C-9798-48F7-BE6E-662CD571EF5C}" srcOrd="1" destOrd="0" presId="urn:microsoft.com/office/officeart/2008/layout/LinedList"/>
    <dgm:cxn modelId="{09915EB8-F1A5-4F7E-BE4F-8268E233B2AC}" type="presParOf" srcId="{7087A9A0-D331-4554-885E-DC0F7DD37668}" destId="{F3B95648-50E9-47E0-8EB4-3EEB0FED8E18}" srcOrd="2" destOrd="0" presId="urn:microsoft.com/office/officeart/2008/layout/LinedList"/>
    <dgm:cxn modelId="{53302516-5AFB-44A4-B754-0DE98F4547ED}" type="presParOf" srcId="{7087A9A0-D331-4554-885E-DC0F7DD37668}" destId="{5B5B2E99-35A7-49B7-A58E-DC9AB3446F88}" srcOrd="3" destOrd="0" presId="urn:microsoft.com/office/officeart/2008/layout/LinedList"/>
    <dgm:cxn modelId="{0F915B77-A43B-4AEA-8521-9D0A2F0E3C7D}" type="presParOf" srcId="{5B5B2E99-35A7-49B7-A58E-DC9AB3446F88}" destId="{DF5448FF-3157-4911-B769-4C9FECDAF0EA}" srcOrd="0" destOrd="0" presId="urn:microsoft.com/office/officeart/2008/layout/LinedList"/>
    <dgm:cxn modelId="{76E2BB0F-BC41-44A0-B6F4-93227C0EA8B6}" type="presParOf" srcId="{5B5B2E99-35A7-49B7-A58E-DC9AB3446F88}" destId="{9FAEA546-82AD-4935-A9BA-13E2386EE5EC}" srcOrd="1" destOrd="0" presId="urn:microsoft.com/office/officeart/2008/layout/LinedList"/>
    <dgm:cxn modelId="{67ACE4FA-F4A0-4395-B47A-F2C8318D8C35}" type="presParOf" srcId="{7087A9A0-D331-4554-885E-DC0F7DD37668}" destId="{6C781EA6-6F55-4AB9-95B0-7C53BDD1BD95}" srcOrd="4" destOrd="0" presId="urn:microsoft.com/office/officeart/2008/layout/LinedList"/>
    <dgm:cxn modelId="{5F0C282D-59E0-43E4-A307-3CB77FFC538D}" type="presParOf" srcId="{7087A9A0-D331-4554-885E-DC0F7DD37668}" destId="{11BCBF5F-1F5C-4FA9-AF15-04DE3FECB014}" srcOrd="5" destOrd="0" presId="urn:microsoft.com/office/officeart/2008/layout/LinedList"/>
    <dgm:cxn modelId="{1B0FDAD0-9BD6-477C-AA11-A50515171379}" type="presParOf" srcId="{11BCBF5F-1F5C-4FA9-AF15-04DE3FECB014}" destId="{88F6A9EB-6851-4D2F-9629-B0F904D63851}" srcOrd="0" destOrd="0" presId="urn:microsoft.com/office/officeart/2008/layout/LinedList"/>
    <dgm:cxn modelId="{C0F08A45-CAE1-47C6-A5E4-114105655994}" type="presParOf" srcId="{11BCBF5F-1F5C-4FA9-AF15-04DE3FECB014}" destId="{4565C3A4-EA39-4277-9CA6-424ACFBB60B7}" srcOrd="1" destOrd="0" presId="urn:microsoft.com/office/officeart/2008/layout/LinedList"/>
    <dgm:cxn modelId="{BC98E6EC-2CA4-4045-8C6A-6C7F4CF2792C}" type="presParOf" srcId="{7087A9A0-D331-4554-885E-DC0F7DD37668}" destId="{506D9844-898D-46AB-AC01-D06ADAF925FE}" srcOrd="6" destOrd="0" presId="urn:microsoft.com/office/officeart/2008/layout/LinedList"/>
    <dgm:cxn modelId="{1F91D07C-1104-4160-B4D7-B23FFC9F679B}" type="presParOf" srcId="{7087A9A0-D331-4554-885E-DC0F7DD37668}" destId="{C339FD86-5A67-43BC-AEA1-EE06ED6F2F8F}" srcOrd="7" destOrd="0" presId="urn:microsoft.com/office/officeart/2008/layout/LinedList"/>
    <dgm:cxn modelId="{33365A0D-13BA-4595-88CC-C4822C71218B}" type="presParOf" srcId="{C339FD86-5A67-43BC-AEA1-EE06ED6F2F8F}" destId="{438A1C2F-C275-4075-AD9C-9C5372471D83}" srcOrd="0" destOrd="0" presId="urn:microsoft.com/office/officeart/2008/layout/LinedList"/>
    <dgm:cxn modelId="{7AF043FA-A7A4-4504-8EDE-3942EBD8EFF3}" type="presParOf" srcId="{C339FD86-5A67-43BC-AEA1-EE06ED6F2F8F}" destId="{95A08605-27E3-4ABE-95FF-BD0E95F2244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13F74-AF58-42B8-9DA7-F38278AFF225}">
      <dsp:nvSpPr>
        <dsp:cNvPr id="0" name=""/>
        <dsp:cNvSpPr/>
      </dsp:nvSpPr>
      <dsp:spPr>
        <a:xfrm>
          <a:off x="0" y="444"/>
          <a:ext cx="497757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A1BC67E-701A-4AB1-B497-AEAFC68276F7}">
      <dsp:nvSpPr>
        <dsp:cNvPr id="0" name=""/>
        <dsp:cNvSpPr/>
      </dsp:nvSpPr>
      <dsp:spPr>
        <a:xfrm>
          <a:off x="0" y="444"/>
          <a:ext cx="4977578" cy="72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Présentation Stockholm+50 &amp; Attentes</a:t>
          </a:r>
        </a:p>
      </dsp:txBody>
      <dsp:txXfrm>
        <a:off x="0" y="444"/>
        <a:ext cx="4977578" cy="727680"/>
      </dsp:txXfrm>
    </dsp:sp>
    <dsp:sp modelId="{531F4082-A646-4E25-9755-2B5A863FA7AE}">
      <dsp:nvSpPr>
        <dsp:cNvPr id="0" name=""/>
        <dsp:cNvSpPr/>
      </dsp:nvSpPr>
      <dsp:spPr>
        <a:xfrm>
          <a:off x="0" y="728124"/>
          <a:ext cx="497757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4E536E2-E324-4FCE-A2FE-AADB17521A96}">
      <dsp:nvSpPr>
        <dsp:cNvPr id="0" name=""/>
        <dsp:cNvSpPr/>
      </dsp:nvSpPr>
      <dsp:spPr>
        <a:xfrm>
          <a:off x="0" y="728124"/>
          <a:ext cx="4977578" cy="72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err="1">
              <a:effectLst>
                <a:outerShdw blurRad="38100" dist="38100" dir="2700000" algn="tl">
                  <a:srgbClr val="000000">
                    <a:alpha val="43137"/>
                  </a:srgbClr>
                </a:outerShdw>
              </a:effectLst>
            </a:rPr>
            <a:t>Partenariat</a:t>
          </a:r>
          <a:r>
            <a:rPr lang="en-US" sz="2200" kern="1200" dirty="0">
              <a:effectLst>
                <a:outerShdw blurRad="38100" dist="38100" dir="2700000" algn="tl">
                  <a:srgbClr val="000000">
                    <a:alpha val="43137"/>
                  </a:srgbClr>
                </a:outerShdw>
              </a:effectLst>
            </a:rPr>
            <a:t> &amp; </a:t>
          </a:r>
          <a:r>
            <a:rPr lang="en-US" sz="2200" kern="1200" dirty="0" err="1">
              <a:effectLst>
                <a:outerShdw blurRad="38100" dist="38100" dir="2700000" algn="tl">
                  <a:srgbClr val="000000">
                    <a:alpha val="43137"/>
                  </a:srgbClr>
                </a:outerShdw>
              </a:effectLst>
            </a:rPr>
            <a:t>Secteurs</a:t>
          </a:r>
          <a:r>
            <a:rPr lang="en-US" sz="2200" kern="1200" dirty="0">
              <a:effectLst>
                <a:outerShdw blurRad="38100" dist="38100" dir="2700000" algn="tl">
                  <a:srgbClr val="000000">
                    <a:alpha val="43137"/>
                  </a:srgbClr>
                </a:outerShdw>
              </a:effectLst>
            </a:rPr>
            <a:t> Guinée</a:t>
          </a:r>
        </a:p>
      </dsp:txBody>
      <dsp:txXfrm>
        <a:off x="0" y="728124"/>
        <a:ext cx="4977578" cy="727680"/>
      </dsp:txXfrm>
    </dsp:sp>
    <dsp:sp modelId="{1AAD1391-09BC-438A-8D71-28247D92B672}">
      <dsp:nvSpPr>
        <dsp:cNvPr id="0" name=""/>
        <dsp:cNvSpPr/>
      </dsp:nvSpPr>
      <dsp:spPr>
        <a:xfrm>
          <a:off x="0" y="1455804"/>
          <a:ext cx="497757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42A87BD-8AD1-4AA7-994B-B72838FCAAC3}">
      <dsp:nvSpPr>
        <dsp:cNvPr id="0" name=""/>
        <dsp:cNvSpPr/>
      </dsp:nvSpPr>
      <dsp:spPr>
        <a:xfrm>
          <a:off x="0" y="1455804"/>
          <a:ext cx="4977578" cy="72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effectLst>
                <a:outerShdw blurRad="38100" dist="38100" dir="2700000" algn="tl">
                  <a:srgbClr val="000000">
                    <a:alpha val="43137"/>
                  </a:srgbClr>
                </a:outerShdw>
              </a:effectLst>
            </a:rPr>
            <a:t>Consultations nationales</a:t>
          </a:r>
        </a:p>
      </dsp:txBody>
      <dsp:txXfrm>
        <a:off x="0" y="1455804"/>
        <a:ext cx="4977578" cy="727680"/>
      </dsp:txXfrm>
    </dsp:sp>
    <dsp:sp modelId="{026649E9-7F28-4498-BDF0-16003556A65D}">
      <dsp:nvSpPr>
        <dsp:cNvPr id="0" name=""/>
        <dsp:cNvSpPr/>
      </dsp:nvSpPr>
      <dsp:spPr>
        <a:xfrm>
          <a:off x="0" y="2183484"/>
          <a:ext cx="497757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D607572-4CB9-4E52-AF4B-CD7A13A8399A}">
      <dsp:nvSpPr>
        <dsp:cNvPr id="0" name=""/>
        <dsp:cNvSpPr/>
      </dsp:nvSpPr>
      <dsp:spPr>
        <a:xfrm>
          <a:off x="0" y="2183484"/>
          <a:ext cx="4977578" cy="72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effectLst>
                <a:outerShdw blurRad="38100" dist="38100" dir="2700000" algn="tl">
                  <a:srgbClr val="000000">
                    <a:alpha val="43137"/>
                  </a:srgbClr>
                </a:outerShdw>
              </a:effectLst>
            </a:rPr>
            <a:t>Feuille de route</a:t>
          </a:r>
        </a:p>
      </dsp:txBody>
      <dsp:txXfrm>
        <a:off x="0" y="2183484"/>
        <a:ext cx="4977578" cy="727680"/>
      </dsp:txXfrm>
    </dsp:sp>
    <dsp:sp modelId="{E71F6BF7-715B-49D2-A5C2-AF7231868309}">
      <dsp:nvSpPr>
        <dsp:cNvPr id="0" name=""/>
        <dsp:cNvSpPr/>
      </dsp:nvSpPr>
      <dsp:spPr>
        <a:xfrm>
          <a:off x="0" y="2911164"/>
          <a:ext cx="497757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971B610-5C67-4042-88DC-760FECE21AFA}">
      <dsp:nvSpPr>
        <dsp:cNvPr id="0" name=""/>
        <dsp:cNvSpPr/>
      </dsp:nvSpPr>
      <dsp:spPr>
        <a:xfrm>
          <a:off x="0" y="2911164"/>
          <a:ext cx="4977578" cy="72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effectLst>
                <a:outerShdw blurRad="38100" dist="38100" dir="2700000" algn="tl">
                  <a:srgbClr val="000000">
                    <a:alpha val="43137"/>
                  </a:srgbClr>
                </a:outerShdw>
              </a:effectLst>
            </a:rPr>
            <a:t>SparkBlue &amp; Discussions</a:t>
          </a:r>
        </a:p>
      </dsp:txBody>
      <dsp:txXfrm>
        <a:off x="0" y="2911164"/>
        <a:ext cx="4977578" cy="727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81189-4A9E-4952-902A-ADE71D317519}">
      <dsp:nvSpPr>
        <dsp:cNvPr id="0" name=""/>
        <dsp:cNvSpPr/>
      </dsp:nvSpPr>
      <dsp:spPr>
        <a:xfrm>
          <a:off x="3393057" y="2185093"/>
          <a:ext cx="749851" cy="91440"/>
        </a:xfrm>
        <a:custGeom>
          <a:avLst/>
          <a:gdLst/>
          <a:ahLst/>
          <a:cxnLst/>
          <a:rect l="0" t="0" r="0" b="0"/>
          <a:pathLst>
            <a:path>
              <a:moveTo>
                <a:pt x="0" y="45720"/>
              </a:moveTo>
              <a:lnTo>
                <a:pt x="749851"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3748472" y="2226911"/>
        <a:ext cx="39022" cy="7804"/>
      </dsp:txXfrm>
    </dsp:sp>
    <dsp:sp modelId="{205E4B29-DAD9-4C62-9BA1-59242CFE174B}">
      <dsp:nvSpPr>
        <dsp:cNvPr id="0" name=""/>
        <dsp:cNvSpPr/>
      </dsp:nvSpPr>
      <dsp:spPr>
        <a:xfrm>
          <a:off x="1589" y="1212833"/>
          <a:ext cx="3393268" cy="203596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6273" tIns="174533" rIns="166273" bIns="174533" numCol="1" spcCol="1270" anchor="ctr" anchorCtr="0">
          <a:noAutofit/>
        </a:bodyPr>
        <a:lstStyle/>
        <a:p>
          <a:pPr marL="0" lvl="0" indent="0" algn="l" defTabSz="755650">
            <a:lnSpc>
              <a:spcPct val="90000"/>
            </a:lnSpc>
            <a:spcBef>
              <a:spcPct val="0"/>
            </a:spcBef>
            <a:spcAft>
              <a:spcPct val="35000"/>
            </a:spcAft>
            <a:buNone/>
          </a:pPr>
          <a:r>
            <a:rPr lang="fr-FR" sz="1700" u="sng" kern="1200" dirty="0">
              <a:effectLst>
                <a:outerShdw blurRad="38100" dist="38100" dir="2700000" algn="tl">
                  <a:srgbClr val="000000">
                    <a:alpha val="43137"/>
                  </a:srgbClr>
                </a:outerShdw>
              </a:effectLst>
            </a:rPr>
            <a:t>Date:</a:t>
          </a:r>
          <a:r>
            <a:rPr lang="fr-FR" sz="1700" kern="1200" dirty="0">
              <a:effectLst>
                <a:outerShdw blurRad="38100" dist="38100" dir="2700000" algn="tl">
                  <a:srgbClr val="000000">
                    <a:alpha val="43137"/>
                  </a:srgbClr>
                </a:outerShdw>
              </a:effectLst>
            </a:rPr>
            <a:t> 2&amp;3 juin 2022, Stockholm</a:t>
          </a:r>
        </a:p>
        <a:p>
          <a:pPr marL="0" lvl="0" indent="0" algn="l" defTabSz="755650">
            <a:lnSpc>
              <a:spcPct val="90000"/>
            </a:lnSpc>
            <a:spcBef>
              <a:spcPct val="0"/>
            </a:spcBef>
            <a:spcAft>
              <a:spcPct val="35000"/>
            </a:spcAft>
            <a:buNone/>
          </a:pPr>
          <a:r>
            <a:rPr lang="fr-FR" sz="1700" u="sng" kern="1200" dirty="0">
              <a:effectLst>
                <a:outerShdw blurRad="38100" dist="38100" dir="2700000" algn="tl">
                  <a:srgbClr val="000000">
                    <a:alpha val="43137"/>
                  </a:srgbClr>
                </a:outerShdw>
              </a:effectLst>
            </a:rPr>
            <a:t>Hôte:</a:t>
          </a:r>
          <a:r>
            <a:rPr lang="fr-FR" sz="1700" kern="1200" dirty="0">
              <a:effectLst>
                <a:outerShdw blurRad="38100" dist="38100" dir="2700000" algn="tl">
                  <a:srgbClr val="000000">
                    <a:alpha val="43137"/>
                  </a:srgbClr>
                </a:outerShdw>
              </a:effectLst>
            </a:rPr>
            <a:t> Gouvernement </a:t>
          </a:r>
          <a:r>
            <a:rPr lang="fr-FR" sz="1700" b="1" kern="1200" dirty="0">
              <a:effectLst>
                <a:outerShdw blurRad="38100" dist="38100" dir="2700000" algn="tl">
                  <a:srgbClr val="000000">
                    <a:alpha val="43137"/>
                  </a:srgbClr>
                </a:outerShdw>
              </a:effectLst>
            </a:rPr>
            <a:t>Suédois</a:t>
          </a:r>
        </a:p>
        <a:p>
          <a:pPr marL="0" lvl="0" indent="0" algn="l" defTabSz="755650">
            <a:lnSpc>
              <a:spcPct val="90000"/>
            </a:lnSpc>
            <a:spcBef>
              <a:spcPct val="0"/>
            </a:spcBef>
            <a:spcAft>
              <a:spcPct val="35000"/>
            </a:spcAft>
            <a:buNone/>
          </a:pPr>
          <a:r>
            <a:rPr lang="fr-FR" sz="1700" u="sng" kern="1200" dirty="0">
              <a:effectLst>
                <a:outerShdw blurRad="38100" dist="38100" dir="2700000" algn="tl">
                  <a:srgbClr val="000000">
                    <a:alpha val="43137"/>
                  </a:srgbClr>
                </a:outerShdw>
              </a:effectLst>
            </a:rPr>
            <a:t>Co-hôte: </a:t>
          </a:r>
          <a:r>
            <a:rPr lang="fr-FR" sz="1700" kern="1200" dirty="0">
              <a:effectLst>
                <a:outerShdw blurRad="38100" dist="38100" dir="2700000" algn="tl">
                  <a:srgbClr val="000000">
                    <a:alpha val="43137"/>
                  </a:srgbClr>
                </a:outerShdw>
              </a:effectLst>
            </a:rPr>
            <a:t>Gouvernement </a:t>
          </a:r>
          <a:r>
            <a:rPr lang="fr-FR" sz="1700" b="1" kern="1200" dirty="0">
              <a:effectLst>
                <a:outerShdw blurRad="38100" dist="38100" dir="2700000" algn="tl">
                  <a:srgbClr val="000000">
                    <a:alpha val="43137"/>
                  </a:srgbClr>
                </a:outerShdw>
              </a:effectLst>
            </a:rPr>
            <a:t>Kenyan</a:t>
          </a:r>
        </a:p>
        <a:p>
          <a:pPr marL="0" lvl="0" indent="0" algn="l" defTabSz="755650">
            <a:lnSpc>
              <a:spcPct val="90000"/>
            </a:lnSpc>
            <a:spcBef>
              <a:spcPct val="0"/>
            </a:spcBef>
            <a:spcAft>
              <a:spcPct val="35000"/>
            </a:spcAft>
            <a:buNone/>
          </a:pPr>
          <a:r>
            <a:rPr lang="fr-FR" sz="1700" b="0" u="sng" kern="1200" dirty="0">
              <a:effectLst>
                <a:outerShdw blurRad="38100" dist="38100" dir="2700000" algn="tl">
                  <a:srgbClr val="000000">
                    <a:alpha val="43137"/>
                  </a:srgbClr>
                </a:outerShdw>
              </a:effectLst>
            </a:rPr>
            <a:t>Facilitateur:</a:t>
          </a:r>
          <a:r>
            <a:rPr lang="fr-FR" sz="1700" b="1" kern="1200" dirty="0">
              <a:effectLst>
                <a:outerShdw blurRad="38100" dist="38100" dir="2700000" algn="tl">
                  <a:srgbClr val="000000">
                    <a:alpha val="43137"/>
                  </a:srgbClr>
                </a:outerShdw>
              </a:effectLst>
            </a:rPr>
            <a:t> PNUD</a:t>
          </a:r>
        </a:p>
      </dsp:txBody>
      <dsp:txXfrm>
        <a:off x="1589" y="1212833"/>
        <a:ext cx="3393268" cy="2035960"/>
      </dsp:txXfrm>
    </dsp:sp>
    <dsp:sp modelId="{D63F2619-3E86-4AB5-AF3E-0879A2232D70}">
      <dsp:nvSpPr>
        <dsp:cNvPr id="0" name=""/>
        <dsp:cNvSpPr/>
      </dsp:nvSpPr>
      <dsp:spPr>
        <a:xfrm>
          <a:off x="4175309" y="1212833"/>
          <a:ext cx="3393268" cy="2035960"/>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6273" tIns="174533" rIns="166273" bIns="174533" numCol="1" spcCol="1270" anchor="ctr" anchorCtr="0">
          <a:noAutofit/>
        </a:bodyPr>
        <a:lstStyle/>
        <a:p>
          <a:pPr marL="0" lvl="0" indent="0" algn="ctr" defTabSz="755650">
            <a:lnSpc>
              <a:spcPct val="90000"/>
            </a:lnSpc>
            <a:spcBef>
              <a:spcPct val="0"/>
            </a:spcBef>
            <a:spcAft>
              <a:spcPct val="35000"/>
            </a:spcAft>
            <a:buNone/>
          </a:pPr>
          <a:r>
            <a:rPr lang="fr-FR" sz="1700" kern="1200" dirty="0">
              <a:effectLst>
                <a:outerShdw blurRad="38100" dist="38100" dir="2700000" algn="tl">
                  <a:srgbClr val="000000">
                    <a:alpha val="43137"/>
                  </a:srgbClr>
                </a:outerShdw>
              </a:effectLst>
            </a:rPr>
            <a:t>Commémoration de la conférence de 1972 sur </a:t>
          </a:r>
          <a:r>
            <a:rPr lang="fr-FR" sz="1700" b="1" kern="1200" dirty="0">
              <a:effectLst>
                <a:outerShdw blurRad="38100" dist="38100" dir="2700000" algn="tl">
                  <a:srgbClr val="000000">
                    <a:alpha val="43137"/>
                  </a:srgbClr>
                </a:outerShdw>
              </a:effectLst>
            </a:rPr>
            <a:t>l’Environnement humain </a:t>
          </a:r>
          <a:r>
            <a:rPr lang="fr-FR" sz="1700" kern="1200" dirty="0">
              <a:effectLst>
                <a:outerShdw blurRad="38100" dist="38100" dir="2700000" algn="tl">
                  <a:srgbClr val="000000">
                    <a:alpha val="43137"/>
                  </a:srgbClr>
                </a:outerShdw>
              </a:effectLst>
            </a:rPr>
            <a:t>&amp;</a:t>
          </a:r>
        </a:p>
        <a:p>
          <a:pPr marL="0" lvl="0" indent="0" algn="ctr" defTabSz="755650">
            <a:lnSpc>
              <a:spcPct val="90000"/>
            </a:lnSpc>
            <a:spcBef>
              <a:spcPct val="0"/>
            </a:spcBef>
            <a:spcAft>
              <a:spcPct val="35000"/>
            </a:spcAft>
            <a:buNone/>
          </a:pPr>
          <a:r>
            <a:rPr lang="fr-FR" sz="1700" b="1" kern="1200" dirty="0">
              <a:effectLst>
                <a:outerShdw blurRad="38100" dist="38100" dir="2700000" algn="tl">
                  <a:srgbClr val="000000">
                    <a:alpha val="43137"/>
                  </a:srgbClr>
                </a:outerShdw>
              </a:effectLst>
            </a:rPr>
            <a:t>50 ans de ONU Env.</a:t>
          </a:r>
        </a:p>
      </dsp:txBody>
      <dsp:txXfrm>
        <a:off x="4175309" y="1212833"/>
        <a:ext cx="3393268" cy="2035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37A72-55FE-4E4C-B46F-D1279162D83D}">
      <dsp:nvSpPr>
        <dsp:cNvPr id="0" name=""/>
        <dsp:cNvSpPr/>
      </dsp:nvSpPr>
      <dsp:spPr>
        <a:xfrm>
          <a:off x="0" y="0"/>
          <a:ext cx="119020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80E4C2F-DBDB-479E-9D42-597BDD6B82BC}">
      <dsp:nvSpPr>
        <dsp:cNvPr id="0" name=""/>
        <dsp:cNvSpPr/>
      </dsp:nvSpPr>
      <dsp:spPr>
        <a:xfrm>
          <a:off x="0" y="0"/>
          <a:ext cx="11902099" cy="1322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fr-FR" sz="1900" b="1" kern="12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Construire une vision globale sur la façon de parvenir à une planète saine et à la prospérité pour tous </a:t>
          </a:r>
          <a:r>
            <a:rPr lang="fr-FR" sz="1900" kern="12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tout en accélérant les progrès vers les ODDs et les accords multilatéraux sur l’environnement grâce à une reprise verte inclusive</a:t>
          </a:r>
          <a:endParaRPr lang="fr-FR" sz="1900" kern="1200" dirty="0">
            <a:effectLst>
              <a:outerShdw blurRad="38100" dist="38100" dir="2700000" algn="tl">
                <a:srgbClr val="000000">
                  <a:alpha val="43137"/>
                </a:srgbClr>
              </a:outerShdw>
            </a:effectLst>
          </a:endParaRPr>
        </a:p>
      </dsp:txBody>
      <dsp:txXfrm>
        <a:off x="0" y="0"/>
        <a:ext cx="11902099" cy="1322316"/>
      </dsp:txXfrm>
    </dsp:sp>
    <dsp:sp modelId="{F3B95648-50E9-47E0-8EB4-3EEB0FED8E18}">
      <dsp:nvSpPr>
        <dsp:cNvPr id="0" name=""/>
        <dsp:cNvSpPr/>
      </dsp:nvSpPr>
      <dsp:spPr>
        <a:xfrm>
          <a:off x="0" y="1322316"/>
          <a:ext cx="11902099"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F5448FF-3157-4911-B769-4C9FECDAF0EA}">
      <dsp:nvSpPr>
        <dsp:cNvPr id="0" name=""/>
        <dsp:cNvSpPr/>
      </dsp:nvSpPr>
      <dsp:spPr>
        <a:xfrm>
          <a:off x="0" y="1322316"/>
          <a:ext cx="11902099" cy="1322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r-FR" sz="1900" b="1" kern="12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Présenter des recommandations claires </a:t>
          </a:r>
          <a:r>
            <a:rPr lang="fr-FR" sz="1900" kern="12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à l’intention de toutes les parties prenantes sur les actions prioritaires qui peuvent faire progresser les politiques nationales et sectorielles qui luttent contre le changement climatique et tirent parti de solutions fondées sur la nature (CDN, stratégie biodiversité, l’économie verte -bleue/relance verte et les cadres des ODD)</a:t>
          </a:r>
          <a:endParaRPr lang="fr-FR" sz="1900" kern="1200" dirty="0">
            <a:effectLst>
              <a:outerShdw blurRad="38100" dist="38100" dir="2700000" algn="tl">
                <a:srgbClr val="000000">
                  <a:alpha val="43137"/>
                </a:srgbClr>
              </a:outerShdw>
            </a:effectLst>
          </a:endParaRPr>
        </a:p>
      </dsp:txBody>
      <dsp:txXfrm>
        <a:off x="0" y="1322316"/>
        <a:ext cx="11902099" cy="1322316"/>
      </dsp:txXfrm>
    </dsp:sp>
    <dsp:sp modelId="{6C781EA6-6F55-4AB9-95B0-7C53BDD1BD95}">
      <dsp:nvSpPr>
        <dsp:cNvPr id="0" name=""/>
        <dsp:cNvSpPr/>
      </dsp:nvSpPr>
      <dsp:spPr>
        <a:xfrm>
          <a:off x="0" y="2644632"/>
          <a:ext cx="11902099"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F6A9EB-6851-4D2F-9629-B0F904D63851}">
      <dsp:nvSpPr>
        <dsp:cNvPr id="0" name=""/>
        <dsp:cNvSpPr/>
      </dsp:nvSpPr>
      <dsp:spPr>
        <a:xfrm>
          <a:off x="0" y="2644632"/>
          <a:ext cx="11902099" cy="1322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fr-FR" sz="1900" b="1" kern="12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Amplifier la voix </a:t>
          </a:r>
          <a:r>
            <a:rPr lang="fr-FR" sz="1900" kern="12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des pauvres et d’autres groupes marginalisés</a:t>
          </a:r>
          <a:endParaRPr lang="fr-FR" sz="1900" kern="1200" dirty="0">
            <a:effectLst>
              <a:outerShdw blurRad="38100" dist="38100" dir="2700000" algn="tl">
                <a:srgbClr val="000000">
                  <a:alpha val="43137"/>
                </a:srgbClr>
              </a:outerShdw>
            </a:effectLst>
          </a:endParaRPr>
        </a:p>
      </dsp:txBody>
      <dsp:txXfrm>
        <a:off x="0" y="2644632"/>
        <a:ext cx="11902099" cy="1322316"/>
      </dsp:txXfrm>
    </dsp:sp>
    <dsp:sp modelId="{506D9844-898D-46AB-AC01-D06ADAF925FE}">
      <dsp:nvSpPr>
        <dsp:cNvPr id="0" name=""/>
        <dsp:cNvSpPr/>
      </dsp:nvSpPr>
      <dsp:spPr>
        <a:xfrm>
          <a:off x="0" y="3966948"/>
          <a:ext cx="11902099"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38A1C2F-C275-4075-AD9C-9C5372471D83}">
      <dsp:nvSpPr>
        <dsp:cNvPr id="0" name=""/>
        <dsp:cNvSpPr/>
      </dsp:nvSpPr>
      <dsp:spPr>
        <a:xfrm>
          <a:off x="0" y="3324685"/>
          <a:ext cx="11902099" cy="1322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fr-FR" sz="1900" b="1" kern="12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Influencer les débats locaux et mondiaux </a:t>
          </a:r>
          <a:r>
            <a:rPr lang="fr-FR" sz="1900" kern="12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qui tiennent compte des points de vue de toutes les parties prenantes.</a:t>
          </a:r>
          <a:endParaRPr lang="fr-FR" sz="1900" kern="1200" dirty="0">
            <a:effectLst>
              <a:outerShdw blurRad="38100" dist="38100" dir="2700000" algn="tl">
                <a:srgbClr val="000000">
                  <a:alpha val="43137"/>
                </a:srgbClr>
              </a:outerShdw>
            </a:effectLst>
          </a:endParaRPr>
        </a:p>
      </dsp:txBody>
      <dsp:txXfrm>
        <a:off x="0" y="3324685"/>
        <a:ext cx="11902099" cy="13223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7DEFF-F5CF-4F84-9952-5CED3AC010C1}" type="datetimeFigureOut">
              <a:rPr lang="fr-FR" smtClean="0"/>
              <a:t>13/04/2022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29195-313E-4398-951F-08D9C9FE065D}" type="slidenum">
              <a:rPr lang="fr-FR" smtClean="0"/>
              <a:t>‹N°›</a:t>
            </a:fld>
            <a:endParaRPr lang="fr-FR"/>
          </a:p>
        </p:txBody>
      </p:sp>
    </p:spTree>
    <p:extLst>
      <p:ext uri="{BB962C8B-B14F-4D97-AF65-F5344CB8AC3E}">
        <p14:creationId xmlns:p14="http://schemas.microsoft.com/office/powerpoint/2010/main" val="160499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4E2D57-C97F-FC4F-8D19-DBCF207E8463}" type="slidenum">
              <a:rPr lang="en-US" smtClean="0"/>
              <a:t>8</a:t>
            </a:fld>
            <a:endParaRPr lang="en-US"/>
          </a:p>
        </p:txBody>
      </p:sp>
    </p:spTree>
    <p:extLst>
      <p:ext uri="{BB962C8B-B14F-4D97-AF65-F5344CB8AC3E}">
        <p14:creationId xmlns:p14="http://schemas.microsoft.com/office/powerpoint/2010/main" val="248418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0729195-313E-4398-951F-08D9C9FE065D}" type="slidenum">
              <a:rPr lang="fr-FR" smtClean="0"/>
              <a:t>9</a:t>
            </a:fld>
            <a:endParaRPr lang="fr-FR"/>
          </a:p>
        </p:txBody>
      </p:sp>
    </p:spTree>
    <p:extLst>
      <p:ext uri="{BB962C8B-B14F-4D97-AF65-F5344CB8AC3E}">
        <p14:creationId xmlns:p14="http://schemas.microsoft.com/office/powerpoint/2010/main" val="1438401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5B008-0300-494D-8CC7-50F4AE8D4D36}"/>
              </a:ext>
            </a:extLst>
          </p:cNvPr>
          <p:cNvPicPr>
            <a:picLocks noChangeAspect="1"/>
          </p:cNvPicPr>
          <p:nvPr userDrawn="1"/>
        </p:nvPicPr>
        <p:blipFill>
          <a:blip r:embed="rId2">
            <a:alphaModFix amt="75000"/>
          </a:blip>
          <a:stretch>
            <a:fillRect/>
          </a:stretch>
        </p:blipFill>
        <p:spPr>
          <a:xfrm>
            <a:off x="0" y="0"/>
            <a:ext cx="12192000" cy="6858000"/>
          </a:xfrm>
          <a:prstGeom prst="rect">
            <a:avLst/>
          </a:prstGeom>
          <a:noFill/>
        </p:spPr>
      </p:pic>
      <p:sp>
        <p:nvSpPr>
          <p:cNvPr id="9" name="Title 1">
            <a:extLst>
              <a:ext uri="{FF2B5EF4-FFF2-40B4-BE49-F238E27FC236}">
                <a16:creationId xmlns:a16="http://schemas.microsoft.com/office/drawing/2014/main" id="{F35618AC-FCE5-9545-A06C-F73B94FCF4F5}"/>
              </a:ext>
            </a:extLst>
          </p:cNvPr>
          <p:cNvSpPr>
            <a:spLocks noGrp="1"/>
          </p:cNvSpPr>
          <p:nvPr>
            <p:ph type="ctrTitle"/>
          </p:nvPr>
        </p:nvSpPr>
        <p:spPr>
          <a:xfrm>
            <a:off x="1215082" y="3031435"/>
            <a:ext cx="10831144" cy="1022224"/>
          </a:xfrm>
          <a:prstGeom prst="rect">
            <a:avLst/>
          </a:prstGeom>
        </p:spPr>
        <p:txBody>
          <a:bodyPr anchor="b"/>
          <a:lstStyle>
            <a:lvl1pPr algn="l">
              <a:defRPr sz="6000"/>
            </a:lvl1pPr>
          </a:lstStyle>
          <a:p>
            <a:r>
              <a:rPr lang="en-US" dirty="0"/>
              <a:t>Click to edit Master title style</a:t>
            </a:r>
          </a:p>
        </p:txBody>
      </p:sp>
      <p:sp>
        <p:nvSpPr>
          <p:cNvPr id="10" name="Subtitle 2">
            <a:extLst>
              <a:ext uri="{FF2B5EF4-FFF2-40B4-BE49-F238E27FC236}">
                <a16:creationId xmlns:a16="http://schemas.microsoft.com/office/drawing/2014/main" id="{9972E17F-73DC-4E47-B357-39CB55DCC1AA}"/>
              </a:ext>
            </a:extLst>
          </p:cNvPr>
          <p:cNvSpPr>
            <a:spLocks noGrp="1"/>
          </p:cNvSpPr>
          <p:nvPr>
            <p:ph type="subTitle" idx="1" hasCustomPrompt="1"/>
          </p:nvPr>
        </p:nvSpPr>
        <p:spPr>
          <a:xfrm>
            <a:off x="1215082" y="4053659"/>
            <a:ext cx="7825947" cy="625474"/>
          </a:xfrm>
        </p:spPr>
        <p:txBody>
          <a:bodyPr anchor="b"/>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A picture containing ball, player, drawing, food&#10;&#10;Description automatically generated">
            <a:extLst>
              <a:ext uri="{FF2B5EF4-FFF2-40B4-BE49-F238E27FC236}">
                <a16:creationId xmlns:a16="http://schemas.microsoft.com/office/drawing/2014/main" id="{27973F4C-9B19-5E43-8911-9A9038271613}"/>
              </a:ext>
            </a:extLst>
          </p:cNvPr>
          <p:cNvPicPr>
            <a:picLocks noChangeAspect="1"/>
          </p:cNvPicPr>
          <p:nvPr userDrawn="1"/>
        </p:nvPicPr>
        <p:blipFill>
          <a:blip r:embed="rId3"/>
          <a:stretch>
            <a:fillRect/>
          </a:stretch>
        </p:blipFill>
        <p:spPr>
          <a:xfrm>
            <a:off x="10971629" y="456106"/>
            <a:ext cx="639857" cy="1300973"/>
          </a:xfrm>
          <a:prstGeom prst="rect">
            <a:avLst/>
          </a:prstGeom>
        </p:spPr>
      </p:pic>
    </p:spTree>
    <p:extLst>
      <p:ext uri="{BB962C8B-B14F-4D97-AF65-F5344CB8AC3E}">
        <p14:creationId xmlns:p14="http://schemas.microsoft.com/office/powerpoint/2010/main" val="554888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537C3-8C67-D940-A567-1C8EDCF8261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picture containing ball, player, drawing, food&#10;&#10;Description automatically generated">
            <a:extLst>
              <a:ext uri="{FF2B5EF4-FFF2-40B4-BE49-F238E27FC236}">
                <a16:creationId xmlns:a16="http://schemas.microsoft.com/office/drawing/2014/main" id="{0DB4A156-2DB3-1147-B087-6772998E5532}"/>
              </a:ext>
            </a:extLst>
          </p:cNvPr>
          <p:cNvPicPr>
            <a:picLocks noChangeAspect="1"/>
          </p:cNvPicPr>
          <p:nvPr userDrawn="1"/>
        </p:nvPicPr>
        <p:blipFill>
          <a:blip r:embed="rId3"/>
          <a:stretch>
            <a:fillRect/>
          </a:stretch>
        </p:blipFill>
        <p:spPr>
          <a:xfrm>
            <a:off x="5486898" y="2190236"/>
            <a:ext cx="1218203" cy="2476880"/>
          </a:xfrm>
          <a:prstGeom prst="rect">
            <a:avLst/>
          </a:prstGeom>
        </p:spPr>
      </p:pic>
    </p:spTree>
    <p:extLst>
      <p:ext uri="{BB962C8B-B14F-4D97-AF65-F5344CB8AC3E}">
        <p14:creationId xmlns:p14="http://schemas.microsoft.com/office/powerpoint/2010/main" val="3843891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amp; text_option2">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395346" y="716283"/>
            <a:ext cx="7137722" cy="5163819"/>
          </a:xfrm>
        </p:spPr>
        <p:txBody>
          <a:bodyPr lIns="0" tIns="0" rIns="0" bIns="0">
            <a:noAutofit/>
          </a:bodyPr>
          <a:lstStyle>
            <a:lvl1pPr marL="310912" indent="-310912">
              <a:lnSpc>
                <a:spcPts val="2200"/>
              </a:lnSpc>
              <a:spcBef>
                <a:spcPts val="0"/>
              </a:spcBef>
              <a:buSzPct val="90000"/>
              <a:buFontTx/>
              <a:buBlip>
                <a:blip r:embed="rId2"/>
              </a:buBlip>
              <a:defRPr sz="1800">
                <a:solidFill>
                  <a:srgbClr val="0A4C73"/>
                </a:solidFill>
              </a:defRPr>
            </a:lvl1pPr>
            <a:lvl2pPr marL="310912" indent="-310912">
              <a:lnSpc>
                <a:spcPts val="2200"/>
              </a:lnSpc>
              <a:spcBef>
                <a:spcPts val="0"/>
              </a:spcBef>
              <a:buSzPct val="90000"/>
              <a:buFontTx/>
              <a:buBlip>
                <a:blip r:embed="rId2"/>
              </a:buBlip>
              <a:defRPr sz="1800">
                <a:solidFill>
                  <a:srgbClr val="0A4C73"/>
                </a:solidFill>
              </a:defRPr>
            </a:lvl2pPr>
            <a:lvl3pPr marL="310912" indent="-310912">
              <a:lnSpc>
                <a:spcPts val="2200"/>
              </a:lnSpc>
              <a:spcBef>
                <a:spcPts val="0"/>
              </a:spcBef>
              <a:buSzPct val="90000"/>
              <a:buFontTx/>
              <a:buBlip>
                <a:blip r:embed="rId2"/>
              </a:buBlip>
              <a:defRPr sz="1800">
                <a:solidFill>
                  <a:srgbClr val="0A4C73"/>
                </a:solidFill>
              </a:defRPr>
            </a:lvl3pPr>
            <a:lvl4pPr marL="310912" indent="-310912">
              <a:lnSpc>
                <a:spcPts val="2200"/>
              </a:lnSpc>
              <a:spcBef>
                <a:spcPts val="0"/>
              </a:spcBef>
              <a:buSzPct val="90000"/>
              <a:buFontTx/>
              <a:buBlip>
                <a:blip r:embed="rId2"/>
              </a:buBlip>
              <a:defRPr sz="1800">
                <a:solidFill>
                  <a:srgbClr val="0A4C73"/>
                </a:solidFill>
              </a:defRPr>
            </a:lvl4pPr>
            <a:lvl5pPr marL="310912" indent="-310912">
              <a:lnSpc>
                <a:spcPts val="2200"/>
              </a:lnSpc>
              <a:spcBef>
                <a:spcPts val="0"/>
              </a:spcBef>
              <a:buSzPct val="90000"/>
              <a:buFontTx/>
              <a:buBlip>
                <a:blip r:embed="rId2"/>
              </a:buBlip>
              <a:defRPr sz="1800">
                <a:solidFill>
                  <a:srgbClr val="0A4C73"/>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8E14E63-36BD-3248-9B99-CB3315CAB9D8}" type="slidenum">
              <a:rPr lang="en-US" smtClean="0"/>
              <a:t>‹N°›</a:t>
            </a:fld>
            <a:endParaRPr lang="en-US"/>
          </a:p>
        </p:txBody>
      </p:sp>
      <p:sp>
        <p:nvSpPr>
          <p:cNvPr id="11" name="Date Placeholder 3"/>
          <p:cNvSpPr>
            <a:spLocks noGrp="1"/>
          </p:cNvSpPr>
          <p:nvPr>
            <p:ph type="dt" sz="half" idx="13"/>
          </p:nvPr>
        </p:nvSpPr>
        <p:spPr>
          <a:xfrm>
            <a:off x="677354" y="6172202"/>
            <a:ext cx="2844800" cy="365125"/>
          </a:xfrm>
          <a:prstGeom prst="rect">
            <a:avLst/>
          </a:prstGeom>
        </p:spPr>
        <p:txBody>
          <a:bodyPr lIns="0" tIns="0" rIns="0" bIns="0" anchor="t" anchorCtr="0"/>
          <a:lstStyle>
            <a:lvl1pPr>
              <a:defRPr sz="1000" b="0" i="0">
                <a:solidFill>
                  <a:srgbClr val="045588"/>
                </a:solidFill>
                <a:latin typeface="Calibri" panose="020F0502020204030204" pitchFamily="34" charset="0"/>
              </a:defRPr>
            </a:lvl1pPr>
          </a:lstStyle>
          <a:p>
            <a:fld id="{46249210-5595-C449-A056-5830D7B0A7E6}" type="datetimeFigureOut">
              <a:rPr lang="en-US" smtClean="0"/>
              <a:pPr/>
              <a:t>4/13/2022</a:t>
            </a:fld>
            <a:endParaRPr lang="en-US"/>
          </a:p>
        </p:txBody>
      </p:sp>
      <p:sp>
        <p:nvSpPr>
          <p:cNvPr id="12" name="Footer Placeholder 4"/>
          <p:cNvSpPr>
            <a:spLocks noGrp="1"/>
          </p:cNvSpPr>
          <p:nvPr>
            <p:ph type="ftr" sz="quarter" idx="3"/>
          </p:nvPr>
        </p:nvSpPr>
        <p:spPr>
          <a:xfrm>
            <a:off x="4165601" y="6170079"/>
            <a:ext cx="3860800" cy="365125"/>
          </a:xfrm>
          <a:prstGeom prst="rect">
            <a:avLst/>
          </a:prstGeom>
        </p:spPr>
        <p:txBody>
          <a:bodyPr lIns="0" tIns="0" rIns="0" bIns="0"/>
          <a:lstStyle>
            <a:lvl1pPr algn="ctr">
              <a:defRPr sz="1000" b="0" i="0">
                <a:solidFill>
                  <a:srgbClr val="045588"/>
                </a:solidFill>
                <a:latin typeface="Calibri" panose="020F0502020204030204" pitchFamily="34" charset="0"/>
                <a:cs typeface="Calibri" panose="020F0502020204030204" pitchFamily="34" charset="0"/>
              </a:defRPr>
            </a:lvl1pPr>
          </a:lstStyle>
          <a:p>
            <a:endParaRPr lang="en-US"/>
          </a:p>
        </p:txBody>
      </p:sp>
      <p:sp>
        <p:nvSpPr>
          <p:cNvPr id="10" name="Picture Placeholder 2"/>
          <p:cNvSpPr>
            <a:spLocks noGrp="1"/>
          </p:cNvSpPr>
          <p:nvPr>
            <p:ph type="pic" idx="1"/>
          </p:nvPr>
        </p:nvSpPr>
        <p:spPr>
          <a:xfrm>
            <a:off x="677354" y="716282"/>
            <a:ext cx="3488246" cy="5163818"/>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Tree>
    <p:extLst>
      <p:ext uri="{BB962C8B-B14F-4D97-AF65-F5344CB8AC3E}">
        <p14:creationId xmlns:p14="http://schemas.microsoft.com/office/powerpoint/2010/main" val="57543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EB64-C0C7-6C43-B1A2-51C21FE16E12}"/>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E65FCF-499D-6E45-B3AF-F414ABF505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77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21F9-4398-B14F-B02F-EFA3BCAC7F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C7F5E4-EAD3-8B42-9885-D7319185C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8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9CEA-A734-4A44-92E3-56758F5C5B92}"/>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AA4D1F-F0BD-8B43-9624-DE52BC95A2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626995-C0D3-1C4D-B316-C55A678E7B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25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D3F0D6-21E2-AD40-ADB2-86E6C0E8D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DB3F4-A41E-B74E-81FF-2CE011381D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FB1B4E-770D-634E-8CC9-C8F7CDB0E1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1D713-21DD-7344-87D9-DD08DE3102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7333EC3E-0F82-FA49-928B-1093BF6AB116}"/>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51894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183A-87FA-904B-B8FC-31D5F4DD7F7E}"/>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1529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4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5F9904-060E-9243-9D0A-72C1077A0F60}"/>
              </a:ext>
            </a:extLst>
          </p:cNvPr>
          <p:cNvSpPr>
            <a:spLocks noGrp="1"/>
          </p:cNvSpPr>
          <p:nvPr>
            <p:ph idx="1"/>
          </p:nvPr>
        </p:nvSpPr>
        <p:spPr>
          <a:xfrm>
            <a:off x="5180012" y="152638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6642856-C495-1740-834F-9EEB4CA77862}"/>
              </a:ext>
            </a:extLst>
          </p:cNvPr>
          <p:cNvSpPr>
            <a:spLocks noGrp="1"/>
          </p:cNvSpPr>
          <p:nvPr>
            <p:ph type="body" sz="half" idx="2"/>
          </p:nvPr>
        </p:nvSpPr>
        <p:spPr>
          <a:xfrm>
            <a:off x="839788" y="1526381"/>
            <a:ext cx="3932237" cy="43426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3059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4DC307-33D6-2F4C-BE6C-9B3D37B57E9C}"/>
              </a:ext>
            </a:extLst>
          </p:cNvPr>
          <p:cNvSpPr>
            <a:spLocks noGrp="1"/>
          </p:cNvSpPr>
          <p:nvPr>
            <p:ph type="pic" idx="1"/>
          </p:nvPr>
        </p:nvSpPr>
        <p:spPr>
          <a:xfrm>
            <a:off x="5183188" y="1580322"/>
            <a:ext cx="6172200" cy="42807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6DAB67-A291-1945-B3C2-A6150D8EC892}"/>
              </a:ext>
            </a:extLst>
          </p:cNvPr>
          <p:cNvSpPr>
            <a:spLocks noGrp="1"/>
          </p:cNvSpPr>
          <p:nvPr>
            <p:ph type="body" sz="half" idx="2"/>
          </p:nvPr>
        </p:nvSpPr>
        <p:spPr>
          <a:xfrm>
            <a:off x="839788" y="1580322"/>
            <a:ext cx="3932237" cy="4288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686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B126BB-C052-2B43-864C-1221AD1D486E}"/>
              </a:ext>
            </a:extLst>
          </p:cNvPr>
          <p:cNvPicPr>
            <a:picLocks noChangeAspect="1"/>
          </p:cNvPicPr>
          <p:nvPr userDrawn="1"/>
        </p:nvPicPr>
        <p:blipFill>
          <a:blip r:embed="rId13"/>
          <a:stretch>
            <a:fillRect/>
          </a:stretch>
        </p:blipFill>
        <p:spPr>
          <a:xfrm>
            <a:off x="0" y="0"/>
            <a:ext cx="12192000" cy="1168400"/>
          </a:xfrm>
          <a:prstGeom prst="rect">
            <a:avLst/>
          </a:prstGeom>
        </p:spPr>
      </p:pic>
      <p:sp>
        <p:nvSpPr>
          <p:cNvPr id="3" name="Text Placeholder 2">
            <a:extLst>
              <a:ext uri="{FF2B5EF4-FFF2-40B4-BE49-F238E27FC236}">
                <a16:creationId xmlns:a16="http://schemas.microsoft.com/office/drawing/2014/main" id="{0665A9E4-E614-D84D-9314-C67550366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ball, player, drawing, food&#10;&#10;Description automatically generated">
            <a:extLst>
              <a:ext uri="{FF2B5EF4-FFF2-40B4-BE49-F238E27FC236}">
                <a16:creationId xmlns:a16="http://schemas.microsoft.com/office/drawing/2014/main" id="{C3784482-F066-7240-A0AF-84F9ACBB961B}"/>
              </a:ext>
            </a:extLst>
          </p:cNvPr>
          <p:cNvPicPr>
            <a:picLocks noChangeAspect="1"/>
          </p:cNvPicPr>
          <p:nvPr userDrawn="1"/>
        </p:nvPicPr>
        <p:blipFill>
          <a:blip r:embed="rId14"/>
          <a:stretch>
            <a:fillRect/>
          </a:stretch>
        </p:blipFill>
        <p:spPr>
          <a:xfrm>
            <a:off x="11327112" y="92933"/>
            <a:ext cx="494011" cy="1004435"/>
          </a:xfrm>
          <a:prstGeom prst="rect">
            <a:avLst/>
          </a:prstGeom>
        </p:spPr>
      </p:pic>
      <p:sp>
        <p:nvSpPr>
          <p:cNvPr id="12" name="Title Placeholder 1">
            <a:extLst>
              <a:ext uri="{FF2B5EF4-FFF2-40B4-BE49-F238E27FC236}">
                <a16:creationId xmlns:a16="http://schemas.microsoft.com/office/drawing/2014/main" id="{CF8B44FA-611E-FC40-916A-FFE5928ECDFC}"/>
              </a:ext>
            </a:extLst>
          </p:cNvPr>
          <p:cNvSpPr>
            <a:spLocks noGrp="1"/>
          </p:cNvSpPr>
          <p:nvPr>
            <p:ph type="title"/>
          </p:nvPr>
        </p:nvSpPr>
        <p:spPr>
          <a:xfrm>
            <a:off x="430696" y="248478"/>
            <a:ext cx="10515600" cy="810592"/>
          </a:xfrm>
          <a:prstGeom prst="rect">
            <a:avLst/>
          </a:prstGeom>
        </p:spPr>
        <p:txBody>
          <a:bodyPr vert="horz" lIns="91440" tIns="45720" rIns="91440" bIns="45720" rtlCol="0" anchor="b">
            <a:normAutofit/>
          </a:bodyPr>
          <a:lstStyle/>
          <a:p>
            <a:r>
              <a:rPr lang="en-US" dirty="0"/>
              <a:t>Click to edit Master title style</a:t>
            </a:r>
          </a:p>
        </p:txBody>
      </p:sp>
      <p:sp>
        <p:nvSpPr>
          <p:cNvPr id="13" name="TextBox 12">
            <a:extLst>
              <a:ext uri="{FF2B5EF4-FFF2-40B4-BE49-F238E27FC236}">
                <a16:creationId xmlns:a16="http://schemas.microsoft.com/office/drawing/2014/main" id="{A3ABEF93-168F-F346-9651-858AF63594A6}"/>
              </a:ext>
            </a:extLst>
          </p:cNvPr>
          <p:cNvSpPr txBox="1"/>
          <p:nvPr userDrawn="1"/>
        </p:nvSpPr>
        <p:spPr>
          <a:xfrm>
            <a:off x="5585791" y="6513183"/>
            <a:ext cx="6180731" cy="261610"/>
          </a:xfrm>
          <a:prstGeom prst="rect">
            <a:avLst/>
          </a:prstGeom>
          <a:noFill/>
        </p:spPr>
        <p:txBody>
          <a:bodyPr wrap="square" rtlCol="0">
            <a:spAutoFit/>
          </a:bodyPr>
          <a:lstStyle/>
          <a:p>
            <a:pPr algn="r"/>
            <a:r>
              <a:rPr lang="en-US" sz="1050" b="0" i="0" u="none" strike="noStrike" kern="1200" dirty="0">
                <a:solidFill>
                  <a:schemeClr val="tx1"/>
                </a:solidFill>
                <a:effectLst/>
                <a:latin typeface="+mn-lt"/>
                <a:ea typeface="+mn-ea"/>
                <a:cs typeface="+mn-cs"/>
              </a:rPr>
              <a:t>PROGRAMME DES NATIONS UNIES POUR LE DÉVELOPPEMENT</a:t>
            </a:r>
            <a:endParaRPr lang="en-US" sz="600" b="0" dirty="0">
              <a:solidFill>
                <a:schemeClr val="tx1">
                  <a:alpha val="75000"/>
                </a:schemeClr>
              </a:solidFill>
            </a:endParaRPr>
          </a:p>
        </p:txBody>
      </p:sp>
    </p:spTree>
    <p:extLst>
      <p:ext uri="{BB962C8B-B14F-4D97-AF65-F5344CB8AC3E}">
        <p14:creationId xmlns:p14="http://schemas.microsoft.com/office/powerpoint/2010/main" val="36559339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sv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parkblue.org/stockholm50/consultation-guine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AB225BA-7412-4605-8E8D-5AED2BF56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arbre, extérieur, eau, nature&#10;&#10;Description générée automatiquement">
            <a:extLst>
              <a:ext uri="{FF2B5EF4-FFF2-40B4-BE49-F238E27FC236}">
                <a16:creationId xmlns:a16="http://schemas.microsoft.com/office/drawing/2014/main" id="{958309D2-A503-4D09-B4EB-E4321919E27A}"/>
              </a:ext>
            </a:extLst>
          </p:cNvPr>
          <p:cNvPicPr>
            <a:picLocks noChangeAspect="1"/>
          </p:cNvPicPr>
          <p:nvPr/>
        </p:nvPicPr>
        <p:blipFill rotWithShape="1">
          <a:blip r:embed="rId2"/>
          <a:srcRect t="20571" b="4429"/>
          <a:stretch/>
        </p:blipFill>
        <p:spPr>
          <a:xfrm>
            <a:off x="20" y="10"/>
            <a:ext cx="12191981" cy="6857990"/>
          </a:xfrm>
          <a:prstGeom prst="rect">
            <a:avLst/>
          </a:prstGeom>
        </p:spPr>
      </p:pic>
      <p:sp>
        <p:nvSpPr>
          <p:cNvPr id="21" name="Rectangle 20">
            <a:extLst>
              <a:ext uri="{FF2B5EF4-FFF2-40B4-BE49-F238E27FC236}">
                <a16:creationId xmlns:a16="http://schemas.microsoft.com/office/drawing/2014/main" id="{604BB9CD-970D-4FE5-B4E3-D651735BF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2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598F7-78D3-4440-8354-5D334745FF95}"/>
              </a:ext>
            </a:extLst>
          </p:cNvPr>
          <p:cNvSpPr>
            <a:spLocks noGrp="1"/>
          </p:cNvSpPr>
          <p:nvPr>
            <p:ph type="ctrTitle"/>
          </p:nvPr>
        </p:nvSpPr>
        <p:spPr>
          <a:xfrm>
            <a:off x="1112520" y="2152955"/>
            <a:ext cx="9966960" cy="2552091"/>
          </a:xfrm>
        </p:spPr>
        <p:txBody>
          <a:bodyPr vert="horz" lIns="91440" tIns="45720" rIns="91440" bIns="45720" rtlCol="0" anchor="ctr">
            <a:normAutofit/>
          </a:bodyPr>
          <a:lstStyle/>
          <a:p>
            <a:pPr algn="ctr"/>
            <a:r>
              <a:rPr lang="en-US" sz="8000">
                <a:solidFill>
                  <a:srgbClr val="FFFFFF"/>
                </a:solidFill>
                <a:effectLst>
                  <a:outerShdw blurRad="38100" dist="38100" dir="2700000" algn="tl">
                    <a:srgbClr val="000000">
                      <a:alpha val="43137"/>
                    </a:srgbClr>
                  </a:outerShdw>
                </a:effectLst>
              </a:rPr>
              <a:t>CONFERENCE STOCKHOLM+50</a:t>
            </a:r>
          </a:p>
        </p:txBody>
      </p:sp>
      <p:sp>
        <p:nvSpPr>
          <p:cNvPr id="3" name="Subtitle 2">
            <a:extLst>
              <a:ext uri="{FF2B5EF4-FFF2-40B4-BE49-F238E27FC236}">
                <a16:creationId xmlns:a16="http://schemas.microsoft.com/office/drawing/2014/main" id="{5FFA26AB-8DB2-C94A-8178-0FB61847F9DF}"/>
              </a:ext>
            </a:extLst>
          </p:cNvPr>
          <p:cNvSpPr>
            <a:spLocks noGrp="1"/>
          </p:cNvSpPr>
          <p:nvPr>
            <p:ph type="subTitle" idx="1"/>
          </p:nvPr>
        </p:nvSpPr>
        <p:spPr>
          <a:xfrm>
            <a:off x="2150364" y="5342072"/>
            <a:ext cx="7891272" cy="707465"/>
          </a:xfrm>
          <a:ln>
            <a:noFill/>
          </a:ln>
        </p:spPr>
        <p:txBody>
          <a:bodyPr vert="horz" lIns="91440" tIns="45720" rIns="91440" bIns="45720" rtlCol="0">
            <a:normAutofit/>
          </a:bodyPr>
          <a:lstStyle/>
          <a:p>
            <a:pPr algn="ctr"/>
            <a:r>
              <a:rPr lang="en-US" b="1">
                <a:solidFill>
                  <a:srgbClr val="FFFFFF"/>
                </a:solidFill>
                <a:effectLst>
                  <a:outerShdw blurRad="38100" dist="38100" dir="2700000" algn="tl">
                    <a:srgbClr val="000000">
                      <a:alpha val="43137"/>
                    </a:srgbClr>
                  </a:outerShdw>
                </a:effectLst>
              </a:rPr>
              <a:t>PRESENTATION &amp; FEUILLE DE ROUTE</a:t>
            </a:r>
          </a:p>
        </p:txBody>
      </p:sp>
      <p:sp>
        <p:nvSpPr>
          <p:cNvPr id="26" name="Rectangle 22">
            <a:extLst>
              <a:ext uri="{FF2B5EF4-FFF2-40B4-BE49-F238E27FC236}">
                <a16:creationId xmlns:a16="http://schemas.microsoft.com/office/drawing/2014/main" id="{5E0D6276-8D53-4DDA-A15A-90E0831F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195574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0C150C7-96FB-4EB9-BDF9-212535A60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808342"/>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78591FCF-80D8-4260-B5B4-7B4B1DE60A43}"/>
              </a:ext>
            </a:extLst>
          </p:cNvPr>
          <p:cNvPicPr>
            <a:picLocks noChangeAspect="1"/>
          </p:cNvPicPr>
          <p:nvPr/>
        </p:nvPicPr>
        <p:blipFill>
          <a:blip r:embed="rId6"/>
          <a:stretch>
            <a:fillRect/>
          </a:stretch>
        </p:blipFill>
        <p:spPr>
          <a:xfrm>
            <a:off x="10540401" y="-247228"/>
            <a:ext cx="1503597" cy="2283660"/>
          </a:xfrm>
          <a:prstGeom prst="rect">
            <a:avLst/>
          </a:prstGeom>
        </p:spPr>
      </p:pic>
      <p:pic>
        <p:nvPicPr>
          <p:cNvPr id="9" name="Image 8" descr="Une image contenant texte, tasse&#10;&#10;Description générée automatiquement">
            <a:extLst>
              <a:ext uri="{FF2B5EF4-FFF2-40B4-BE49-F238E27FC236}">
                <a16:creationId xmlns:a16="http://schemas.microsoft.com/office/drawing/2014/main" id="{F7C4DB01-AA29-4B66-816D-2A7346CB38F4}"/>
              </a:ext>
            </a:extLst>
          </p:cNvPr>
          <p:cNvPicPr>
            <a:picLocks noChangeAspect="1"/>
          </p:cNvPicPr>
          <p:nvPr/>
        </p:nvPicPr>
        <p:blipFill>
          <a:blip r:embed="rId7"/>
          <a:stretch>
            <a:fillRect/>
          </a:stretch>
        </p:blipFill>
        <p:spPr>
          <a:xfrm>
            <a:off x="176545" y="144266"/>
            <a:ext cx="1384901" cy="1555642"/>
          </a:xfrm>
          <a:prstGeom prst="rect">
            <a:avLst/>
          </a:prstGeom>
        </p:spPr>
      </p:pic>
    </p:spTree>
    <p:extLst>
      <p:ext uri="{BB962C8B-B14F-4D97-AF65-F5344CB8AC3E}">
        <p14:creationId xmlns:p14="http://schemas.microsoft.com/office/powerpoint/2010/main" val="23059841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arbre, extérieur, personne, rivière&#10;&#10;Description générée automatiquement">
            <a:extLst>
              <a:ext uri="{FF2B5EF4-FFF2-40B4-BE49-F238E27FC236}">
                <a16:creationId xmlns:a16="http://schemas.microsoft.com/office/drawing/2014/main" id="{726FBC06-0EE0-4AE0-9416-F30EDA34932D}"/>
              </a:ext>
            </a:extLst>
          </p:cNvPr>
          <p:cNvPicPr>
            <a:picLocks noChangeAspect="1"/>
          </p:cNvPicPr>
          <p:nvPr/>
        </p:nvPicPr>
        <p:blipFill rotWithShape="1">
          <a:blip r:embed="rId2"/>
          <a:srcRect l="584" t="9091" r="22714"/>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ZoneTexte 3">
            <a:extLst>
              <a:ext uri="{FF2B5EF4-FFF2-40B4-BE49-F238E27FC236}">
                <a16:creationId xmlns:a16="http://schemas.microsoft.com/office/drawing/2014/main" id="{71EB0845-2AA1-4CF7-8AF4-7521A67F9C6C}"/>
              </a:ext>
            </a:extLst>
          </p:cNvPr>
          <p:cNvSpPr txBox="1"/>
          <p:nvPr/>
        </p:nvSpPr>
        <p:spPr>
          <a:xfrm>
            <a:off x="151409" y="1209448"/>
            <a:ext cx="5846619" cy="32041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dirty="0">
                <a:effectLst>
                  <a:outerShdw blurRad="38100" dist="38100" dir="2700000" algn="tl">
                    <a:srgbClr val="000000">
                      <a:alpha val="43137"/>
                    </a:srgbClr>
                  </a:outerShdw>
                </a:effectLst>
                <a:latin typeface="+mj-lt"/>
                <a:ea typeface="+mj-ea"/>
                <a:cs typeface="+mj-cs"/>
              </a:rPr>
              <a:t>JE VOUS REMERCIE POUR VOTRE ATTENTION</a:t>
            </a:r>
          </a:p>
        </p:txBody>
      </p:sp>
      <p:sp>
        <p:nvSpPr>
          <p:cNvPr id="27"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877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AD7C627-6763-4ACD-B7C3-45B54AD7FAE5}"/>
              </a:ext>
            </a:extLst>
          </p:cNvPr>
          <p:cNvSpPr>
            <a:spLocks noGrp="1"/>
          </p:cNvSpPr>
          <p:nvPr>
            <p:ph type="title"/>
          </p:nvPr>
        </p:nvSpPr>
        <p:spPr>
          <a:xfrm>
            <a:off x="6094105" y="802955"/>
            <a:ext cx="4977976" cy="1454051"/>
          </a:xfrm>
        </p:spPr>
        <p:txBody>
          <a:bodyPr vert="horz" lIns="91440" tIns="45720" rIns="91440" bIns="45720" rtlCol="0">
            <a:normAutofit/>
          </a:bodyPr>
          <a:lstStyle/>
          <a:p>
            <a:r>
              <a:rPr lang="en-US" sz="3600" kern="1200">
                <a:solidFill>
                  <a:schemeClr val="tx2"/>
                </a:solidFill>
                <a:effectLst>
                  <a:outerShdw blurRad="38100" dist="38100" dir="2700000" algn="tl">
                    <a:srgbClr val="000000">
                      <a:alpha val="43137"/>
                    </a:srgbClr>
                  </a:outerShdw>
                </a:effectLst>
                <a:latin typeface="+mj-lt"/>
                <a:ea typeface="+mj-ea"/>
                <a:cs typeface="+mj-cs"/>
              </a:rPr>
              <a:t>AGENDA</a:t>
            </a:r>
          </a:p>
        </p:txBody>
      </p:sp>
      <p:grpSp>
        <p:nvGrpSpPr>
          <p:cNvPr id="36" name="Group 35">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37" name="Freeform: Shape 36">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Espace réservé du contenu 4" descr="Plan avec un remplissage uni">
            <a:extLst>
              <a:ext uri="{FF2B5EF4-FFF2-40B4-BE49-F238E27FC236}">
                <a16:creationId xmlns:a16="http://schemas.microsoft.com/office/drawing/2014/main" id="{F18E3D9B-4E2D-49F3-A4D0-E648D97F5D33}"/>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graphicFrame>
        <p:nvGraphicFramePr>
          <p:cNvPr id="20" name="ZoneTexte 5">
            <a:extLst>
              <a:ext uri="{FF2B5EF4-FFF2-40B4-BE49-F238E27FC236}">
                <a16:creationId xmlns:a16="http://schemas.microsoft.com/office/drawing/2014/main" id="{44FA91B5-DC37-E189-50A9-D03389BD45E2}"/>
              </a:ext>
            </a:extLst>
          </p:cNvPr>
          <p:cNvGraphicFramePr/>
          <p:nvPr>
            <p:extLst>
              <p:ext uri="{D42A27DB-BD31-4B8C-83A1-F6EECF244321}">
                <p14:modId xmlns:p14="http://schemas.microsoft.com/office/powerpoint/2010/main" val="3448626228"/>
              </p:ext>
            </p:extLst>
          </p:nvPr>
        </p:nvGraphicFramePr>
        <p:xfrm>
          <a:off x="6090574" y="2421682"/>
          <a:ext cx="4977578" cy="36392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7494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extérieur, roche&#10;&#10;Description générée automatiquement">
            <a:extLst>
              <a:ext uri="{FF2B5EF4-FFF2-40B4-BE49-F238E27FC236}">
                <a16:creationId xmlns:a16="http://schemas.microsoft.com/office/drawing/2014/main" id="{9C05B367-2A7E-4FC7-A14F-63FEC0BBB69E}"/>
              </a:ext>
            </a:extLst>
          </p:cNvPr>
          <p:cNvPicPr>
            <a:picLocks noChangeAspect="1"/>
          </p:cNvPicPr>
          <p:nvPr/>
        </p:nvPicPr>
        <p:blipFill rotWithShape="1">
          <a:blip r:embed="rId2"/>
          <a:srcRect l="14201" r="27761" b="-1"/>
          <a:stretch/>
        </p:blipFill>
        <p:spPr>
          <a:xfrm>
            <a:off x="6702444" y="544286"/>
            <a:ext cx="5489556" cy="631371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3DC0F2AD-CF6C-42D9-B10E-741DB372B965}"/>
              </a:ext>
            </a:extLst>
          </p:cNvPr>
          <p:cNvSpPr>
            <a:spLocks noGrp="1"/>
          </p:cNvSpPr>
          <p:nvPr>
            <p:ph type="title"/>
          </p:nvPr>
        </p:nvSpPr>
        <p:spPr>
          <a:xfrm>
            <a:off x="130703" y="-584699"/>
            <a:ext cx="7462427" cy="1240291"/>
          </a:xfrm>
        </p:spPr>
        <p:txBody>
          <a:bodyPr>
            <a:normAutofit/>
          </a:bodyPr>
          <a:lstStyle/>
          <a:p>
            <a:r>
              <a:rPr lang="en-US" sz="4000" dirty="0">
                <a:effectLst>
                  <a:outerShdw blurRad="38100" dist="38100" dir="2700000" algn="tl">
                    <a:srgbClr val="000000">
                      <a:alpha val="43137"/>
                    </a:srgbClr>
                  </a:outerShdw>
                </a:effectLst>
              </a:rPr>
              <a:t>1. Conférence Stockholm+50</a:t>
            </a:r>
          </a:p>
        </p:txBody>
      </p:sp>
      <p:sp>
        <p:nvSpPr>
          <p:cNvPr id="9" name="ZoneTexte 8">
            <a:extLst>
              <a:ext uri="{FF2B5EF4-FFF2-40B4-BE49-F238E27FC236}">
                <a16:creationId xmlns:a16="http://schemas.microsoft.com/office/drawing/2014/main" id="{DABF6A8B-7DFA-4E42-B97E-43C83C42E559}"/>
              </a:ext>
            </a:extLst>
          </p:cNvPr>
          <p:cNvSpPr txBox="1"/>
          <p:nvPr/>
        </p:nvSpPr>
        <p:spPr>
          <a:xfrm>
            <a:off x="-98445" y="917125"/>
            <a:ext cx="7261245" cy="646331"/>
          </a:xfrm>
          <a:prstGeom prst="rect">
            <a:avLst/>
          </a:prstGeom>
          <a:noFill/>
        </p:spPr>
        <p:txBody>
          <a:bodyPr wrap="square">
            <a:spAutoFit/>
          </a:bodyPr>
          <a:lstStyle/>
          <a:p>
            <a:pPr algn="ctr"/>
            <a:r>
              <a:rPr lang="en-US" b="0" i="1" dirty="0">
                <a:solidFill>
                  <a:srgbClr val="00B050"/>
                </a:solidFill>
                <a:effectLst>
                  <a:outerShdw blurRad="38100" dist="38100" dir="2700000" algn="tl">
                    <a:srgbClr val="000000">
                      <a:alpha val="43137"/>
                    </a:srgbClr>
                  </a:outerShdw>
                </a:effectLst>
                <a:latin typeface="montserrat" panose="00000500000000000000" pitchFamily="2" charset="0"/>
              </a:rPr>
              <a:t>“</a:t>
            </a:r>
            <a:r>
              <a:rPr lang="fr-FR" sz="1800" b="1" dirty="0">
                <a:solidFill>
                  <a:srgbClr val="00B050"/>
                </a:solidFill>
                <a:effectLst/>
                <a:latin typeface="Lora" pitchFamily="2" charset="0"/>
                <a:ea typeface="Times New Roman" panose="02020603050405020304" pitchFamily="18" charset="0"/>
                <a:cs typeface="Calibri" panose="020F0502020204030204" pitchFamily="34" charset="0"/>
              </a:rPr>
              <a:t>Stockholm+50</a:t>
            </a:r>
            <a:r>
              <a:rPr lang="fr-FR" sz="1800" dirty="0">
                <a:solidFill>
                  <a:srgbClr val="00B050"/>
                </a:solidFill>
                <a:effectLst/>
                <a:latin typeface="Lora" pitchFamily="2" charset="0"/>
                <a:ea typeface="Times New Roman" panose="02020603050405020304" pitchFamily="18" charset="0"/>
                <a:cs typeface="Calibri" panose="020F0502020204030204" pitchFamily="34" charset="0"/>
              </a:rPr>
              <a:t> : </a:t>
            </a:r>
            <a:r>
              <a:rPr lang="fr-FR" sz="1800" i="1" dirty="0">
                <a:solidFill>
                  <a:srgbClr val="00B050"/>
                </a:solidFill>
                <a:effectLst/>
                <a:latin typeface="Lora" pitchFamily="2" charset="0"/>
                <a:ea typeface="Times New Roman" panose="02020603050405020304" pitchFamily="18" charset="0"/>
                <a:cs typeface="Calibri" panose="020F0502020204030204" pitchFamily="34" charset="0"/>
              </a:rPr>
              <a:t>une planète saine pour la prospérité de tous – notre responsabilité, notre opportunité</a:t>
            </a:r>
            <a:r>
              <a:rPr lang="fr-FR" i="1" dirty="0">
                <a:solidFill>
                  <a:srgbClr val="00B050"/>
                </a:solidFill>
                <a:latin typeface="Lora" pitchFamily="2" charset="0"/>
                <a:ea typeface="Times New Roman" panose="02020603050405020304" pitchFamily="18" charset="0"/>
                <a:cs typeface="Calibri" panose="020F0502020204030204" pitchFamily="34" charset="0"/>
              </a:rPr>
              <a:t>’’</a:t>
            </a:r>
            <a:endParaRPr lang="fr-FR" i="1" dirty="0">
              <a:solidFill>
                <a:srgbClr val="00B050"/>
              </a:solidFill>
              <a:effectLst>
                <a:outerShdw blurRad="38100" dist="38100" dir="2700000" algn="tl">
                  <a:srgbClr val="000000">
                    <a:alpha val="43137"/>
                  </a:srgbClr>
                </a:outerShdw>
              </a:effectLst>
            </a:endParaRPr>
          </a:p>
        </p:txBody>
      </p:sp>
      <p:graphicFrame>
        <p:nvGraphicFramePr>
          <p:cNvPr id="13" name="Diagramme 12">
            <a:extLst>
              <a:ext uri="{FF2B5EF4-FFF2-40B4-BE49-F238E27FC236}">
                <a16:creationId xmlns:a16="http://schemas.microsoft.com/office/drawing/2014/main" id="{49ECE6B8-2105-4668-9275-861FB3720D62}"/>
              </a:ext>
            </a:extLst>
          </p:cNvPr>
          <p:cNvGraphicFramePr/>
          <p:nvPr>
            <p:extLst>
              <p:ext uri="{D42A27DB-BD31-4B8C-83A1-F6EECF244321}">
                <p14:modId xmlns:p14="http://schemas.microsoft.com/office/powerpoint/2010/main" val="4232854175"/>
              </p:ext>
            </p:extLst>
          </p:nvPr>
        </p:nvGraphicFramePr>
        <p:xfrm>
          <a:off x="130703" y="590554"/>
          <a:ext cx="7570167" cy="446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ZoneTexte 13">
            <a:extLst>
              <a:ext uri="{FF2B5EF4-FFF2-40B4-BE49-F238E27FC236}">
                <a16:creationId xmlns:a16="http://schemas.microsoft.com/office/drawing/2014/main" id="{7DBF2859-4543-47A1-9FBD-8D039964879C}"/>
              </a:ext>
            </a:extLst>
          </p:cNvPr>
          <p:cNvSpPr txBox="1"/>
          <p:nvPr/>
        </p:nvSpPr>
        <p:spPr>
          <a:xfrm>
            <a:off x="1295363" y="4320292"/>
            <a:ext cx="5341729" cy="1200329"/>
          </a:xfrm>
          <a:prstGeom prst="rect">
            <a:avLst/>
          </a:prstGeom>
          <a:solidFill>
            <a:schemeClr val="accent6">
              <a:lumMod val="20000"/>
              <a:lumOff val="80000"/>
            </a:schemeClr>
          </a:solidFill>
          <a:ln>
            <a:solidFill>
              <a:srgbClr val="00B050"/>
            </a:solidFill>
          </a:ln>
        </p:spPr>
        <p:txBody>
          <a:bodyPr wrap="square" rtlCol="0">
            <a:spAutoFit/>
          </a:bodyPr>
          <a:lstStyle/>
          <a:p>
            <a:pPr algn="just"/>
            <a:r>
              <a:rPr lang="fr-FR"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A</a:t>
            </a:r>
            <a:r>
              <a:rPr lang="fr-FR" sz="18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ccélérer la mise en œuvre des </a:t>
            </a:r>
            <a:r>
              <a:rPr lang="fr-FR" sz="1800" b="1"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Objectifs de Développement Durable</a:t>
            </a:r>
            <a:r>
              <a:rPr lang="fr-FR" sz="18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 au cours de la Décennie d’action, y compris par une </a:t>
            </a:r>
            <a:r>
              <a:rPr lang="fr-FR" sz="1800" b="1"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reprise durable après la pandémie de COVID-19.</a:t>
            </a:r>
            <a:endParaRPr lang="fr-FR" b="1" dirty="0">
              <a:effectLst>
                <a:outerShdw blurRad="38100" dist="38100" dir="2700000" algn="tl">
                  <a:srgbClr val="000000">
                    <a:alpha val="43137"/>
                  </a:srgbClr>
                </a:outerShdw>
              </a:effectLst>
            </a:endParaRPr>
          </a:p>
        </p:txBody>
      </p:sp>
      <p:pic>
        <p:nvPicPr>
          <p:cNvPr id="15" name="Espace réservé du contenu 4" descr="Mille avec un remplissage uni">
            <a:extLst>
              <a:ext uri="{FF2B5EF4-FFF2-40B4-BE49-F238E27FC236}">
                <a16:creationId xmlns:a16="http://schemas.microsoft.com/office/drawing/2014/main" id="{2FC21C7B-48E0-419A-A604-05CFF60DC9E6}"/>
              </a:ext>
            </a:extLst>
          </p:cNvPr>
          <p:cNvPicPr>
            <a:picLocks noGrp="1" noChangeAspect="1"/>
          </p:cNvPicPr>
          <p:nvPr>
            <p:ph idx="1"/>
          </p:nvPr>
        </p:nvPicPr>
        <p:blipFill>
          <a:blip r:embed="rId8">
            <a:extLst>
              <a:ext uri="{96DAC541-7B7A-43D3-8B79-37D633B846F1}">
                <asvg:svgBlip xmlns:asvg="http://schemas.microsoft.com/office/drawing/2016/SVG/main" r:embed="rId9"/>
              </a:ext>
            </a:extLst>
          </a:blip>
          <a:stretch>
            <a:fillRect/>
          </a:stretch>
        </p:blipFill>
        <p:spPr>
          <a:xfrm>
            <a:off x="255833" y="4457775"/>
            <a:ext cx="914400" cy="914400"/>
          </a:xfrm>
        </p:spPr>
      </p:pic>
      <p:sp>
        <p:nvSpPr>
          <p:cNvPr id="16" name="ZoneTexte 15">
            <a:extLst>
              <a:ext uri="{FF2B5EF4-FFF2-40B4-BE49-F238E27FC236}">
                <a16:creationId xmlns:a16="http://schemas.microsoft.com/office/drawing/2014/main" id="{5AC6491E-6688-4293-A9B6-BA342D77BD48}"/>
              </a:ext>
            </a:extLst>
          </p:cNvPr>
          <p:cNvSpPr txBox="1"/>
          <p:nvPr/>
        </p:nvSpPr>
        <p:spPr>
          <a:xfrm>
            <a:off x="620486" y="5812971"/>
            <a:ext cx="6357257" cy="646331"/>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chemeClr val="accent4">
                    <a:lumMod val="75000"/>
                  </a:schemeClr>
                </a:solidFill>
                <a:effectLst>
                  <a:outerShdw blurRad="38100" dist="38100" dir="2700000" algn="tl">
                    <a:srgbClr val="000000">
                      <a:alpha val="43137"/>
                    </a:srgbClr>
                  </a:outerShdw>
                </a:effectLst>
              </a:rPr>
              <a:t>Participation encouragée au plus haut niveau possible</a:t>
            </a:r>
          </a:p>
          <a:p>
            <a:pPr marL="285750" indent="-285750">
              <a:buFont typeface="Arial" panose="020B0604020202020204" pitchFamily="34" charset="0"/>
              <a:buChar char="•"/>
            </a:pPr>
            <a:r>
              <a:rPr lang="fr-FR" dirty="0">
                <a:solidFill>
                  <a:schemeClr val="accent4">
                    <a:lumMod val="75000"/>
                  </a:schemeClr>
                </a:solidFill>
                <a:effectLst>
                  <a:outerShdw blurRad="38100" dist="38100" dir="2700000" algn="tl">
                    <a:srgbClr val="000000">
                      <a:alpha val="43137"/>
                    </a:srgbClr>
                  </a:outerShdw>
                </a:effectLst>
              </a:rPr>
              <a:t>Dialogues collaboratifs, multipartites &amp; inclusifs</a:t>
            </a:r>
          </a:p>
        </p:txBody>
      </p:sp>
    </p:spTree>
    <p:extLst>
      <p:ext uri="{BB962C8B-B14F-4D97-AF65-F5344CB8AC3E}">
        <p14:creationId xmlns:p14="http://schemas.microsoft.com/office/powerpoint/2010/main" val="203965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785F21-D3B2-4E1E-93B4-C4A819536BBE}"/>
              </a:ext>
            </a:extLst>
          </p:cNvPr>
          <p:cNvSpPr>
            <a:spLocks noGrp="1"/>
          </p:cNvSpPr>
          <p:nvPr>
            <p:ph type="title"/>
          </p:nvPr>
        </p:nvSpPr>
        <p:spPr>
          <a:xfrm>
            <a:off x="440635" y="88279"/>
            <a:ext cx="10515600" cy="728150"/>
          </a:xfrm>
        </p:spPr>
        <p:txBody>
          <a:bodyPr>
            <a:normAutofit/>
          </a:bodyPr>
          <a:lstStyle/>
          <a:p>
            <a:r>
              <a:rPr lang="en-US" dirty="0">
                <a:effectLst>
                  <a:outerShdw blurRad="38100" dist="38100" dir="2700000" algn="tl">
                    <a:srgbClr val="000000">
                      <a:alpha val="43137"/>
                    </a:srgbClr>
                  </a:outerShdw>
                </a:effectLst>
              </a:rPr>
              <a:t>1</a:t>
            </a:r>
            <a:r>
              <a:rPr lang="en-US" sz="4400" dirty="0">
                <a:effectLst>
                  <a:outerShdw blurRad="38100" dist="38100" dir="2700000" algn="tl">
                    <a:srgbClr val="000000">
                      <a:alpha val="43137"/>
                    </a:srgbClr>
                  </a:outerShdw>
                </a:effectLst>
              </a:rPr>
              <a:t>. Attentes de Stockholm+50</a:t>
            </a:r>
            <a:endParaRPr lang="fr-FR" dirty="0"/>
          </a:p>
        </p:txBody>
      </p:sp>
      <p:pic>
        <p:nvPicPr>
          <p:cNvPr id="14" name="Espace réservé du contenu 4" descr="Chat contour">
            <a:extLst>
              <a:ext uri="{FF2B5EF4-FFF2-40B4-BE49-F238E27FC236}">
                <a16:creationId xmlns:a16="http://schemas.microsoft.com/office/drawing/2014/main" id="{51364038-A351-471A-8E07-64788922BC20}"/>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36070" y="3201099"/>
            <a:ext cx="1730829" cy="1730829"/>
          </a:xfrm>
          <a:ln>
            <a:noFill/>
          </a:ln>
          <a:effectLst/>
          <a:scene3d>
            <a:camera prst="orthographicFront">
              <a:rot lat="0" lon="0" rev="0"/>
            </a:camera>
            <a:lightRig rig="contrasting" dir="t">
              <a:rot lat="0" lon="0" rev="7800000"/>
            </a:lightRig>
          </a:scene3d>
          <a:sp3d>
            <a:bevelT w="139700" h="139700"/>
          </a:sp3d>
        </p:spPr>
      </p:pic>
      <p:grpSp>
        <p:nvGrpSpPr>
          <p:cNvPr id="16" name="Groupe 15">
            <a:extLst>
              <a:ext uri="{FF2B5EF4-FFF2-40B4-BE49-F238E27FC236}">
                <a16:creationId xmlns:a16="http://schemas.microsoft.com/office/drawing/2014/main" id="{F86E540D-1E95-4D20-ACB5-D8B9F26737E2}"/>
              </a:ext>
            </a:extLst>
          </p:cNvPr>
          <p:cNvGrpSpPr/>
          <p:nvPr/>
        </p:nvGrpSpPr>
        <p:grpSpPr>
          <a:xfrm>
            <a:off x="2002970" y="2144486"/>
            <a:ext cx="6368142" cy="4405389"/>
            <a:chOff x="1730829" y="1306286"/>
            <a:chExt cx="6368142" cy="4405389"/>
          </a:xfrm>
        </p:grpSpPr>
        <p:sp>
          <p:nvSpPr>
            <p:cNvPr id="9" name="ZoneTexte 8">
              <a:extLst>
                <a:ext uri="{FF2B5EF4-FFF2-40B4-BE49-F238E27FC236}">
                  <a16:creationId xmlns:a16="http://schemas.microsoft.com/office/drawing/2014/main" id="{7A25B69E-3DCC-43AC-9F07-5E275649ECDE}"/>
                </a:ext>
              </a:extLst>
            </p:cNvPr>
            <p:cNvSpPr txBox="1"/>
            <p:nvPr/>
          </p:nvSpPr>
          <p:spPr>
            <a:xfrm>
              <a:off x="2002971" y="1335693"/>
              <a:ext cx="5682343" cy="646331"/>
            </a:xfrm>
            <a:prstGeom prst="rect">
              <a:avLst/>
            </a:prstGeom>
            <a:noFill/>
          </p:spPr>
          <p:txBody>
            <a:bodyPr wrap="square">
              <a:spAutoFit/>
            </a:bodyPr>
            <a:lstStyle/>
            <a:p>
              <a:r>
                <a:rPr lang="fr-FR" u="sng"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Thème</a:t>
              </a:r>
              <a:r>
                <a:rPr lang="fr-FR" sz="1800" u="sng"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 1 : </a:t>
              </a:r>
              <a:r>
                <a:rPr lang="fr-FR" sz="18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Actions urgentes pour parvenir à une planète saine et à la prospérité de tous</a:t>
              </a:r>
              <a:endParaRPr lang="fr-FR" dirty="0">
                <a:effectLst>
                  <a:outerShdw blurRad="38100" dist="38100" dir="2700000" algn="tl">
                    <a:srgbClr val="000000">
                      <a:alpha val="43137"/>
                    </a:srgbClr>
                  </a:outerShdw>
                </a:effectLst>
              </a:endParaRPr>
            </a:p>
          </p:txBody>
        </p:sp>
        <p:sp>
          <p:nvSpPr>
            <p:cNvPr id="11" name="ZoneTexte 10">
              <a:extLst>
                <a:ext uri="{FF2B5EF4-FFF2-40B4-BE49-F238E27FC236}">
                  <a16:creationId xmlns:a16="http://schemas.microsoft.com/office/drawing/2014/main" id="{ADD138D7-3324-4607-969C-DD190EBC6388}"/>
                </a:ext>
              </a:extLst>
            </p:cNvPr>
            <p:cNvSpPr txBox="1"/>
            <p:nvPr/>
          </p:nvSpPr>
          <p:spPr>
            <a:xfrm>
              <a:off x="2002971" y="3014006"/>
              <a:ext cx="6096000" cy="646331"/>
            </a:xfrm>
            <a:prstGeom prst="rect">
              <a:avLst/>
            </a:prstGeom>
            <a:noFill/>
          </p:spPr>
          <p:txBody>
            <a:bodyPr wrap="square">
              <a:spAutoFit/>
            </a:bodyPr>
            <a:lstStyle/>
            <a:p>
              <a:r>
                <a:rPr lang="fr-FR" u="sng"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Thème</a:t>
              </a:r>
              <a:r>
                <a:rPr lang="fr-FR" sz="1800" u="sng"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 2 </a:t>
              </a:r>
              <a:r>
                <a:rPr lang="fr-FR" sz="18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  </a:t>
              </a:r>
              <a:r>
                <a:rPr lang="fr-FR"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R</a:t>
              </a:r>
              <a:r>
                <a:rPr lang="fr-FR" sz="18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eprise durable et inclusive après la pandémie de COVID-19 </a:t>
              </a:r>
              <a:endParaRPr lang="fr-FR" dirty="0">
                <a:effectLst>
                  <a:outerShdw blurRad="38100" dist="38100" dir="2700000" algn="tl">
                    <a:srgbClr val="000000">
                      <a:alpha val="43137"/>
                    </a:srgbClr>
                  </a:outerShdw>
                </a:effectLst>
              </a:endParaRPr>
            </a:p>
          </p:txBody>
        </p:sp>
        <p:sp>
          <p:nvSpPr>
            <p:cNvPr id="13" name="ZoneTexte 12">
              <a:extLst>
                <a:ext uri="{FF2B5EF4-FFF2-40B4-BE49-F238E27FC236}">
                  <a16:creationId xmlns:a16="http://schemas.microsoft.com/office/drawing/2014/main" id="{A742AB7B-19E5-4AF8-9D20-A6DB0E59CCE4}"/>
                </a:ext>
              </a:extLst>
            </p:cNvPr>
            <p:cNvSpPr txBox="1"/>
            <p:nvPr/>
          </p:nvSpPr>
          <p:spPr>
            <a:xfrm>
              <a:off x="2002970" y="4493917"/>
              <a:ext cx="5682343" cy="923330"/>
            </a:xfrm>
            <a:prstGeom prst="rect">
              <a:avLst/>
            </a:prstGeom>
            <a:noFill/>
          </p:spPr>
          <p:txBody>
            <a:bodyPr wrap="square">
              <a:spAutoFit/>
            </a:bodyPr>
            <a:lstStyle/>
            <a:p>
              <a:r>
                <a:rPr lang="fr-FR" u="sng"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Thème</a:t>
              </a:r>
              <a:r>
                <a:rPr lang="fr-FR" sz="1800" u="sng"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 3 :</a:t>
              </a:r>
              <a:r>
                <a:rPr lang="fr-FR" sz="18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 </a:t>
              </a:r>
              <a:r>
                <a:rPr lang="fr-FR"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M</a:t>
              </a:r>
              <a:r>
                <a:rPr lang="fr-FR" sz="1800" dirty="0">
                  <a:effectLst>
                    <a:outerShdw blurRad="38100" dist="38100" dir="2700000" algn="tl">
                      <a:srgbClr val="000000">
                        <a:alpha val="43137"/>
                      </a:srgbClr>
                    </a:outerShdw>
                  </a:effectLst>
                  <a:latin typeface="Lora" pitchFamily="2" charset="0"/>
                  <a:ea typeface="Times New Roman" panose="02020603050405020304" pitchFamily="18" charset="0"/>
                  <a:cs typeface="Calibri" panose="020F0502020204030204" pitchFamily="34" charset="0"/>
                </a:rPr>
                <a:t>ise en œuvre de la dimension environnementale du développement durable dans le contexte de la décennie d’action</a:t>
              </a:r>
              <a:endParaRPr lang="fr-FR" dirty="0">
                <a:effectLst>
                  <a:outerShdw blurRad="38100" dist="38100" dir="2700000" algn="tl">
                    <a:srgbClr val="000000">
                      <a:alpha val="43137"/>
                    </a:srgbClr>
                  </a:outerShdw>
                </a:effectLst>
              </a:endParaRPr>
            </a:p>
          </p:txBody>
        </p:sp>
        <p:sp>
          <p:nvSpPr>
            <p:cNvPr id="15" name="Accolade ouvrante 14">
              <a:extLst>
                <a:ext uri="{FF2B5EF4-FFF2-40B4-BE49-F238E27FC236}">
                  <a16:creationId xmlns:a16="http://schemas.microsoft.com/office/drawing/2014/main" id="{67DC5550-2FC8-40FF-A87A-28F7CB0B9282}"/>
                </a:ext>
              </a:extLst>
            </p:cNvPr>
            <p:cNvSpPr/>
            <p:nvPr/>
          </p:nvSpPr>
          <p:spPr>
            <a:xfrm>
              <a:off x="1730829" y="1306286"/>
              <a:ext cx="272142" cy="4405389"/>
            </a:xfrm>
            <a:prstGeom prst="leftBrace">
              <a:avLst/>
            </a:prstGeom>
            <a:solidFill>
              <a:srgbClr val="FFFFFF"/>
            </a:solidFill>
            <a:ln w="28575">
              <a:solidFill>
                <a:schemeClr val="accent1">
                  <a:lumMod val="7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grpSp>
      <p:sp>
        <p:nvSpPr>
          <p:cNvPr id="18" name="ZoneTexte 17">
            <a:extLst>
              <a:ext uri="{FF2B5EF4-FFF2-40B4-BE49-F238E27FC236}">
                <a16:creationId xmlns:a16="http://schemas.microsoft.com/office/drawing/2014/main" id="{E4CDE9AA-A0BC-424B-8D9D-6D4EC49AC7BF}"/>
              </a:ext>
            </a:extLst>
          </p:cNvPr>
          <p:cNvSpPr txBox="1"/>
          <p:nvPr/>
        </p:nvSpPr>
        <p:spPr>
          <a:xfrm>
            <a:off x="603921" y="1180609"/>
            <a:ext cx="10352314" cy="646331"/>
          </a:xfrm>
          <a:prstGeom prst="rect">
            <a:avLst/>
          </a:prstGeom>
          <a:noFill/>
        </p:spPr>
        <p:txBody>
          <a:bodyPr wrap="square">
            <a:spAutoFit/>
          </a:bodyPr>
          <a:lstStyle/>
          <a:p>
            <a:pPr algn="ctr"/>
            <a:r>
              <a:rPr lang="fr-FR" b="0" i="1" u="sng" dirty="0">
                <a:solidFill>
                  <a:srgbClr val="002060"/>
                </a:solidFill>
                <a:effectLst>
                  <a:outerShdw blurRad="38100" dist="38100" dir="2700000" algn="tl">
                    <a:srgbClr val="000000">
                      <a:alpha val="43137"/>
                    </a:srgbClr>
                  </a:outerShdw>
                </a:effectLst>
                <a:latin typeface="Roboto" panose="02000000000000000000" pitchFamily="2" charset="0"/>
              </a:rPr>
              <a:t>Stockholm+50: </a:t>
            </a:r>
            <a:r>
              <a:rPr lang="fr-FR" b="0" i="1" dirty="0">
                <a:solidFill>
                  <a:srgbClr val="002060"/>
                </a:solidFill>
                <a:effectLst>
                  <a:outerShdw blurRad="38100" dist="38100" dir="2700000" algn="tl">
                    <a:srgbClr val="000000">
                      <a:alpha val="43137"/>
                    </a:srgbClr>
                  </a:outerShdw>
                </a:effectLst>
                <a:latin typeface="Roboto" panose="02000000000000000000" pitchFamily="2" charset="0"/>
              </a:rPr>
              <a:t>occasion de </a:t>
            </a:r>
            <a:r>
              <a:rPr lang="fr-FR" b="1" i="1" dirty="0">
                <a:solidFill>
                  <a:srgbClr val="002060"/>
                </a:solidFill>
                <a:effectLst>
                  <a:outerShdw blurRad="38100" dist="38100" dir="2700000" algn="tl">
                    <a:srgbClr val="000000">
                      <a:alpha val="43137"/>
                    </a:srgbClr>
                  </a:outerShdw>
                </a:effectLst>
                <a:latin typeface="Roboto" panose="02000000000000000000" pitchFamily="2" charset="0"/>
              </a:rPr>
              <a:t>renforcer les principes de 1972</a:t>
            </a:r>
            <a:r>
              <a:rPr lang="fr-FR" b="0" i="1" dirty="0">
                <a:solidFill>
                  <a:srgbClr val="002060"/>
                </a:solidFill>
                <a:effectLst>
                  <a:outerShdw blurRad="38100" dist="38100" dir="2700000" algn="tl">
                    <a:srgbClr val="000000">
                      <a:alpha val="43137"/>
                    </a:srgbClr>
                  </a:outerShdw>
                </a:effectLst>
                <a:latin typeface="Roboto" panose="02000000000000000000" pitchFamily="2" charset="0"/>
              </a:rPr>
              <a:t> et de </a:t>
            </a:r>
            <a:r>
              <a:rPr lang="fr-FR" b="1" i="1" dirty="0">
                <a:solidFill>
                  <a:srgbClr val="002060"/>
                </a:solidFill>
                <a:effectLst>
                  <a:outerShdw blurRad="38100" dist="38100" dir="2700000" algn="tl">
                    <a:srgbClr val="000000">
                      <a:alpha val="43137"/>
                    </a:srgbClr>
                  </a:outerShdw>
                </a:effectLst>
                <a:latin typeface="Roboto" panose="02000000000000000000" pitchFamily="2" charset="0"/>
              </a:rPr>
              <a:t>générer des actions urgentes </a:t>
            </a:r>
            <a:r>
              <a:rPr lang="fr-FR" b="0" i="1" dirty="0">
                <a:solidFill>
                  <a:srgbClr val="002060"/>
                </a:solidFill>
                <a:effectLst>
                  <a:outerShdw blurRad="38100" dist="38100" dir="2700000" algn="tl">
                    <a:srgbClr val="000000">
                      <a:alpha val="43137"/>
                    </a:srgbClr>
                  </a:outerShdw>
                </a:effectLst>
                <a:latin typeface="Roboto" panose="02000000000000000000" pitchFamily="2" charset="0"/>
              </a:rPr>
              <a:t>pour une </a:t>
            </a:r>
            <a:r>
              <a:rPr lang="fr-FR" b="1" i="1" dirty="0">
                <a:solidFill>
                  <a:srgbClr val="002060"/>
                </a:solidFill>
                <a:effectLst>
                  <a:outerShdw blurRad="38100" dist="38100" dir="2700000" algn="tl">
                    <a:srgbClr val="000000">
                      <a:alpha val="43137"/>
                    </a:srgbClr>
                  </a:outerShdw>
                </a:effectLst>
                <a:latin typeface="Roboto" panose="02000000000000000000" pitchFamily="2" charset="0"/>
              </a:rPr>
              <a:t>planète saine </a:t>
            </a:r>
            <a:r>
              <a:rPr lang="fr-FR" b="0" i="1" dirty="0">
                <a:solidFill>
                  <a:srgbClr val="002060"/>
                </a:solidFill>
                <a:effectLst>
                  <a:outerShdw blurRad="38100" dist="38100" dir="2700000" algn="tl">
                    <a:srgbClr val="000000">
                      <a:alpha val="43137"/>
                    </a:srgbClr>
                  </a:outerShdw>
                </a:effectLst>
                <a:latin typeface="Roboto" panose="02000000000000000000" pitchFamily="2" charset="0"/>
              </a:rPr>
              <a:t>pour la </a:t>
            </a:r>
            <a:r>
              <a:rPr lang="fr-FR" b="1" i="1" dirty="0">
                <a:solidFill>
                  <a:srgbClr val="002060"/>
                </a:solidFill>
                <a:effectLst>
                  <a:outerShdw blurRad="38100" dist="38100" dir="2700000" algn="tl">
                    <a:srgbClr val="000000">
                      <a:alpha val="43137"/>
                    </a:srgbClr>
                  </a:outerShdw>
                </a:effectLst>
                <a:latin typeface="Roboto" panose="02000000000000000000" pitchFamily="2" charset="0"/>
              </a:rPr>
              <a:t>prospérité de tous</a:t>
            </a:r>
            <a:r>
              <a:rPr lang="fr-FR" b="0" i="1" dirty="0">
                <a:solidFill>
                  <a:srgbClr val="002060"/>
                </a:solidFill>
                <a:effectLst>
                  <a:outerShdw blurRad="38100" dist="38100" dir="2700000" algn="tl">
                    <a:srgbClr val="000000">
                      <a:alpha val="43137"/>
                    </a:srgbClr>
                  </a:outerShdw>
                </a:effectLst>
                <a:latin typeface="Roboto" panose="02000000000000000000" pitchFamily="2" charset="0"/>
              </a:rPr>
              <a:t>.</a:t>
            </a:r>
            <a:endParaRPr lang="fr-FR" i="1" dirty="0">
              <a:solidFill>
                <a:srgbClr val="002060"/>
              </a:solidFill>
              <a:effectLst>
                <a:outerShdw blurRad="38100" dist="38100" dir="2700000" algn="tl">
                  <a:srgbClr val="000000">
                    <a:alpha val="43137"/>
                  </a:srgbClr>
                </a:outerShdw>
              </a:effectLst>
            </a:endParaRPr>
          </a:p>
        </p:txBody>
      </p:sp>
      <p:sp>
        <p:nvSpPr>
          <p:cNvPr id="19" name="Accolade fermante 18">
            <a:extLst>
              <a:ext uri="{FF2B5EF4-FFF2-40B4-BE49-F238E27FC236}">
                <a16:creationId xmlns:a16="http://schemas.microsoft.com/office/drawing/2014/main" id="{8DE59A51-5EC0-4823-9013-0B2BCE92B705}"/>
              </a:ext>
            </a:extLst>
          </p:cNvPr>
          <p:cNvSpPr/>
          <p:nvPr/>
        </p:nvSpPr>
        <p:spPr>
          <a:xfrm>
            <a:off x="7738377" y="2275189"/>
            <a:ext cx="447678" cy="4405389"/>
          </a:xfrm>
          <a:prstGeom prst="righ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B2B808D6-CAAF-4419-974A-FC0F0E093BC5}"/>
              </a:ext>
            </a:extLst>
          </p:cNvPr>
          <p:cNvSpPr txBox="1"/>
          <p:nvPr/>
        </p:nvSpPr>
        <p:spPr>
          <a:xfrm>
            <a:off x="7957455" y="2436756"/>
            <a:ext cx="4139293" cy="923330"/>
          </a:xfrm>
          <a:prstGeom prst="rect">
            <a:avLst/>
          </a:prstGeom>
          <a:noFill/>
        </p:spPr>
        <p:txBody>
          <a:bodyPr wrap="square">
            <a:spAutoFit/>
          </a:bodyPr>
          <a:lstStyle/>
          <a:p>
            <a:pPr marL="285750" indent="-285750" algn="ctr">
              <a:buFont typeface="Arial" panose="020B0604020202020204" pitchFamily="34" charset="0"/>
              <a:buChar char="•"/>
            </a:pPr>
            <a:r>
              <a:rPr lang="fr-FR" b="1" dirty="0">
                <a:effectLst>
                  <a:outerShdw blurRad="38100" dist="38100" dir="2700000" algn="tl">
                    <a:srgbClr val="000000">
                      <a:alpha val="43137"/>
                    </a:srgbClr>
                  </a:outerShdw>
                </a:effectLst>
              </a:rPr>
              <a:t>Contribuer</a:t>
            </a:r>
            <a:r>
              <a:rPr lang="fr-FR" dirty="0">
                <a:effectLst>
                  <a:outerShdw blurRad="38100" dist="38100" dir="2700000" algn="tl">
                    <a:srgbClr val="000000">
                      <a:alpha val="43137"/>
                    </a:srgbClr>
                  </a:outerShdw>
                </a:effectLst>
              </a:rPr>
              <a:t> à la rencontre internationale (résultats clairs et concrets)</a:t>
            </a:r>
          </a:p>
        </p:txBody>
      </p:sp>
      <p:sp>
        <p:nvSpPr>
          <p:cNvPr id="23" name="ZoneTexte 22">
            <a:extLst>
              <a:ext uri="{FF2B5EF4-FFF2-40B4-BE49-F238E27FC236}">
                <a16:creationId xmlns:a16="http://schemas.microsoft.com/office/drawing/2014/main" id="{9742EAD3-88F4-4EB1-8BD9-8CF578C51892}"/>
              </a:ext>
            </a:extLst>
          </p:cNvPr>
          <p:cNvSpPr txBox="1"/>
          <p:nvPr/>
        </p:nvSpPr>
        <p:spPr>
          <a:xfrm>
            <a:off x="7683951" y="5213392"/>
            <a:ext cx="4958443" cy="646331"/>
          </a:xfrm>
          <a:prstGeom prst="rect">
            <a:avLst/>
          </a:prstGeom>
          <a:noFill/>
        </p:spPr>
        <p:txBody>
          <a:bodyPr wrap="square">
            <a:spAutoFit/>
          </a:bodyPr>
          <a:lstStyle/>
          <a:p>
            <a:pPr marL="285750" indent="-285750" algn="ctr">
              <a:buFont typeface="Arial" panose="020B0604020202020204" pitchFamily="34" charset="0"/>
              <a:buChar char="•"/>
            </a:pPr>
            <a:r>
              <a:rPr lang="fr-FR" b="1" dirty="0">
                <a:effectLst>
                  <a:outerShdw blurRad="38100" dist="38100" dir="2700000" algn="tl">
                    <a:srgbClr val="000000">
                      <a:alpha val="43137"/>
                    </a:srgbClr>
                  </a:outerShdw>
                </a:effectLst>
              </a:rPr>
              <a:t>Recommandations</a:t>
            </a:r>
            <a:r>
              <a:rPr lang="fr-FR" dirty="0">
                <a:effectLst>
                  <a:outerShdw blurRad="38100" dist="38100" dir="2700000" algn="tl">
                    <a:srgbClr val="000000">
                      <a:alpha val="43137"/>
                    </a:srgbClr>
                  </a:outerShdw>
                </a:effectLst>
              </a:rPr>
              <a:t> d'action</a:t>
            </a:r>
          </a:p>
          <a:p>
            <a:pPr algn="ctr"/>
            <a:r>
              <a:rPr lang="fr-FR" dirty="0">
                <a:effectLst>
                  <a:outerShdw blurRad="38100" dist="38100" dir="2700000" algn="tl">
                    <a:srgbClr val="000000">
                      <a:alpha val="43137"/>
                    </a:srgbClr>
                  </a:outerShdw>
                </a:effectLst>
              </a:rPr>
              <a:t> à tous les niveaux</a:t>
            </a:r>
          </a:p>
        </p:txBody>
      </p:sp>
      <p:sp>
        <p:nvSpPr>
          <p:cNvPr id="25" name="ZoneTexte 24">
            <a:extLst>
              <a:ext uri="{FF2B5EF4-FFF2-40B4-BE49-F238E27FC236}">
                <a16:creationId xmlns:a16="http://schemas.microsoft.com/office/drawing/2014/main" id="{9B650DB1-AD08-4AD8-B257-30F917184894}"/>
              </a:ext>
            </a:extLst>
          </p:cNvPr>
          <p:cNvSpPr txBox="1"/>
          <p:nvPr/>
        </p:nvSpPr>
        <p:spPr>
          <a:xfrm>
            <a:off x="9267823" y="4035723"/>
            <a:ext cx="6749142" cy="369332"/>
          </a:xfrm>
          <a:prstGeom prst="rect">
            <a:avLst/>
          </a:prstGeom>
          <a:noFill/>
        </p:spPr>
        <p:txBody>
          <a:bodyPr wrap="square">
            <a:spAutoFit/>
          </a:bodyPr>
          <a:lstStyle/>
          <a:p>
            <a:r>
              <a:rPr lang="fr-FR" b="1" dirty="0">
                <a:effectLst>
                  <a:outerShdw blurRad="38100" dist="38100" dir="2700000" algn="tl">
                    <a:srgbClr val="000000">
                      <a:alpha val="43137"/>
                    </a:srgbClr>
                  </a:outerShdw>
                </a:effectLst>
              </a:rPr>
              <a:t>Coopération</a:t>
            </a:r>
            <a:r>
              <a:rPr lang="fr-FR" dirty="0">
                <a:effectLst>
                  <a:outerShdw blurRad="38100" dist="38100" dir="2700000" algn="tl">
                    <a:srgbClr val="000000">
                      <a:alpha val="43137"/>
                    </a:srgbClr>
                  </a:outerShdw>
                </a:effectLst>
              </a:rPr>
              <a:t> renforcée</a:t>
            </a:r>
          </a:p>
        </p:txBody>
      </p:sp>
      <p:sp>
        <p:nvSpPr>
          <p:cNvPr id="26" name="ZoneTexte 25">
            <a:extLst>
              <a:ext uri="{FF2B5EF4-FFF2-40B4-BE49-F238E27FC236}">
                <a16:creationId xmlns:a16="http://schemas.microsoft.com/office/drawing/2014/main" id="{178EF22C-55B5-43DA-B98E-969A384D811F}"/>
              </a:ext>
            </a:extLst>
          </p:cNvPr>
          <p:cNvSpPr txBox="1"/>
          <p:nvPr/>
        </p:nvSpPr>
        <p:spPr>
          <a:xfrm>
            <a:off x="7219948" y="687114"/>
            <a:ext cx="4876800" cy="369332"/>
          </a:xfrm>
          <a:prstGeom prst="rect">
            <a:avLst/>
          </a:prstGeom>
          <a:noFill/>
        </p:spPr>
        <p:txBody>
          <a:bodyPr wrap="square" rtlCol="0">
            <a:spAutoFit/>
          </a:bodyPr>
          <a:lstStyle/>
          <a:p>
            <a:r>
              <a:rPr lang="fr-FR" i="1" dirty="0">
                <a:solidFill>
                  <a:srgbClr val="00B050"/>
                </a:solidFill>
                <a:effectLst>
                  <a:outerShdw blurRad="38100" dist="38100" dir="2700000" algn="tl">
                    <a:srgbClr val="000000">
                      <a:alpha val="43137"/>
                    </a:srgbClr>
                  </a:outerShdw>
                </a:effectLst>
              </a:rPr>
              <a:t>Co-création - Approche multipartite </a:t>
            </a:r>
          </a:p>
        </p:txBody>
      </p:sp>
      <p:sp>
        <p:nvSpPr>
          <p:cNvPr id="27" name="Flèche : trois pointes 26">
            <a:extLst>
              <a:ext uri="{FF2B5EF4-FFF2-40B4-BE49-F238E27FC236}">
                <a16:creationId xmlns:a16="http://schemas.microsoft.com/office/drawing/2014/main" id="{C6E6101F-8092-4F06-A6FC-3A07530D7C6A}"/>
              </a:ext>
            </a:extLst>
          </p:cNvPr>
          <p:cNvSpPr/>
          <p:nvPr/>
        </p:nvSpPr>
        <p:spPr>
          <a:xfrm rot="5400000" flipH="1">
            <a:off x="8325260" y="3913401"/>
            <a:ext cx="1238795" cy="646331"/>
          </a:xfrm>
          <a:prstGeom prst="leftRigh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6273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90D2E4-6008-4C09-B76A-439D7654D9AB}"/>
              </a:ext>
            </a:extLst>
          </p:cNvPr>
          <p:cNvSpPr>
            <a:spLocks noGrp="1"/>
          </p:cNvSpPr>
          <p:nvPr>
            <p:ph type="title"/>
          </p:nvPr>
        </p:nvSpPr>
        <p:spPr>
          <a:xfrm>
            <a:off x="440635" y="88279"/>
            <a:ext cx="10515600" cy="815235"/>
          </a:xfrm>
        </p:spPr>
        <p:txBody>
          <a:bodyPr>
            <a:normAutofit/>
          </a:bodyPr>
          <a:lstStyle/>
          <a:p>
            <a:r>
              <a:rPr lang="en-US" sz="4400" dirty="0">
                <a:effectLst>
                  <a:outerShdw blurRad="38100" dist="38100" dir="2700000" algn="tl">
                    <a:srgbClr val="000000">
                      <a:alpha val="43137"/>
                    </a:srgbClr>
                  </a:outerShdw>
                </a:effectLst>
              </a:rPr>
              <a:t>2. </a:t>
            </a:r>
            <a:r>
              <a:rPr lang="en-US" sz="4400" dirty="0" err="1">
                <a:effectLst>
                  <a:outerShdw blurRad="38100" dist="38100" dir="2700000" algn="tl">
                    <a:srgbClr val="000000">
                      <a:alpha val="43137"/>
                    </a:srgbClr>
                  </a:outerShdw>
                </a:effectLst>
              </a:rPr>
              <a:t>Partenariat</a:t>
            </a:r>
            <a:r>
              <a:rPr lang="en-US" sz="4400" dirty="0">
                <a:effectLst>
                  <a:outerShdw blurRad="38100" dist="38100" dir="2700000" algn="tl">
                    <a:srgbClr val="000000">
                      <a:alpha val="43137"/>
                    </a:srgbClr>
                  </a:outerShdw>
                </a:effectLst>
              </a:rPr>
              <a:t> &amp; </a:t>
            </a:r>
            <a:r>
              <a:rPr lang="en-US" sz="4400" dirty="0" err="1">
                <a:effectLst>
                  <a:outerShdw blurRad="38100" dist="38100" dir="2700000" algn="tl">
                    <a:srgbClr val="000000">
                      <a:alpha val="43137"/>
                    </a:srgbClr>
                  </a:outerShdw>
                </a:effectLst>
              </a:rPr>
              <a:t>Secteurs</a:t>
            </a:r>
            <a:r>
              <a:rPr lang="en-US" dirty="0">
                <a:effectLst>
                  <a:outerShdw blurRad="38100" dist="38100" dir="2700000" algn="tl">
                    <a:srgbClr val="000000">
                      <a:alpha val="43137"/>
                    </a:srgbClr>
                  </a:outerShdw>
                </a:effectLst>
              </a:rPr>
              <a:t> - Guinée</a:t>
            </a:r>
            <a:endParaRPr lang="fr-FR" dirty="0"/>
          </a:p>
        </p:txBody>
      </p:sp>
      <p:sp>
        <p:nvSpPr>
          <p:cNvPr id="9" name="ZoneTexte 8">
            <a:extLst>
              <a:ext uri="{FF2B5EF4-FFF2-40B4-BE49-F238E27FC236}">
                <a16:creationId xmlns:a16="http://schemas.microsoft.com/office/drawing/2014/main" id="{047545C6-3D90-4C50-A258-DCDC158A4940}"/>
              </a:ext>
            </a:extLst>
          </p:cNvPr>
          <p:cNvSpPr txBox="1"/>
          <p:nvPr/>
        </p:nvSpPr>
        <p:spPr>
          <a:xfrm>
            <a:off x="250592" y="4024179"/>
            <a:ext cx="5257800" cy="1631216"/>
          </a:xfrm>
          <a:prstGeom prst="rect">
            <a:avLst/>
          </a:prstGeom>
          <a:noFill/>
        </p:spPr>
        <p:txBody>
          <a:bodyPr wrap="square" rtlCol="0">
            <a:spAutoFit/>
          </a:bodyPr>
          <a:lstStyle/>
          <a:p>
            <a:pPr marL="285750" indent="-285750">
              <a:buFont typeface="Wingdings" panose="05000000000000000000" pitchFamily="2" charset="2"/>
              <a:buChar char="§"/>
            </a:pPr>
            <a:r>
              <a:rPr lang="fr-FR" sz="2000" dirty="0">
                <a:effectLst>
                  <a:outerShdw blurRad="38100" dist="38100" dir="2700000" algn="tl">
                    <a:srgbClr val="000000">
                      <a:alpha val="43137"/>
                    </a:srgbClr>
                  </a:outerShdw>
                </a:effectLst>
              </a:rPr>
              <a:t>Gouvernement Guinéen</a:t>
            </a:r>
          </a:p>
          <a:p>
            <a:pPr marL="285750" indent="-285750">
              <a:buFont typeface="Wingdings" panose="05000000000000000000" pitchFamily="2" charset="2"/>
              <a:buChar char="§"/>
            </a:pPr>
            <a:r>
              <a:rPr lang="fr-FR" sz="2000" dirty="0">
                <a:effectLst>
                  <a:outerShdw blurRad="38100" dist="38100" dir="2700000" algn="tl">
                    <a:srgbClr val="000000">
                      <a:alpha val="43137"/>
                    </a:srgbClr>
                  </a:outerShdw>
                </a:effectLst>
              </a:rPr>
              <a:t>Agences des Nations Unies</a:t>
            </a:r>
          </a:p>
          <a:p>
            <a:pPr marL="285750" indent="-285750">
              <a:buFont typeface="Wingdings" panose="05000000000000000000" pitchFamily="2" charset="2"/>
              <a:buChar char="§"/>
            </a:pPr>
            <a:r>
              <a:rPr lang="fr-FR" sz="2000" dirty="0">
                <a:effectLst>
                  <a:outerShdw blurRad="38100" dist="38100" dir="2700000" algn="tl">
                    <a:srgbClr val="000000">
                      <a:alpha val="43137"/>
                    </a:srgbClr>
                  </a:outerShdw>
                </a:effectLst>
              </a:rPr>
              <a:t>Société Civile</a:t>
            </a:r>
          </a:p>
          <a:p>
            <a:pPr marL="285750" indent="-285750">
              <a:buFont typeface="Wingdings" panose="05000000000000000000" pitchFamily="2" charset="2"/>
              <a:buChar char="§"/>
            </a:pPr>
            <a:r>
              <a:rPr lang="fr-FR" sz="2000" dirty="0">
                <a:effectLst>
                  <a:outerShdw blurRad="38100" dist="38100" dir="2700000" algn="tl">
                    <a:srgbClr val="000000">
                      <a:alpha val="43137"/>
                    </a:srgbClr>
                  </a:outerShdw>
                </a:effectLst>
              </a:rPr>
              <a:t>Organisations Internationales</a:t>
            </a:r>
          </a:p>
          <a:p>
            <a:pPr marL="285750" indent="-285750">
              <a:buFont typeface="Wingdings" panose="05000000000000000000" pitchFamily="2" charset="2"/>
              <a:buChar char="§"/>
            </a:pPr>
            <a:r>
              <a:rPr lang="fr-FR" sz="2000" dirty="0">
                <a:effectLst>
                  <a:outerShdw blurRad="38100" dist="38100" dir="2700000" algn="tl">
                    <a:srgbClr val="000000">
                      <a:alpha val="43137"/>
                    </a:srgbClr>
                  </a:outerShdw>
                </a:effectLst>
              </a:rPr>
              <a:t>Secteur privé</a:t>
            </a:r>
          </a:p>
        </p:txBody>
      </p:sp>
      <p:pic>
        <p:nvPicPr>
          <p:cNvPr id="15" name="Espace réservé du contenu 4" descr="Salle de conseil avec un remplissage uni">
            <a:extLst>
              <a:ext uri="{FF2B5EF4-FFF2-40B4-BE49-F238E27FC236}">
                <a16:creationId xmlns:a16="http://schemas.microsoft.com/office/drawing/2014/main" id="{ADC64415-C4BB-431C-AAF7-AB839D4E0F67}"/>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06628" y="2092188"/>
            <a:ext cx="1730829" cy="1730829"/>
          </a:xfrm>
        </p:spPr>
      </p:pic>
      <p:sp>
        <p:nvSpPr>
          <p:cNvPr id="10" name="ZoneTexte 9">
            <a:extLst>
              <a:ext uri="{FF2B5EF4-FFF2-40B4-BE49-F238E27FC236}">
                <a16:creationId xmlns:a16="http://schemas.microsoft.com/office/drawing/2014/main" id="{D2D173D6-BFE4-443A-9B99-405E8EE99699}"/>
              </a:ext>
            </a:extLst>
          </p:cNvPr>
          <p:cNvSpPr txBox="1"/>
          <p:nvPr/>
        </p:nvSpPr>
        <p:spPr>
          <a:xfrm>
            <a:off x="120135" y="6283783"/>
            <a:ext cx="4833257" cy="369332"/>
          </a:xfrm>
          <a:prstGeom prst="rect">
            <a:avLst/>
          </a:prstGeom>
          <a:noFill/>
        </p:spPr>
        <p:txBody>
          <a:bodyPr wrap="square" rtlCol="0">
            <a:spAutoFit/>
          </a:bodyPr>
          <a:lstStyle/>
          <a:p>
            <a:r>
              <a:rPr lang="fr-FR" dirty="0">
                <a:solidFill>
                  <a:schemeClr val="accent4">
                    <a:lumMod val="50000"/>
                  </a:schemeClr>
                </a:solidFill>
                <a:effectLst>
                  <a:outerShdw blurRad="38100" dist="38100" dir="2700000" algn="tl">
                    <a:srgbClr val="000000">
                      <a:alpha val="43137"/>
                    </a:srgbClr>
                  </a:outerShdw>
                </a:effectLst>
              </a:rPr>
              <a:t>Jeunes – Femmes – Personnes vulnérables</a:t>
            </a:r>
          </a:p>
        </p:txBody>
      </p:sp>
      <p:sp>
        <p:nvSpPr>
          <p:cNvPr id="13" name="ZoneTexte 12">
            <a:extLst>
              <a:ext uri="{FF2B5EF4-FFF2-40B4-BE49-F238E27FC236}">
                <a16:creationId xmlns:a16="http://schemas.microsoft.com/office/drawing/2014/main" id="{4D6E8C33-CCB5-43E9-A01D-6FA1E52E605E}"/>
              </a:ext>
            </a:extLst>
          </p:cNvPr>
          <p:cNvSpPr txBox="1"/>
          <p:nvPr/>
        </p:nvSpPr>
        <p:spPr>
          <a:xfrm>
            <a:off x="8053601" y="1807775"/>
            <a:ext cx="927097" cy="369332"/>
          </a:xfrm>
          <a:prstGeom prst="rect">
            <a:avLst/>
          </a:prstGeom>
          <a:noFill/>
        </p:spPr>
        <p:txBody>
          <a:bodyPr wrap="square" rtlCol="0">
            <a:spAutoFit/>
          </a:bodyPr>
          <a:lstStyle/>
          <a:p>
            <a:r>
              <a:rPr lang="fr-FR" dirty="0">
                <a:solidFill>
                  <a:srgbClr val="00B050"/>
                </a:solidFill>
                <a:effectLst>
                  <a:outerShdw blurRad="38100" dist="38100" dir="2700000" algn="tl">
                    <a:srgbClr val="000000">
                      <a:alpha val="43137"/>
                    </a:srgbClr>
                  </a:outerShdw>
                </a:effectLst>
              </a:rPr>
              <a:t>CDN</a:t>
            </a:r>
          </a:p>
        </p:txBody>
      </p:sp>
      <p:sp>
        <p:nvSpPr>
          <p:cNvPr id="24" name="ZoneTexte 23">
            <a:extLst>
              <a:ext uri="{FF2B5EF4-FFF2-40B4-BE49-F238E27FC236}">
                <a16:creationId xmlns:a16="http://schemas.microsoft.com/office/drawing/2014/main" id="{18BF44F9-B07F-4830-BCA0-A2A79FC7688F}"/>
              </a:ext>
            </a:extLst>
          </p:cNvPr>
          <p:cNvSpPr txBox="1"/>
          <p:nvPr/>
        </p:nvSpPr>
        <p:spPr>
          <a:xfrm>
            <a:off x="120135" y="969713"/>
            <a:ext cx="11832771" cy="646331"/>
          </a:xfrm>
          <a:prstGeom prst="rect">
            <a:avLst/>
          </a:prstGeom>
          <a:noFill/>
        </p:spPr>
        <p:txBody>
          <a:bodyPr wrap="square">
            <a:spAutoFit/>
          </a:bodyPr>
          <a:lstStyle/>
          <a:p>
            <a:pPr algn="ctr"/>
            <a:r>
              <a:rPr lang="fr-FR" b="1" u="sng" dirty="0"/>
              <a:t>3 principes de l’engagement :</a:t>
            </a:r>
            <a:r>
              <a:rPr lang="fr-FR" b="1" dirty="0"/>
              <a:t> R</a:t>
            </a:r>
            <a:r>
              <a:rPr lang="fr-FR" dirty="0"/>
              <a:t>esponsabilité intergénérationnelle - </a:t>
            </a:r>
            <a:r>
              <a:rPr lang="fr-FR" b="1" dirty="0"/>
              <a:t>P</a:t>
            </a:r>
            <a:r>
              <a:rPr lang="fr-FR" dirty="0"/>
              <a:t>articipation inclusive et interconnexions - </a:t>
            </a:r>
            <a:r>
              <a:rPr lang="fr-FR" b="1" dirty="0"/>
              <a:t>M</a:t>
            </a:r>
            <a:r>
              <a:rPr lang="fr-FR" dirty="0"/>
              <a:t>ise en œuvre opportunités</a:t>
            </a:r>
          </a:p>
        </p:txBody>
      </p:sp>
      <p:sp>
        <p:nvSpPr>
          <p:cNvPr id="45" name="Accolade ouvrante 44">
            <a:extLst>
              <a:ext uri="{FF2B5EF4-FFF2-40B4-BE49-F238E27FC236}">
                <a16:creationId xmlns:a16="http://schemas.microsoft.com/office/drawing/2014/main" id="{57477BE4-7F8D-43A3-9FD9-2FBCF49AFAD6}"/>
              </a:ext>
            </a:extLst>
          </p:cNvPr>
          <p:cNvSpPr/>
          <p:nvPr/>
        </p:nvSpPr>
        <p:spPr>
          <a:xfrm rot="5400000">
            <a:off x="8021764" y="-458995"/>
            <a:ext cx="695008" cy="6095999"/>
          </a:xfrm>
          <a:prstGeom prst="leftBrace">
            <a:avLst>
              <a:gd name="adj1" fmla="val 8333"/>
              <a:gd name="adj2" fmla="val 498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8" name="Groupe 47">
            <a:extLst>
              <a:ext uri="{FF2B5EF4-FFF2-40B4-BE49-F238E27FC236}">
                <a16:creationId xmlns:a16="http://schemas.microsoft.com/office/drawing/2014/main" id="{00FB8A21-A0D6-402D-B9EC-789FECC6F1FE}"/>
              </a:ext>
            </a:extLst>
          </p:cNvPr>
          <p:cNvGrpSpPr/>
          <p:nvPr/>
        </p:nvGrpSpPr>
        <p:grpSpPr>
          <a:xfrm>
            <a:off x="5321269" y="1807776"/>
            <a:ext cx="9291881" cy="4274362"/>
            <a:chOff x="5321269" y="1807776"/>
            <a:chExt cx="9291881" cy="4274362"/>
          </a:xfrm>
        </p:grpSpPr>
        <p:grpSp>
          <p:nvGrpSpPr>
            <p:cNvPr id="43" name="Groupe 42">
              <a:extLst>
                <a:ext uri="{FF2B5EF4-FFF2-40B4-BE49-F238E27FC236}">
                  <a16:creationId xmlns:a16="http://schemas.microsoft.com/office/drawing/2014/main" id="{98BB90E4-4326-43BE-A016-8F8F2E361525}"/>
                </a:ext>
              </a:extLst>
            </p:cNvPr>
            <p:cNvGrpSpPr/>
            <p:nvPr/>
          </p:nvGrpSpPr>
          <p:grpSpPr>
            <a:xfrm>
              <a:off x="5437255" y="2845512"/>
              <a:ext cx="9175895" cy="3236626"/>
              <a:chOff x="5280331" y="1784976"/>
              <a:chExt cx="9175895" cy="3236626"/>
            </a:xfrm>
          </p:grpSpPr>
          <p:grpSp>
            <p:nvGrpSpPr>
              <p:cNvPr id="27" name="Groupe 26">
                <a:extLst>
                  <a:ext uri="{FF2B5EF4-FFF2-40B4-BE49-F238E27FC236}">
                    <a16:creationId xmlns:a16="http://schemas.microsoft.com/office/drawing/2014/main" id="{AE35D342-F0E0-44A8-88B4-0E8B4570BD66}"/>
                  </a:ext>
                </a:extLst>
              </p:cNvPr>
              <p:cNvGrpSpPr/>
              <p:nvPr/>
            </p:nvGrpSpPr>
            <p:grpSpPr>
              <a:xfrm>
                <a:off x="5280331" y="1784976"/>
                <a:ext cx="9175895" cy="2317735"/>
                <a:chOff x="5465905" y="1796681"/>
                <a:chExt cx="9175895" cy="2317735"/>
              </a:xfrm>
            </p:grpSpPr>
            <p:sp>
              <p:nvSpPr>
                <p:cNvPr id="29" name="Rectangle 28" descr="Electric Car">
                  <a:extLst>
                    <a:ext uri="{FF2B5EF4-FFF2-40B4-BE49-F238E27FC236}">
                      <a16:creationId xmlns:a16="http://schemas.microsoft.com/office/drawing/2014/main" id="{CC75F926-E9F4-4850-A077-C9A1EA738884}"/>
                    </a:ext>
                  </a:extLst>
                </p:cNvPr>
                <p:cNvSpPr/>
                <p:nvPr/>
              </p:nvSpPr>
              <p:spPr>
                <a:xfrm>
                  <a:off x="5465905" y="2085961"/>
                  <a:ext cx="537627" cy="53762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Forme libre : forme 29">
                  <a:extLst>
                    <a:ext uri="{FF2B5EF4-FFF2-40B4-BE49-F238E27FC236}">
                      <a16:creationId xmlns:a16="http://schemas.microsoft.com/office/drawing/2014/main" id="{DC043A9C-23EE-4DCB-9B9E-C9D88DB0237B}"/>
                    </a:ext>
                  </a:extLst>
                </p:cNvPr>
                <p:cNvSpPr/>
                <p:nvPr/>
              </p:nvSpPr>
              <p:spPr>
                <a:xfrm>
                  <a:off x="6298437" y="1844718"/>
                  <a:ext cx="4925250" cy="977505"/>
                </a:xfrm>
                <a:custGeom>
                  <a:avLst/>
                  <a:gdLst>
                    <a:gd name="connsiteX0" fmla="*/ 0 w 4925250"/>
                    <a:gd name="connsiteY0" fmla="*/ 0 h 977505"/>
                    <a:gd name="connsiteX1" fmla="*/ 4925250 w 4925250"/>
                    <a:gd name="connsiteY1" fmla="*/ 0 h 977505"/>
                    <a:gd name="connsiteX2" fmla="*/ 4925250 w 4925250"/>
                    <a:gd name="connsiteY2" fmla="*/ 977505 h 977505"/>
                    <a:gd name="connsiteX3" fmla="*/ 0 w 4925250"/>
                    <a:gd name="connsiteY3" fmla="*/ 977505 h 977505"/>
                    <a:gd name="connsiteX4" fmla="*/ 0 w 4925250"/>
                    <a:gd name="connsiteY4" fmla="*/ 0 h 97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5250" h="977505">
                      <a:moveTo>
                        <a:pt x="0" y="0"/>
                      </a:moveTo>
                      <a:lnTo>
                        <a:pt x="4925250" y="0"/>
                      </a:lnTo>
                      <a:lnTo>
                        <a:pt x="4925250" y="977505"/>
                      </a:lnTo>
                      <a:lnTo>
                        <a:pt x="0" y="977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3453" tIns="103453" rIns="103453" bIns="103453" numCol="1" spcCol="1270" anchor="ctr" anchorCtr="0">
                  <a:noAutofit/>
                </a:bodyPr>
                <a:lstStyle/>
                <a:p>
                  <a:pPr marL="0" lvl="0" indent="0" algn="l" defTabSz="977900">
                    <a:lnSpc>
                      <a:spcPct val="100000"/>
                    </a:lnSpc>
                    <a:spcBef>
                      <a:spcPct val="0"/>
                    </a:spcBef>
                    <a:spcAft>
                      <a:spcPct val="35000"/>
                    </a:spcAft>
                    <a:buNone/>
                  </a:pPr>
                  <a:r>
                    <a:rPr lang="fr-FR" sz="2200" kern="1200" dirty="0">
                      <a:effectLst>
                        <a:outerShdw blurRad="38100" dist="38100" dir="2700000" algn="tl">
                          <a:srgbClr val="000000">
                            <a:alpha val="43137"/>
                          </a:srgbClr>
                        </a:outerShdw>
                      </a:effectLst>
                    </a:rPr>
                    <a:t>Energie</a:t>
                  </a:r>
                </a:p>
              </p:txBody>
            </p:sp>
            <p:sp>
              <p:nvSpPr>
                <p:cNvPr id="32" name="Rectangle 31" descr="Farm scene">
                  <a:extLst>
                    <a:ext uri="{FF2B5EF4-FFF2-40B4-BE49-F238E27FC236}">
                      <a16:creationId xmlns:a16="http://schemas.microsoft.com/office/drawing/2014/main" id="{E9B0D206-EAC8-4563-B74C-CD485F34252C}"/>
                    </a:ext>
                  </a:extLst>
                </p:cNvPr>
                <p:cNvSpPr/>
                <p:nvPr/>
              </p:nvSpPr>
              <p:spPr>
                <a:xfrm>
                  <a:off x="8835428" y="2003081"/>
                  <a:ext cx="537627" cy="53762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fr-FR" dirty="0"/>
                </a:p>
              </p:txBody>
            </p:sp>
            <p:sp>
              <p:nvSpPr>
                <p:cNvPr id="33" name="Forme libre : forme 32">
                  <a:extLst>
                    <a:ext uri="{FF2B5EF4-FFF2-40B4-BE49-F238E27FC236}">
                      <a16:creationId xmlns:a16="http://schemas.microsoft.com/office/drawing/2014/main" id="{C9502A7B-2215-474C-9538-CCFEEAAC801B}"/>
                    </a:ext>
                  </a:extLst>
                </p:cNvPr>
                <p:cNvSpPr/>
                <p:nvPr/>
              </p:nvSpPr>
              <p:spPr>
                <a:xfrm>
                  <a:off x="9708120" y="1796681"/>
                  <a:ext cx="4925250" cy="977505"/>
                </a:xfrm>
                <a:custGeom>
                  <a:avLst/>
                  <a:gdLst>
                    <a:gd name="connsiteX0" fmla="*/ 0 w 4925250"/>
                    <a:gd name="connsiteY0" fmla="*/ 0 h 977505"/>
                    <a:gd name="connsiteX1" fmla="*/ 4925250 w 4925250"/>
                    <a:gd name="connsiteY1" fmla="*/ 0 h 977505"/>
                    <a:gd name="connsiteX2" fmla="*/ 4925250 w 4925250"/>
                    <a:gd name="connsiteY2" fmla="*/ 977505 h 977505"/>
                    <a:gd name="connsiteX3" fmla="*/ 0 w 4925250"/>
                    <a:gd name="connsiteY3" fmla="*/ 977505 h 977505"/>
                    <a:gd name="connsiteX4" fmla="*/ 0 w 4925250"/>
                    <a:gd name="connsiteY4" fmla="*/ 0 h 97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5250" h="977505">
                      <a:moveTo>
                        <a:pt x="0" y="0"/>
                      </a:moveTo>
                      <a:lnTo>
                        <a:pt x="4925250" y="0"/>
                      </a:lnTo>
                      <a:lnTo>
                        <a:pt x="4925250" y="977505"/>
                      </a:lnTo>
                      <a:lnTo>
                        <a:pt x="0" y="977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3453" tIns="103453" rIns="103453" bIns="103453" numCol="1" spcCol="1270" anchor="ctr" anchorCtr="0">
                  <a:noAutofit/>
                </a:bodyPr>
                <a:lstStyle/>
                <a:p>
                  <a:pPr marL="0" lvl="0" indent="0" algn="l" defTabSz="977900">
                    <a:lnSpc>
                      <a:spcPct val="100000"/>
                    </a:lnSpc>
                    <a:spcBef>
                      <a:spcPct val="0"/>
                    </a:spcBef>
                    <a:spcAft>
                      <a:spcPct val="35000"/>
                    </a:spcAft>
                    <a:buNone/>
                  </a:pPr>
                  <a:r>
                    <a:rPr lang="fr-FR" sz="2200" kern="1200" dirty="0">
                      <a:solidFill>
                        <a:schemeClr val="accent6">
                          <a:lumMod val="50000"/>
                        </a:schemeClr>
                      </a:solidFill>
                      <a:effectLst>
                        <a:outerShdw blurRad="38100" dist="38100" dir="2700000" algn="tl">
                          <a:srgbClr val="000000">
                            <a:alpha val="43137"/>
                          </a:srgbClr>
                        </a:outerShdw>
                      </a:effectLst>
                    </a:rPr>
                    <a:t>Agriculture</a:t>
                  </a:r>
                </a:p>
              </p:txBody>
            </p:sp>
            <p:sp>
              <p:nvSpPr>
                <p:cNvPr id="35" name="Rectangle 34" descr="Fir tree">
                  <a:extLst>
                    <a:ext uri="{FF2B5EF4-FFF2-40B4-BE49-F238E27FC236}">
                      <a16:creationId xmlns:a16="http://schemas.microsoft.com/office/drawing/2014/main" id="{C9735882-692E-460B-9D2A-813C62845188}"/>
                    </a:ext>
                  </a:extLst>
                </p:cNvPr>
                <p:cNvSpPr/>
                <p:nvPr/>
              </p:nvSpPr>
              <p:spPr>
                <a:xfrm>
                  <a:off x="5537118" y="3136605"/>
                  <a:ext cx="537627" cy="6183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Forme libre : forme 35">
                  <a:extLst>
                    <a:ext uri="{FF2B5EF4-FFF2-40B4-BE49-F238E27FC236}">
                      <a16:creationId xmlns:a16="http://schemas.microsoft.com/office/drawing/2014/main" id="{7F414A47-D5A3-47A8-8EE2-6056E1973F6A}"/>
                    </a:ext>
                  </a:extLst>
                </p:cNvPr>
                <p:cNvSpPr/>
                <p:nvPr/>
              </p:nvSpPr>
              <p:spPr>
                <a:xfrm>
                  <a:off x="6298437" y="3071282"/>
                  <a:ext cx="4925250" cy="977505"/>
                </a:xfrm>
                <a:custGeom>
                  <a:avLst/>
                  <a:gdLst>
                    <a:gd name="connsiteX0" fmla="*/ 0 w 4925250"/>
                    <a:gd name="connsiteY0" fmla="*/ 0 h 977505"/>
                    <a:gd name="connsiteX1" fmla="*/ 4925250 w 4925250"/>
                    <a:gd name="connsiteY1" fmla="*/ 0 h 977505"/>
                    <a:gd name="connsiteX2" fmla="*/ 4925250 w 4925250"/>
                    <a:gd name="connsiteY2" fmla="*/ 977505 h 977505"/>
                    <a:gd name="connsiteX3" fmla="*/ 0 w 4925250"/>
                    <a:gd name="connsiteY3" fmla="*/ 977505 h 977505"/>
                    <a:gd name="connsiteX4" fmla="*/ 0 w 4925250"/>
                    <a:gd name="connsiteY4" fmla="*/ 0 h 97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5250" h="977505">
                      <a:moveTo>
                        <a:pt x="0" y="0"/>
                      </a:moveTo>
                      <a:lnTo>
                        <a:pt x="4925250" y="0"/>
                      </a:lnTo>
                      <a:lnTo>
                        <a:pt x="4925250" y="977505"/>
                      </a:lnTo>
                      <a:lnTo>
                        <a:pt x="0" y="977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3453" tIns="103453" rIns="103453" bIns="103453" numCol="1" spcCol="1270" anchor="ctr" anchorCtr="0">
                  <a:noAutofit/>
                </a:bodyPr>
                <a:lstStyle/>
                <a:p>
                  <a:pPr marL="0" lvl="0" indent="0" algn="l" defTabSz="977900">
                    <a:lnSpc>
                      <a:spcPct val="100000"/>
                    </a:lnSpc>
                    <a:spcBef>
                      <a:spcPct val="0"/>
                    </a:spcBef>
                    <a:spcAft>
                      <a:spcPct val="35000"/>
                    </a:spcAft>
                    <a:buNone/>
                  </a:pPr>
                  <a:r>
                    <a:rPr lang="fr-FR" sz="2200" kern="1200" dirty="0">
                      <a:solidFill>
                        <a:srgbClr val="00B050"/>
                      </a:solidFill>
                      <a:effectLst>
                        <a:outerShdw blurRad="38100" dist="38100" dir="2700000" algn="tl">
                          <a:srgbClr val="000000">
                            <a:alpha val="43137"/>
                          </a:srgbClr>
                        </a:outerShdw>
                      </a:effectLst>
                    </a:rPr>
                    <a:t>Foresterie</a:t>
                  </a:r>
                </a:p>
              </p:txBody>
            </p:sp>
            <p:sp>
              <p:nvSpPr>
                <p:cNvPr id="38" name="Rectangle 37" descr="Recyclage">
                  <a:extLst>
                    <a:ext uri="{FF2B5EF4-FFF2-40B4-BE49-F238E27FC236}">
                      <a16:creationId xmlns:a16="http://schemas.microsoft.com/office/drawing/2014/main" id="{52C7E975-7EB7-425F-9660-FD154680A4BA}"/>
                    </a:ext>
                  </a:extLst>
                </p:cNvPr>
                <p:cNvSpPr/>
                <p:nvPr/>
              </p:nvSpPr>
              <p:spPr>
                <a:xfrm>
                  <a:off x="8835427" y="3304110"/>
                  <a:ext cx="537627" cy="53762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Forme libre : forme 38">
                  <a:extLst>
                    <a:ext uri="{FF2B5EF4-FFF2-40B4-BE49-F238E27FC236}">
                      <a16:creationId xmlns:a16="http://schemas.microsoft.com/office/drawing/2014/main" id="{C6007182-7199-4A49-9E3F-3634749ACD5B}"/>
                    </a:ext>
                  </a:extLst>
                </p:cNvPr>
                <p:cNvSpPr/>
                <p:nvPr/>
              </p:nvSpPr>
              <p:spPr>
                <a:xfrm>
                  <a:off x="9716550" y="3136911"/>
                  <a:ext cx="4925250" cy="977505"/>
                </a:xfrm>
                <a:custGeom>
                  <a:avLst/>
                  <a:gdLst>
                    <a:gd name="connsiteX0" fmla="*/ 0 w 4925250"/>
                    <a:gd name="connsiteY0" fmla="*/ 0 h 977505"/>
                    <a:gd name="connsiteX1" fmla="*/ 4925250 w 4925250"/>
                    <a:gd name="connsiteY1" fmla="*/ 0 h 977505"/>
                    <a:gd name="connsiteX2" fmla="*/ 4925250 w 4925250"/>
                    <a:gd name="connsiteY2" fmla="*/ 977505 h 977505"/>
                    <a:gd name="connsiteX3" fmla="*/ 0 w 4925250"/>
                    <a:gd name="connsiteY3" fmla="*/ 977505 h 977505"/>
                    <a:gd name="connsiteX4" fmla="*/ 0 w 4925250"/>
                    <a:gd name="connsiteY4" fmla="*/ 0 h 97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5250" h="977505">
                      <a:moveTo>
                        <a:pt x="0" y="0"/>
                      </a:moveTo>
                      <a:lnTo>
                        <a:pt x="4925250" y="0"/>
                      </a:lnTo>
                      <a:lnTo>
                        <a:pt x="4925250" y="977505"/>
                      </a:lnTo>
                      <a:lnTo>
                        <a:pt x="0" y="9775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3453" tIns="103453" rIns="103453" bIns="103453" numCol="1" spcCol="1270" anchor="ctr" anchorCtr="0">
                  <a:noAutofit/>
                </a:bodyPr>
                <a:lstStyle/>
                <a:p>
                  <a:pPr marL="0" lvl="0" indent="0" algn="l" defTabSz="977900">
                    <a:lnSpc>
                      <a:spcPct val="100000"/>
                    </a:lnSpc>
                    <a:spcBef>
                      <a:spcPct val="0"/>
                    </a:spcBef>
                    <a:spcAft>
                      <a:spcPct val="35000"/>
                    </a:spcAft>
                    <a:buNone/>
                  </a:pPr>
                  <a:r>
                    <a:rPr lang="fr-FR" sz="2200" kern="1200" dirty="0">
                      <a:solidFill>
                        <a:schemeClr val="accent4">
                          <a:lumMod val="75000"/>
                        </a:schemeClr>
                      </a:solidFill>
                      <a:effectLst>
                        <a:outerShdw blurRad="38100" dist="38100" dir="2700000" algn="tl">
                          <a:srgbClr val="000000">
                            <a:alpha val="43137"/>
                          </a:srgbClr>
                        </a:outerShdw>
                      </a:effectLst>
                    </a:rPr>
                    <a:t>Déchets</a:t>
                  </a:r>
                </a:p>
              </p:txBody>
            </p:sp>
          </p:grpSp>
          <p:pic>
            <p:nvPicPr>
              <p:cNvPr id="40" name="Espace réservé du contenu 4" descr="Matières premières contour">
                <a:extLst>
                  <a:ext uri="{FF2B5EF4-FFF2-40B4-BE49-F238E27FC236}">
                    <a16:creationId xmlns:a16="http://schemas.microsoft.com/office/drawing/2014/main" id="{A5E51B4D-373A-49FA-A465-676FB653AA0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35723" y="4344981"/>
                <a:ext cx="676621" cy="676621"/>
              </a:xfrm>
              <a:prstGeom prst="rect">
                <a:avLst/>
              </a:prstGeom>
            </p:spPr>
          </p:pic>
          <p:sp>
            <p:nvSpPr>
              <p:cNvPr id="42" name="ZoneTexte 41">
                <a:extLst>
                  <a:ext uri="{FF2B5EF4-FFF2-40B4-BE49-F238E27FC236}">
                    <a16:creationId xmlns:a16="http://schemas.microsoft.com/office/drawing/2014/main" id="{105C0B55-93AD-4391-ADF0-8F9C054DE6C5}"/>
                  </a:ext>
                </a:extLst>
              </p:cNvPr>
              <p:cNvSpPr txBox="1"/>
              <p:nvPr/>
            </p:nvSpPr>
            <p:spPr>
              <a:xfrm>
                <a:off x="8360226" y="4521975"/>
                <a:ext cx="6096000" cy="430887"/>
              </a:xfrm>
              <a:prstGeom prst="rect">
                <a:avLst/>
              </a:prstGeom>
              <a:noFill/>
            </p:spPr>
            <p:txBody>
              <a:bodyPr wrap="square">
                <a:spAutoFit/>
              </a:bodyPr>
              <a:lstStyle/>
              <a:p>
                <a:r>
                  <a:rPr lang="fr-FR" sz="2200" dirty="0">
                    <a:solidFill>
                      <a:schemeClr val="accent4">
                        <a:lumMod val="75000"/>
                      </a:schemeClr>
                    </a:solidFill>
                    <a:effectLst>
                      <a:outerShdw blurRad="38100" dist="38100" dir="2700000" algn="tl">
                        <a:srgbClr val="000000">
                          <a:alpha val="43137"/>
                        </a:srgbClr>
                      </a:outerShdw>
                    </a:effectLst>
                  </a:rPr>
                  <a:t>Mines</a:t>
                </a:r>
              </a:p>
            </p:txBody>
          </p:sp>
        </p:grpSp>
        <p:sp>
          <p:nvSpPr>
            <p:cNvPr id="46" name="ZoneTexte 45">
              <a:extLst>
                <a:ext uri="{FF2B5EF4-FFF2-40B4-BE49-F238E27FC236}">
                  <a16:creationId xmlns:a16="http://schemas.microsoft.com/office/drawing/2014/main" id="{D5E99C37-CFAE-4E43-B7D6-DA3257AF91D9}"/>
                </a:ext>
              </a:extLst>
            </p:cNvPr>
            <p:cNvSpPr txBox="1"/>
            <p:nvPr/>
          </p:nvSpPr>
          <p:spPr>
            <a:xfrm>
              <a:off x="8053602" y="1807776"/>
              <a:ext cx="927097" cy="369332"/>
            </a:xfrm>
            <a:prstGeom prst="rect">
              <a:avLst/>
            </a:prstGeom>
            <a:noFill/>
          </p:spPr>
          <p:txBody>
            <a:bodyPr wrap="square" rtlCol="0">
              <a:spAutoFit/>
            </a:bodyPr>
            <a:lstStyle/>
            <a:p>
              <a:r>
                <a:rPr lang="fr-FR" dirty="0">
                  <a:solidFill>
                    <a:srgbClr val="00B050"/>
                  </a:solidFill>
                  <a:effectLst>
                    <a:outerShdw blurRad="38100" dist="38100" dir="2700000" algn="tl">
                      <a:srgbClr val="000000">
                        <a:alpha val="43137"/>
                      </a:srgbClr>
                    </a:outerShdw>
                  </a:effectLst>
                </a:rPr>
                <a:t>CDN</a:t>
              </a:r>
            </a:p>
          </p:txBody>
        </p:sp>
        <p:sp>
          <p:nvSpPr>
            <p:cNvPr id="47" name="Accolade ouvrante 46">
              <a:extLst>
                <a:ext uri="{FF2B5EF4-FFF2-40B4-BE49-F238E27FC236}">
                  <a16:creationId xmlns:a16="http://schemas.microsoft.com/office/drawing/2014/main" id="{73D27A5F-4C86-4178-B5D1-036A08A47AEA}"/>
                </a:ext>
              </a:extLst>
            </p:cNvPr>
            <p:cNvSpPr/>
            <p:nvPr/>
          </p:nvSpPr>
          <p:spPr>
            <a:xfrm rot="5400000">
              <a:off x="8021765" y="-458994"/>
              <a:ext cx="695008" cy="6095999"/>
            </a:xfrm>
            <a:prstGeom prst="leftBrace">
              <a:avLst>
                <a:gd name="adj1" fmla="val 8333"/>
                <a:gd name="adj2" fmla="val 498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1320504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3D5B89-48EF-43D5-807F-2EA977AACD58}"/>
              </a:ext>
            </a:extLst>
          </p:cNvPr>
          <p:cNvSpPr>
            <a:spLocks noGrp="1"/>
          </p:cNvSpPr>
          <p:nvPr>
            <p:ph type="title"/>
          </p:nvPr>
        </p:nvSpPr>
        <p:spPr>
          <a:xfrm>
            <a:off x="440635" y="194177"/>
            <a:ext cx="11315936" cy="586635"/>
          </a:xfrm>
        </p:spPr>
        <p:txBody>
          <a:bodyPr>
            <a:normAutofit/>
          </a:bodyPr>
          <a:lstStyle/>
          <a:p>
            <a:r>
              <a:rPr lang="fr-FR" sz="3200" dirty="0">
                <a:effectLst>
                  <a:outerShdw blurRad="38100" dist="38100" dir="2700000" algn="tl">
                    <a:srgbClr val="000000">
                      <a:alpha val="43137"/>
                    </a:srgbClr>
                  </a:outerShdw>
                </a:effectLst>
              </a:rPr>
              <a:t>3. CDN pour les CONSULTATIONS NATIONALES</a:t>
            </a:r>
          </a:p>
        </p:txBody>
      </p:sp>
      <p:pic>
        <p:nvPicPr>
          <p:cNvPr id="5" name="Espace réservé du contenu 4" descr="Brainstorming de groupe contour">
            <a:extLst>
              <a:ext uri="{FF2B5EF4-FFF2-40B4-BE49-F238E27FC236}">
                <a16:creationId xmlns:a16="http://schemas.microsoft.com/office/drawing/2014/main" id="{1513CEEB-1EBE-4DF8-8DDD-4FFA2D25718C}"/>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44310" y="2560176"/>
            <a:ext cx="914400" cy="914400"/>
          </a:xfrm>
        </p:spPr>
      </p:pic>
      <p:pic>
        <p:nvPicPr>
          <p:cNvPr id="6" name="Espace réservé du contenu 8" descr="Priorités avec un remplissage uni">
            <a:extLst>
              <a:ext uri="{FF2B5EF4-FFF2-40B4-BE49-F238E27FC236}">
                <a16:creationId xmlns:a16="http://schemas.microsoft.com/office/drawing/2014/main" id="{41F8FAC6-7431-46C9-88B9-021600576C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1468" y="3973927"/>
            <a:ext cx="914400" cy="914400"/>
          </a:xfrm>
          <a:prstGeom prst="rect">
            <a:avLst/>
          </a:prstGeom>
        </p:spPr>
      </p:pic>
      <p:pic>
        <p:nvPicPr>
          <p:cNvPr id="7" name="Espace réservé du contenu 12" descr="Portefeuille contour">
            <a:extLst>
              <a:ext uri="{FF2B5EF4-FFF2-40B4-BE49-F238E27FC236}">
                <a16:creationId xmlns:a16="http://schemas.microsoft.com/office/drawing/2014/main" id="{C1ACB810-58E7-4AB5-8C19-1CCE63D657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310" y="5462030"/>
            <a:ext cx="914400" cy="914400"/>
          </a:xfrm>
          <a:prstGeom prst="rect">
            <a:avLst/>
          </a:prstGeom>
        </p:spPr>
      </p:pic>
      <p:pic>
        <p:nvPicPr>
          <p:cNvPr id="8" name="Espace réservé du contenu 16" descr="Texte contour">
            <a:extLst>
              <a:ext uri="{FF2B5EF4-FFF2-40B4-BE49-F238E27FC236}">
                <a16:creationId xmlns:a16="http://schemas.microsoft.com/office/drawing/2014/main" id="{84B1A703-7D77-4F1F-A735-47CB868387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7321" y="1225254"/>
            <a:ext cx="914400" cy="914400"/>
          </a:xfrm>
          <a:prstGeom prst="rect">
            <a:avLst/>
          </a:prstGeom>
        </p:spPr>
      </p:pic>
      <p:sp>
        <p:nvSpPr>
          <p:cNvPr id="10" name="ZoneTexte 9">
            <a:extLst>
              <a:ext uri="{FF2B5EF4-FFF2-40B4-BE49-F238E27FC236}">
                <a16:creationId xmlns:a16="http://schemas.microsoft.com/office/drawing/2014/main" id="{7085FBEE-4891-4244-8F9A-A436038D095C}"/>
              </a:ext>
            </a:extLst>
          </p:cNvPr>
          <p:cNvSpPr txBox="1"/>
          <p:nvPr/>
        </p:nvSpPr>
        <p:spPr>
          <a:xfrm>
            <a:off x="3081721" y="1225254"/>
            <a:ext cx="8674850" cy="1015663"/>
          </a:xfrm>
          <a:prstGeom prst="rect">
            <a:avLst/>
          </a:prstGeom>
          <a:noFill/>
        </p:spPr>
        <p:txBody>
          <a:bodyPr wrap="square">
            <a:spAutoFit/>
          </a:bodyPr>
          <a:lstStyle/>
          <a:p>
            <a:r>
              <a:rPr lang="fr-FR" sz="2000" dirty="0">
                <a:solidFill>
                  <a:srgbClr val="193567"/>
                </a:solidFill>
                <a:effectLst>
                  <a:outerShdw blurRad="38100" dist="38100" dir="2700000" algn="tl">
                    <a:srgbClr val="000000">
                      <a:alpha val="43137"/>
                    </a:srgbClr>
                  </a:outerShdw>
                </a:effectLst>
                <a:latin typeface="Calibri"/>
                <a:cs typeface="Calibri"/>
              </a:rPr>
              <a:t>Fournir un </a:t>
            </a:r>
            <a:r>
              <a:rPr lang="fr-FR" sz="2000" b="1" dirty="0">
                <a:solidFill>
                  <a:srgbClr val="193567"/>
                </a:solidFill>
                <a:effectLst>
                  <a:outerShdw blurRad="38100" dist="38100" dir="2700000" algn="tl">
                    <a:srgbClr val="000000">
                      <a:alpha val="43137"/>
                    </a:srgbClr>
                  </a:outerShdw>
                </a:effectLst>
                <a:latin typeface="Calibri"/>
                <a:cs typeface="Calibri"/>
              </a:rPr>
              <a:t>cadre plus solide </a:t>
            </a:r>
            <a:r>
              <a:rPr lang="fr-FR" sz="2000" dirty="0">
                <a:solidFill>
                  <a:srgbClr val="193567"/>
                </a:solidFill>
                <a:effectLst>
                  <a:outerShdw blurRad="38100" dist="38100" dir="2700000" algn="tl">
                    <a:srgbClr val="000000">
                      <a:alpha val="43137"/>
                    </a:srgbClr>
                  </a:outerShdw>
                </a:effectLst>
                <a:latin typeface="Calibri"/>
                <a:cs typeface="Calibri"/>
              </a:rPr>
              <a:t>pour discuter des </a:t>
            </a:r>
            <a:r>
              <a:rPr lang="fr-FR" sz="2000" b="1" dirty="0">
                <a:solidFill>
                  <a:srgbClr val="193567"/>
                </a:solidFill>
                <a:effectLst>
                  <a:outerShdw blurRad="38100" dist="38100" dir="2700000" algn="tl">
                    <a:srgbClr val="000000">
                      <a:alpha val="43137"/>
                    </a:srgbClr>
                  </a:outerShdw>
                </a:effectLst>
                <a:latin typeface="Calibri"/>
                <a:cs typeface="Calibri"/>
              </a:rPr>
              <a:t>priorités nationales </a:t>
            </a:r>
            <a:r>
              <a:rPr lang="fr-FR" sz="2000" dirty="0">
                <a:solidFill>
                  <a:srgbClr val="193567"/>
                </a:solidFill>
                <a:effectLst>
                  <a:outerShdw blurRad="38100" dist="38100" dir="2700000" algn="tl">
                    <a:srgbClr val="000000">
                      <a:alpha val="43137"/>
                    </a:srgbClr>
                  </a:outerShdw>
                </a:effectLst>
                <a:latin typeface="Calibri"/>
                <a:cs typeface="Calibri"/>
              </a:rPr>
              <a:t>et </a:t>
            </a:r>
            <a:r>
              <a:rPr lang="fr-FR" sz="2000" b="1" dirty="0">
                <a:solidFill>
                  <a:srgbClr val="193567"/>
                </a:solidFill>
                <a:effectLst>
                  <a:outerShdw blurRad="38100" dist="38100" dir="2700000" algn="tl">
                    <a:srgbClr val="000000">
                      <a:alpha val="43137"/>
                    </a:srgbClr>
                  </a:outerShdw>
                </a:effectLst>
                <a:latin typeface="Calibri"/>
                <a:cs typeface="Calibri"/>
              </a:rPr>
              <a:t>sectorielles – </a:t>
            </a:r>
            <a:r>
              <a:rPr lang="fr-FR" sz="2000" dirty="0">
                <a:solidFill>
                  <a:srgbClr val="193567"/>
                </a:solidFill>
                <a:effectLst>
                  <a:outerShdw blurRad="38100" dist="38100" dir="2700000" algn="tl">
                    <a:srgbClr val="000000">
                      <a:alpha val="43137"/>
                    </a:srgbClr>
                  </a:outerShdw>
                </a:effectLst>
                <a:latin typeface="Calibri"/>
                <a:cs typeface="Calibri"/>
              </a:rPr>
              <a:t>S'appuyer sur les </a:t>
            </a:r>
            <a:r>
              <a:rPr lang="fr-FR" sz="2000" b="1" dirty="0">
                <a:solidFill>
                  <a:srgbClr val="193567"/>
                </a:solidFill>
                <a:effectLst>
                  <a:outerShdw blurRad="38100" dist="38100" dir="2700000" algn="tl">
                    <a:srgbClr val="000000">
                      <a:alpha val="43137"/>
                    </a:srgbClr>
                  </a:outerShdw>
                </a:effectLst>
                <a:latin typeface="Calibri"/>
                <a:cs typeface="Calibri"/>
              </a:rPr>
              <a:t>plateformes et réseaux </a:t>
            </a:r>
            <a:r>
              <a:rPr lang="fr-FR" sz="2000" dirty="0">
                <a:solidFill>
                  <a:srgbClr val="193567"/>
                </a:solidFill>
                <a:effectLst>
                  <a:outerShdw blurRad="38100" dist="38100" dir="2700000" algn="tl">
                    <a:srgbClr val="000000">
                      <a:alpha val="43137"/>
                    </a:srgbClr>
                  </a:outerShdw>
                </a:effectLst>
                <a:latin typeface="Calibri"/>
                <a:cs typeface="Calibri"/>
              </a:rPr>
              <a:t>de parties prenantes utilisés dans le </a:t>
            </a:r>
            <a:r>
              <a:rPr lang="fr-FR" sz="2000" b="1" dirty="0">
                <a:solidFill>
                  <a:srgbClr val="193567"/>
                </a:solidFill>
                <a:effectLst>
                  <a:outerShdw blurRad="38100" dist="38100" dir="2700000" algn="tl">
                    <a:srgbClr val="000000">
                      <a:alpha val="43137"/>
                    </a:srgbClr>
                  </a:outerShdw>
                </a:effectLst>
                <a:latin typeface="Calibri"/>
                <a:cs typeface="Calibri"/>
              </a:rPr>
              <a:t>processus de révision de la CDN</a:t>
            </a:r>
            <a:endParaRPr lang="fr-FR" sz="2000" b="1" dirty="0">
              <a:effectLst>
                <a:outerShdw blurRad="38100" dist="38100" dir="2700000" algn="tl">
                  <a:srgbClr val="000000">
                    <a:alpha val="43137"/>
                  </a:srgbClr>
                </a:outerShdw>
              </a:effectLst>
            </a:endParaRPr>
          </a:p>
        </p:txBody>
      </p:sp>
      <p:sp>
        <p:nvSpPr>
          <p:cNvPr id="12" name="ZoneTexte 11">
            <a:extLst>
              <a:ext uri="{FF2B5EF4-FFF2-40B4-BE49-F238E27FC236}">
                <a16:creationId xmlns:a16="http://schemas.microsoft.com/office/drawing/2014/main" id="{E83D081A-E7D2-465B-98AC-A0D688FFD8C1}"/>
              </a:ext>
            </a:extLst>
          </p:cNvPr>
          <p:cNvSpPr txBox="1"/>
          <p:nvPr/>
        </p:nvSpPr>
        <p:spPr>
          <a:xfrm>
            <a:off x="2041468" y="2615085"/>
            <a:ext cx="9915822" cy="804066"/>
          </a:xfrm>
          <a:prstGeom prst="rect">
            <a:avLst/>
          </a:prstGeom>
          <a:noFill/>
        </p:spPr>
        <p:txBody>
          <a:bodyPr wrap="square">
            <a:spAutoFit/>
          </a:bodyPr>
          <a:lstStyle/>
          <a:p>
            <a:pPr marL="0" indent="0" algn="just" defTabSz="457223">
              <a:lnSpc>
                <a:spcPts val="2867"/>
              </a:lnSpc>
              <a:buNone/>
              <a:defRPr/>
            </a:pPr>
            <a:r>
              <a:rPr lang="fr-FR" sz="2000" dirty="0">
                <a:solidFill>
                  <a:srgbClr val="193567"/>
                </a:solidFill>
                <a:effectLst>
                  <a:outerShdw blurRad="38100" dist="38100" dir="2700000" algn="tl">
                    <a:srgbClr val="000000">
                      <a:alpha val="43137"/>
                    </a:srgbClr>
                  </a:outerShdw>
                </a:effectLst>
                <a:latin typeface="Calibri"/>
                <a:cs typeface="Calibri"/>
              </a:rPr>
              <a:t>Permet au Gouvernement et aux parties prenantes de maintenir l'élan/de s'appuyer sur le </a:t>
            </a:r>
            <a:r>
              <a:rPr lang="fr-FR" sz="2000" b="1" dirty="0">
                <a:solidFill>
                  <a:srgbClr val="193567"/>
                </a:solidFill>
                <a:effectLst>
                  <a:outerShdw blurRad="38100" dist="38100" dir="2700000" algn="tl">
                    <a:srgbClr val="000000">
                      <a:alpha val="43137"/>
                    </a:srgbClr>
                  </a:outerShdw>
                </a:effectLst>
                <a:latin typeface="Calibri"/>
                <a:cs typeface="Calibri"/>
              </a:rPr>
              <a:t>processus de révision de la CDN</a:t>
            </a:r>
            <a:r>
              <a:rPr lang="fr-FR" sz="2000" dirty="0">
                <a:solidFill>
                  <a:srgbClr val="193567"/>
                </a:solidFill>
                <a:effectLst>
                  <a:outerShdw blurRad="38100" dist="38100" dir="2700000" algn="tl">
                    <a:srgbClr val="000000">
                      <a:alpha val="43137"/>
                    </a:srgbClr>
                  </a:outerShdw>
                </a:effectLst>
                <a:latin typeface="Calibri"/>
                <a:cs typeface="Calibri"/>
              </a:rPr>
              <a:t> soutenu dans le cadre de </a:t>
            </a:r>
            <a:r>
              <a:rPr lang="fr-FR" sz="2000" b="1" dirty="0">
                <a:solidFill>
                  <a:srgbClr val="193567"/>
                </a:solidFill>
                <a:effectLst>
                  <a:outerShdw blurRad="38100" dist="38100" dir="2700000" algn="tl">
                    <a:srgbClr val="000000">
                      <a:alpha val="43137"/>
                    </a:srgbClr>
                  </a:outerShdw>
                </a:effectLst>
                <a:latin typeface="Calibri"/>
                <a:cs typeface="Calibri"/>
              </a:rPr>
              <a:t>la Promesse Climat</a:t>
            </a:r>
          </a:p>
        </p:txBody>
      </p:sp>
      <p:sp>
        <p:nvSpPr>
          <p:cNvPr id="14" name="ZoneTexte 13">
            <a:extLst>
              <a:ext uri="{FF2B5EF4-FFF2-40B4-BE49-F238E27FC236}">
                <a16:creationId xmlns:a16="http://schemas.microsoft.com/office/drawing/2014/main" id="{0E03277A-0854-4E6E-9AC8-686D5506FB48}"/>
              </a:ext>
            </a:extLst>
          </p:cNvPr>
          <p:cNvSpPr txBox="1"/>
          <p:nvPr/>
        </p:nvSpPr>
        <p:spPr>
          <a:xfrm>
            <a:off x="3131103" y="4050868"/>
            <a:ext cx="9356932" cy="707886"/>
          </a:xfrm>
          <a:prstGeom prst="rect">
            <a:avLst/>
          </a:prstGeom>
          <a:noFill/>
        </p:spPr>
        <p:txBody>
          <a:bodyPr wrap="square">
            <a:spAutoFit/>
          </a:bodyPr>
          <a:lstStyle/>
          <a:p>
            <a:r>
              <a:rPr lang="fr-FR" sz="2000" dirty="0">
                <a:solidFill>
                  <a:srgbClr val="193567"/>
                </a:solidFill>
                <a:effectLst>
                  <a:outerShdw blurRad="38100" dist="38100" dir="2700000" algn="tl">
                    <a:srgbClr val="000000">
                      <a:alpha val="43137"/>
                    </a:srgbClr>
                  </a:outerShdw>
                </a:effectLst>
                <a:latin typeface="Calibri"/>
                <a:cs typeface="Calibri"/>
              </a:rPr>
              <a:t>Jouer un </a:t>
            </a:r>
            <a:r>
              <a:rPr lang="fr-FR" sz="2000" b="1" dirty="0">
                <a:solidFill>
                  <a:srgbClr val="193567"/>
                </a:solidFill>
                <a:effectLst>
                  <a:outerShdw blurRad="38100" dist="38100" dir="2700000" algn="tl">
                    <a:srgbClr val="000000">
                      <a:alpha val="43137"/>
                    </a:srgbClr>
                  </a:outerShdw>
                </a:effectLst>
                <a:latin typeface="Calibri"/>
                <a:cs typeface="Calibri"/>
              </a:rPr>
              <a:t>double rôle </a:t>
            </a:r>
            <a:r>
              <a:rPr lang="fr-FR" sz="2000" dirty="0">
                <a:solidFill>
                  <a:srgbClr val="193567"/>
                </a:solidFill>
                <a:effectLst>
                  <a:outerShdw blurRad="38100" dist="38100" dir="2700000" algn="tl">
                    <a:srgbClr val="000000">
                      <a:alpha val="43137"/>
                    </a:srgbClr>
                  </a:outerShdw>
                </a:effectLst>
                <a:latin typeface="Calibri"/>
                <a:cs typeface="Calibri"/>
              </a:rPr>
              <a:t>de définition de la portée/des priorités pour les </a:t>
            </a:r>
            <a:r>
              <a:rPr lang="fr-FR" sz="2000" b="1" dirty="0">
                <a:solidFill>
                  <a:srgbClr val="193567"/>
                </a:solidFill>
                <a:effectLst>
                  <a:outerShdw blurRad="38100" dist="38100" dir="2700000" algn="tl">
                    <a:srgbClr val="000000">
                      <a:alpha val="43137"/>
                    </a:srgbClr>
                  </a:outerShdw>
                </a:effectLst>
                <a:latin typeface="Calibri"/>
                <a:cs typeface="Calibri"/>
              </a:rPr>
              <a:t>futures opportunités de financement de la CDN</a:t>
            </a:r>
            <a:endParaRPr lang="fr-FR" sz="2000" b="1" dirty="0">
              <a:effectLst>
                <a:outerShdw blurRad="38100" dist="38100" dir="2700000" algn="tl">
                  <a:srgbClr val="000000">
                    <a:alpha val="43137"/>
                  </a:srgbClr>
                </a:outerShdw>
              </a:effectLst>
            </a:endParaRPr>
          </a:p>
        </p:txBody>
      </p:sp>
      <p:sp>
        <p:nvSpPr>
          <p:cNvPr id="16" name="ZoneTexte 15">
            <a:extLst>
              <a:ext uri="{FF2B5EF4-FFF2-40B4-BE49-F238E27FC236}">
                <a16:creationId xmlns:a16="http://schemas.microsoft.com/office/drawing/2014/main" id="{4CC5854C-8659-47F8-A4E8-1C910DC8F1D0}"/>
              </a:ext>
            </a:extLst>
          </p:cNvPr>
          <p:cNvSpPr txBox="1"/>
          <p:nvPr/>
        </p:nvSpPr>
        <p:spPr>
          <a:xfrm>
            <a:off x="2041468" y="5319066"/>
            <a:ext cx="8257744" cy="1323439"/>
          </a:xfrm>
          <a:prstGeom prst="rect">
            <a:avLst/>
          </a:prstGeom>
          <a:noFill/>
        </p:spPr>
        <p:txBody>
          <a:bodyPr wrap="square">
            <a:spAutoFit/>
          </a:bodyPr>
          <a:lstStyle/>
          <a:p>
            <a:r>
              <a:rPr lang="fr-FR" sz="2000" dirty="0">
                <a:solidFill>
                  <a:srgbClr val="193567"/>
                </a:solidFill>
                <a:effectLst>
                  <a:outerShdw blurRad="38100" dist="38100" dir="2700000" algn="tl">
                    <a:srgbClr val="000000">
                      <a:alpha val="43137"/>
                    </a:srgbClr>
                  </a:outerShdw>
                </a:effectLst>
                <a:latin typeface="Calibri"/>
                <a:cs typeface="Calibri"/>
              </a:rPr>
              <a:t>Soutient l'</a:t>
            </a:r>
            <a:r>
              <a:rPr lang="fr-FR" sz="2000" b="1" dirty="0">
                <a:solidFill>
                  <a:srgbClr val="193567"/>
                </a:solidFill>
                <a:effectLst>
                  <a:outerShdw blurRad="38100" dist="38100" dir="2700000" algn="tl">
                    <a:srgbClr val="000000">
                      <a:alpha val="43137"/>
                    </a:srgbClr>
                  </a:outerShdw>
                </a:effectLst>
                <a:latin typeface="Calibri"/>
                <a:cs typeface="Calibri"/>
              </a:rPr>
              <a:t>alignement</a:t>
            </a:r>
            <a:r>
              <a:rPr lang="fr-FR" sz="2000" dirty="0">
                <a:solidFill>
                  <a:srgbClr val="193567"/>
                </a:solidFill>
                <a:effectLst>
                  <a:outerShdw blurRad="38100" dist="38100" dir="2700000" algn="tl">
                    <a:srgbClr val="000000">
                      <a:alpha val="43137"/>
                    </a:srgbClr>
                  </a:outerShdw>
                </a:effectLst>
                <a:latin typeface="Calibri"/>
                <a:cs typeface="Calibri"/>
              </a:rPr>
              <a:t> et l'</a:t>
            </a:r>
            <a:r>
              <a:rPr lang="fr-FR" sz="2000" b="1" dirty="0">
                <a:solidFill>
                  <a:srgbClr val="193567"/>
                </a:solidFill>
                <a:effectLst>
                  <a:outerShdw blurRad="38100" dist="38100" dir="2700000" algn="tl">
                    <a:srgbClr val="000000">
                      <a:alpha val="43137"/>
                    </a:srgbClr>
                  </a:outerShdw>
                </a:effectLst>
                <a:latin typeface="Calibri"/>
                <a:cs typeface="Calibri"/>
              </a:rPr>
              <a:t>harmonisation</a:t>
            </a:r>
            <a:r>
              <a:rPr lang="fr-FR" sz="2000" dirty="0">
                <a:solidFill>
                  <a:srgbClr val="193567"/>
                </a:solidFill>
                <a:effectLst>
                  <a:outerShdw blurRad="38100" dist="38100" dir="2700000" algn="tl">
                    <a:srgbClr val="000000">
                      <a:alpha val="43137"/>
                    </a:srgbClr>
                  </a:outerShdw>
                </a:effectLst>
                <a:latin typeface="Calibri"/>
                <a:cs typeface="Calibri"/>
              </a:rPr>
              <a:t> entre les programmes de développement et environnementaux/ODD/relance verte (PNA, NBSAPS, énergie, forêts, agriculture, eau, océans, produits chimiques, gouvernance environnementale, santé, genre, etc.)</a:t>
            </a:r>
            <a:endParaRPr lang="fr-FR"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8303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29011D-B830-4B9C-B4D5-8445C38E104A}"/>
              </a:ext>
            </a:extLst>
          </p:cNvPr>
          <p:cNvSpPr>
            <a:spLocks noGrp="1"/>
          </p:cNvSpPr>
          <p:nvPr>
            <p:ph type="title"/>
          </p:nvPr>
        </p:nvSpPr>
        <p:spPr>
          <a:xfrm>
            <a:off x="440635" y="327764"/>
            <a:ext cx="10515600" cy="532207"/>
          </a:xfrm>
        </p:spPr>
        <p:txBody>
          <a:bodyPr>
            <a:normAutofit fontScale="90000"/>
          </a:bodyPr>
          <a:lstStyle/>
          <a:p>
            <a:r>
              <a:rPr lang="fr-FR" dirty="0">
                <a:effectLst>
                  <a:outerShdw blurRad="38100" dist="38100" dir="2700000" algn="tl">
                    <a:srgbClr val="000000">
                      <a:alpha val="43137"/>
                    </a:srgbClr>
                  </a:outerShdw>
                </a:effectLst>
              </a:rPr>
              <a:t>4. Consultations nationales</a:t>
            </a:r>
          </a:p>
        </p:txBody>
      </p:sp>
      <p:graphicFrame>
        <p:nvGraphicFramePr>
          <p:cNvPr id="4" name="Diagramme 3">
            <a:extLst>
              <a:ext uri="{FF2B5EF4-FFF2-40B4-BE49-F238E27FC236}">
                <a16:creationId xmlns:a16="http://schemas.microsoft.com/office/drawing/2014/main" id="{04E056EB-C871-4B96-BE27-66AEEA1AD51B}"/>
              </a:ext>
            </a:extLst>
          </p:cNvPr>
          <p:cNvGraphicFramePr/>
          <p:nvPr>
            <p:extLst>
              <p:ext uri="{D42A27DB-BD31-4B8C-83A1-F6EECF244321}">
                <p14:modId xmlns:p14="http://schemas.microsoft.com/office/powerpoint/2010/main" val="2024645755"/>
              </p:ext>
            </p:extLst>
          </p:nvPr>
        </p:nvGraphicFramePr>
        <p:xfrm>
          <a:off x="144950" y="2515793"/>
          <a:ext cx="11902099" cy="5289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ZoneTexte 8">
            <a:extLst>
              <a:ext uri="{FF2B5EF4-FFF2-40B4-BE49-F238E27FC236}">
                <a16:creationId xmlns:a16="http://schemas.microsoft.com/office/drawing/2014/main" id="{0F2B95F5-CB8D-4242-B72D-E66058B29F04}"/>
              </a:ext>
            </a:extLst>
          </p:cNvPr>
          <p:cNvSpPr txBox="1"/>
          <p:nvPr/>
        </p:nvSpPr>
        <p:spPr>
          <a:xfrm>
            <a:off x="1684802" y="1219646"/>
            <a:ext cx="9396855" cy="1034129"/>
          </a:xfrm>
          <a:prstGeom prst="rect">
            <a:avLst/>
          </a:prstGeom>
          <a:noFill/>
        </p:spPr>
        <p:txBody>
          <a:bodyPr wrap="square">
            <a:spAutoFit/>
          </a:bodyPr>
          <a:lstStyle/>
          <a:p>
            <a:pPr marL="0" lvl="0" indent="0" algn="ctr" defTabSz="444500">
              <a:lnSpc>
                <a:spcPct val="90000"/>
              </a:lnSpc>
              <a:spcBef>
                <a:spcPct val="0"/>
              </a:spcBef>
              <a:spcAft>
                <a:spcPct val="35000"/>
              </a:spcAft>
              <a:buNone/>
            </a:pPr>
            <a:r>
              <a:rPr lang="en-US" sz="1800" i="1" kern="1200" dirty="0">
                <a:solidFill>
                  <a:srgbClr val="002060"/>
                </a:solidFill>
                <a:effectLst>
                  <a:outerShdw blurRad="38100" dist="38100" dir="2700000" algn="tl">
                    <a:srgbClr val="000000">
                      <a:alpha val="43137"/>
                    </a:srgbClr>
                  </a:outerShdw>
                </a:effectLst>
                <a:latin typeface="+mn-lt"/>
                <a:ea typeface="+mn-ea"/>
                <a:cs typeface="+mn-cs"/>
              </a:rPr>
              <a:t>Stimuler un dialogue </a:t>
            </a:r>
            <a:r>
              <a:rPr lang="en-US" sz="1800" i="1" kern="1200" dirty="0" err="1">
                <a:solidFill>
                  <a:srgbClr val="002060"/>
                </a:solidFill>
                <a:effectLst>
                  <a:outerShdw blurRad="38100" dist="38100" dir="2700000" algn="tl">
                    <a:srgbClr val="000000">
                      <a:alpha val="43137"/>
                    </a:srgbClr>
                  </a:outerShdw>
                </a:effectLst>
                <a:latin typeface="+mn-lt"/>
                <a:ea typeface="+mn-ea"/>
                <a:cs typeface="+mn-cs"/>
              </a:rPr>
              <a:t>inclusif</a:t>
            </a:r>
            <a:r>
              <a:rPr lang="en-US" sz="1800" i="1" kern="1200" dirty="0">
                <a:solidFill>
                  <a:srgbClr val="002060"/>
                </a:solidFill>
                <a:effectLst>
                  <a:outerShdw blurRad="38100" dist="38100" dir="2700000" algn="tl">
                    <a:srgbClr val="000000">
                      <a:alpha val="43137"/>
                    </a:srgbClr>
                  </a:outerShdw>
                </a:effectLst>
                <a:latin typeface="+mn-lt"/>
                <a:ea typeface="+mn-ea"/>
                <a:cs typeface="+mn-cs"/>
              </a:rPr>
              <a:t> entre les parties </a:t>
            </a:r>
            <a:r>
              <a:rPr lang="en-US" sz="1800" i="1" kern="1200" dirty="0" err="1">
                <a:solidFill>
                  <a:srgbClr val="002060"/>
                </a:solidFill>
                <a:effectLst>
                  <a:outerShdw blurRad="38100" dist="38100" dir="2700000" algn="tl">
                    <a:srgbClr val="000000">
                      <a:alpha val="43137"/>
                    </a:srgbClr>
                  </a:outerShdw>
                </a:effectLst>
                <a:latin typeface="+mn-lt"/>
                <a:ea typeface="+mn-ea"/>
                <a:cs typeface="+mn-cs"/>
              </a:rPr>
              <a:t>prenantes</a:t>
            </a:r>
            <a:r>
              <a:rPr lang="en-US" sz="1800" i="1" kern="1200" dirty="0">
                <a:solidFill>
                  <a:srgbClr val="002060"/>
                </a:solidFill>
                <a:effectLst>
                  <a:outerShdw blurRad="38100" dist="38100" dir="2700000" algn="tl">
                    <a:srgbClr val="000000">
                      <a:alpha val="43137"/>
                    </a:srgbClr>
                  </a:outerShdw>
                </a:effectLst>
                <a:latin typeface="+mn-lt"/>
                <a:ea typeface="+mn-ea"/>
                <a:cs typeface="+mn-cs"/>
              </a:rPr>
              <a:t> sur les </a:t>
            </a:r>
            <a:r>
              <a:rPr lang="en-US" sz="1800" i="1" kern="1200" dirty="0" err="1">
                <a:solidFill>
                  <a:srgbClr val="002060"/>
                </a:solidFill>
                <a:effectLst>
                  <a:outerShdw blurRad="38100" dist="38100" dir="2700000" algn="tl">
                    <a:srgbClr val="000000">
                      <a:alpha val="43137"/>
                    </a:srgbClr>
                  </a:outerShdw>
                </a:effectLst>
                <a:latin typeface="+mn-lt"/>
                <a:ea typeface="+mn-ea"/>
                <a:cs typeface="+mn-cs"/>
              </a:rPr>
              <a:t>thèmes</a:t>
            </a:r>
            <a:r>
              <a:rPr lang="en-US" sz="1800" i="1" kern="1200" dirty="0">
                <a:solidFill>
                  <a:srgbClr val="002060"/>
                </a:solidFill>
                <a:effectLst>
                  <a:outerShdw blurRad="38100" dist="38100" dir="2700000" algn="tl">
                    <a:srgbClr val="000000">
                      <a:alpha val="43137"/>
                    </a:srgbClr>
                  </a:outerShdw>
                </a:effectLst>
                <a:latin typeface="+mn-lt"/>
                <a:ea typeface="+mn-ea"/>
                <a:cs typeface="+mn-cs"/>
              </a:rPr>
              <a:t> de Stockhom+50</a:t>
            </a:r>
          </a:p>
          <a:p>
            <a:pPr marL="0" lvl="0" indent="0" algn="ctr" defTabSz="444500">
              <a:lnSpc>
                <a:spcPct val="90000"/>
              </a:lnSpc>
              <a:spcBef>
                <a:spcPct val="0"/>
              </a:spcBef>
              <a:spcAft>
                <a:spcPct val="35000"/>
              </a:spcAft>
              <a:buNone/>
            </a:pPr>
            <a:r>
              <a:rPr lang="en-US" sz="1800" kern="1200" dirty="0">
                <a:solidFill>
                  <a:srgbClr val="002060"/>
                </a:solidFill>
                <a:effectLst>
                  <a:outerShdw blurRad="38100" dist="38100" dir="2700000" algn="tl">
                    <a:srgbClr val="000000">
                      <a:alpha val="43137"/>
                    </a:srgbClr>
                  </a:outerShdw>
                </a:effectLst>
                <a:latin typeface="+mn-lt"/>
                <a:ea typeface="+mn-ea"/>
                <a:cs typeface="+mn-cs"/>
              </a:rPr>
              <a:t> </a:t>
            </a:r>
          </a:p>
          <a:p>
            <a:pPr marL="0" lvl="0" indent="0" algn="ctr" defTabSz="444500">
              <a:lnSpc>
                <a:spcPct val="90000"/>
              </a:lnSpc>
              <a:spcBef>
                <a:spcPct val="0"/>
              </a:spcBef>
              <a:spcAft>
                <a:spcPct val="35000"/>
              </a:spcAft>
              <a:buNone/>
            </a:pPr>
            <a:r>
              <a:rPr lang="en-US" b="1" dirty="0">
                <a:solidFill>
                  <a:srgbClr val="002060"/>
                </a:solidFill>
                <a:effectLst>
                  <a:outerShdw blurRad="38100" dist="38100" dir="2700000" algn="tl">
                    <a:srgbClr val="000000">
                      <a:alpha val="43137"/>
                    </a:srgbClr>
                  </a:outerShdw>
                </a:effectLst>
              </a:rPr>
              <a:t>C</a:t>
            </a:r>
            <a:r>
              <a:rPr lang="en-US" sz="1800" b="1" kern="1200" dirty="0">
                <a:solidFill>
                  <a:srgbClr val="002060"/>
                </a:solidFill>
                <a:effectLst>
                  <a:outerShdw blurRad="38100" dist="38100" dir="2700000" algn="tl">
                    <a:srgbClr val="000000">
                      <a:alpha val="43137"/>
                    </a:srgbClr>
                  </a:outerShdw>
                </a:effectLst>
                <a:latin typeface="+mn-lt"/>
                <a:ea typeface="+mn-ea"/>
                <a:cs typeface="+mn-cs"/>
              </a:rPr>
              <a:t>ontexte national</a:t>
            </a:r>
            <a:r>
              <a:rPr lang="en-US" b="1" dirty="0">
                <a:solidFill>
                  <a:srgbClr val="00206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&amp; </a:t>
            </a:r>
            <a:r>
              <a:rPr lang="en-US" b="1" dirty="0" err="1">
                <a:solidFill>
                  <a:srgbClr val="002060"/>
                </a:solidFill>
                <a:effectLst>
                  <a:outerShdw blurRad="38100" dist="38100" dir="2700000" algn="tl">
                    <a:srgbClr val="000000">
                      <a:alpha val="43137"/>
                    </a:srgbClr>
                  </a:outerShdw>
                </a:effectLst>
              </a:rPr>
              <a:t>P</a:t>
            </a:r>
            <a:r>
              <a:rPr lang="en-US" sz="1800" b="1" kern="1200" dirty="0" err="1">
                <a:solidFill>
                  <a:srgbClr val="002060"/>
                </a:solidFill>
                <a:effectLst>
                  <a:outerShdw blurRad="38100" dist="38100" dir="2700000" algn="tl">
                    <a:srgbClr val="000000">
                      <a:alpha val="43137"/>
                    </a:srgbClr>
                  </a:outerShdw>
                </a:effectLst>
                <a:latin typeface="+mn-lt"/>
                <a:ea typeface="+mn-ea"/>
                <a:cs typeface="+mn-cs"/>
              </a:rPr>
              <a:t>lateformes</a:t>
            </a:r>
            <a:r>
              <a:rPr lang="en-US" sz="1800" kern="1200" dirty="0">
                <a:solidFill>
                  <a:srgbClr val="002060"/>
                </a:solidFill>
                <a:effectLst>
                  <a:outerShdw blurRad="38100" dist="38100" dir="2700000" algn="tl">
                    <a:srgbClr val="000000">
                      <a:alpha val="43137"/>
                    </a:srgbClr>
                  </a:outerShdw>
                </a:effectLst>
                <a:latin typeface="+mn-lt"/>
                <a:ea typeface="+mn-ea"/>
                <a:cs typeface="+mn-cs"/>
              </a:rPr>
              <a:t> pour des </a:t>
            </a:r>
            <a:r>
              <a:rPr lang="en-US" sz="1800" b="1" kern="1200" dirty="0" err="1">
                <a:solidFill>
                  <a:srgbClr val="002060"/>
                </a:solidFill>
                <a:effectLst>
                  <a:outerShdw blurRad="38100" dist="38100" dir="2700000" algn="tl">
                    <a:srgbClr val="000000">
                      <a:alpha val="43137"/>
                    </a:srgbClr>
                  </a:outerShdw>
                </a:effectLst>
                <a:latin typeface="+mn-lt"/>
                <a:ea typeface="+mn-ea"/>
                <a:cs typeface="+mn-cs"/>
              </a:rPr>
              <a:t>idées</a:t>
            </a:r>
            <a:r>
              <a:rPr lang="en-US" sz="1800" b="1" kern="1200" dirty="0">
                <a:solidFill>
                  <a:srgbClr val="002060"/>
                </a:solidFill>
                <a:effectLst>
                  <a:outerShdw blurRad="38100" dist="38100" dir="2700000" algn="tl">
                    <a:srgbClr val="000000">
                      <a:alpha val="43137"/>
                    </a:srgbClr>
                  </a:outerShdw>
                </a:effectLst>
                <a:latin typeface="+mn-lt"/>
                <a:ea typeface="+mn-ea"/>
                <a:cs typeface="+mn-cs"/>
              </a:rPr>
              <a:t> </a:t>
            </a:r>
            <a:r>
              <a:rPr lang="en-US" sz="1800" b="1" kern="1200" dirty="0" err="1">
                <a:solidFill>
                  <a:srgbClr val="002060"/>
                </a:solidFill>
                <a:effectLst>
                  <a:outerShdw blurRad="38100" dist="38100" dir="2700000" algn="tl">
                    <a:srgbClr val="000000">
                      <a:alpha val="43137"/>
                    </a:srgbClr>
                  </a:outerShdw>
                </a:effectLst>
              </a:rPr>
              <a:t>innovatrices</a:t>
            </a:r>
            <a:endParaRPr lang="fr-FR" sz="1800" b="1" kern="1200" dirty="0">
              <a:solidFill>
                <a:srgbClr val="002060"/>
              </a:solidFill>
              <a:effectLst>
                <a:outerShdw blurRad="38100" dist="38100" dir="2700000" algn="tl">
                  <a:srgbClr val="000000">
                    <a:alpha val="43137"/>
                  </a:srgbClr>
                </a:outerShdw>
              </a:effectLst>
            </a:endParaRPr>
          </a:p>
        </p:txBody>
      </p:sp>
      <p:pic>
        <p:nvPicPr>
          <p:cNvPr id="10" name="Espace réservé du contenu 4" descr="Mille avec un remplissage uni">
            <a:extLst>
              <a:ext uri="{FF2B5EF4-FFF2-40B4-BE49-F238E27FC236}">
                <a16:creationId xmlns:a16="http://schemas.microsoft.com/office/drawing/2014/main" id="{A40B7235-AD78-4EA3-A1D0-6C9BB7DCE517}"/>
              </a:ext>
            </a:extLst>
          </p:cNvPr>
          <p:cNvPicPr>
            <a:picLocks noGrp="1" noChangeAspect="1"/>
          </p:cNvPicPr>
          <p:nvPr>
            <p:ph idx="1"/>
          </p:nvPr>
        </p:nvPicPr>
        <p:blipFill>
          <a:blip r:embed="rId7">
            <a:extLst>
              <a:ext uri="{96DAC541-7B7A-43D3-8B79-37D633B846F1}">
                <asvg:svgBlip xmlns:asvg="http://schemas.microsoft.com/office/drawing/2016/SVG/main" r:embed="rId8"/>
              </a:ext>
            </a:extLst>
          </a:blip>
          <a:stretch>
            <a:fillRect/>
          </a:stretch>
        </p:blipFill>
        <p:spPr>
          <a:xfrm>
            <a:off x="770402" y="1109685"/>
            <a:ext cx="914400" cy="914400"/>
          </a:xfrm>
        </p:spPr>
      </p:pic>
    </p:spTree>
    <p:extLst>
      <p:ext uri="{BB962C8B-B14F-4D97-AF65-F5344CB8AC3E}">
        <p14:creationId xmlns:p14="http://schemas.microsoft.com/office/powerpoint/2010/main" val="178941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A picture containing fan&#10;&#10;Description automatically generated">
            <a:extLst>
              <a:ext uri="{FF2B5EF4-FFF2-40B4-BE49-F238E27FC236}">
                <a16:creationId xmlns:a16="http://schemas.microsoft.com/office/drawing/2014/main" id="{E096E847-E47F-4224-B354-627867E05B69}"/>
              </a:ext>
            </a:extLst>
          </p:cNvPr>
          <p:cNvPicPr>
            <a:picLocks noChangeAspect="1"/>
          </p:cNvPicPr>
          <p:nvPr/>
        </p:nvPicPr>
        <p:blipFill>
          <a:blip r:embed="rId3"/>
          <a:srcRect l="55910" t="12296" r="9212"/>
          <a:stretch>
            <a:fillRect/>
          </a:stretch>
        </p:blipFill>
        <p:spPr>
          <a:xfrm>
            <a:off x="182886" y="2456540"/>
            <a:ext cx="4848341" cy="6858000"/>
          </a:xfrm>
          <a:prstGeom prst="rect">
            <a:avLst/>
          </a:prstGeom>
        </p:spPr>
      </p:pic>
      <p:sp>
        <p:nvSpPr>
          <p:cNvPr id="50" name="Text Placeholder 4">
            <a:extLst>
              <a:ext uri="{FF2B5EF4-FFF2-40B4-BE49-F238E27FC236}">
                <a16:creationId xmlns:a16="http://schemas.microsoft.com/office/drawing/2014/main" id="{E1DD5DCE-17CB-4B09-9EEB-AA446FF8AEC1}"/>
              </a:ext>
            </a:extLst>
          </p:cNvPr>
          <p:cNvSpPr txBox="1">
            <a:spLocks/>
          </p:cNvSpPr>
          <p:nvPr/>
        </p:nvSpPr>
        <p:spPr>
          <a:xfrm>
            <a:off x="8108654" y="3316072"/>
            <a:ext cx="3676754" cy="2059882"/>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b="1" spc="43" dirty="0">
              <a:solidFill>
                <a:srgbClr val="1A3667"/>
              </a:solidFill>
              <a:effectLst>
                <a:outerShdw blurRad="38100" dist="38100" dir="2700000" algn="tl">
                  <a:srgbClr val="000000">
                    <a:alpha val="43137"/>
                  </a:srgbClr>
                </a:outerShdw>
              </a:effectLst>
              <a:latin typeface="Proxima Nova 2"/>
              <a:cs typeface="Proxima Nova 2"/>
            </a:endParaRPr>
          </a:p>
          <a:p>
            <a:pPr algn="ctr"/>
            <a:endParaRPr lang="en-US" sz="1600" b="1" spc="43" dirty="0">
              <a:solidFill>
                <a:srgbClr val="1A3667"/>
              </a:solidFill>
              <a:effectLst>
                <a:outerShdw blurRad="38100" dist="38100" dir="2700000" algn="tl">
                  <a:srgbClr val="000000">
                    <a:alpha val="43137"/>
                  </a:srgbClr>
                </a:outerShdw>
              </a:effectLst>
              <a:latin typeface="Proxima Nova 2"/>
              <a:cs typeface="Proxima Nova 2"/>
            </a:endParaRPr>
          </a:p>
          <a:p>
            <a:pPr algn="ctr"/>
            <a:endParaRPr lang="en-US" sz="1600" b="1" spc="43" dirty="0">
              <a:solidFill>
                <a:srgbClr val="1A3667"/>
              </a:solidFill>
              <a:effectLst>
                <a:outerShdw blurRad="38100" dist="38100" dir="2700000" algn="tl">
                  <a:srgbClr val="000000">
                    <a:alpha val="43137"/>
                  </a:srgbClr>
                </a:outerShdw>
              </a:effectLst>
              <a:latin typeface="Proxima Nova 2"/>
              <a:cs typeface="Proxima Nova 2"/>
            </a:endParaRPr>
          </a:p>
          <a:p>
            <a:pPr algn="ctr"/>
            <a:endParaRPr lang="en-US" sz="1600" b="1" spc="43" dirty="0">
              <a:solidFill>
                <a:srgbClr val="1A3667"/>
              </a:solidFill>
              <a:effectLst>
                <a:outerShdw blurRad="38100" dist="38100" dir="2700000" algn="tl">
                  <a:srgbClr val="000000">
                    <a:alpha val="43137"/>
                  </a:srgbClr>
                </a:outerShdw>
              </a:effectLst>
              <a:latin typeface="Proxima Nova 2"/>
              <a:cs typeface="Proxima Nova 2"/>
            </a:endParaRPr>
          </a:p>
          <a:p>
            <a:pPr algn="ctr"/>
            <a:endParaRPr lang="en-US" sz="1600" b="1" spc="43" dirty="0">
              <a:solidFill>
                <a:srgbClr val="1A3667"/>
              </a:solidFill>
              <a:effectLst>
                <a:outerShdw blurRad="38100" dist="38100" dir="2700000" algn="tl">
                  <a:srgbClr val="000000">
                    <a:alpha val="43137"/>
                  </a:srgbClr>
                </a:outerShdw>
              </a:effectLst>
              <a:latin typeface="Proxima Nova 2"/>
              <a:cs typeface="Proxima Nova 2"/>
            </a:endParaRPr>
          </a:p>
          <a:p>
            <a:pPr algn="ctr"/>
            <a:r>
              <a:rPr lang="fr-FR" sz="1067" b="1" spc="43" dirty="0">
                <a:solidFill>
                  <a:srgbClr val="1A3667"/>
                </a:solidFill>
                <a:effectLst>
                  <a:outerShdw blurRad="38100" dist="38100" dir="2700000" algn="tl">
                    <a:srgbClr val="000000">
                      <a:alpha val="43137"/>
                    </a:srgbClr>
                  </a:outerShdw>
                </a:effectLst>
                <a:latin typeface="Proxima Nova 2"/>
              </a:rPr>
              <a:t>Partage/diffusion des documents de consultation et les rapports aux parties prenantes</a:t>
            </a:r>
          </a:p>
          <a:p>
            <a:pPr algn="ctr"/>
            <a:r>
              <a:rPr lang="en-US" sz="1067" b="1" spc="43" dirty="0">
                <a:solidFill>
                  <a:srgbClr val="1A3667"/>
                </a:solidFill>
                <a:effectLst>
                  <a:outerShdw blurRad="38100" dist="38100" dir="2700000" algn="tl">
                    <a:srgbClr val="000000">
                      <a:alpha val="43137"/>
                    </a:srgbClr>
                  </a:outerShdw>
                </a:effectLst>
                <a:latin typeface="Proxima Nova 2"/>
              </a:rPr>
              <a:t>(July to September)</a:t>
            </a:r>
          </a:p>
          <a:p>
            <a:pPr algn="ctr"/>
            <a:endParaRPr lang="en-US" sz="1333" b="1" spc="43" dirty="0">
              <a:solidFill>
                <a:srgbClr val="1A3667"/>
              </a:solidFill>
              <a:effectLst>
                <a:outerShdw blurRad="38100" dist="38100" dir="2700000" algn="tl">
                  <a:srgbClr val="000000">
                    <a:alpha val="43137"/>
                  </a:srgbClr>
                </a:outerShdw>
              </a:effectLst>
              <a:latin typeface="Proxima Nova 2"/>
            </a:endParaRPr>
          </a:p>
          <a:p>
            <a:pPr algn="ctr"/>
            <a:r>
              <a:rPr lang="fr-FR" sz="1200" b="1" spc="43" dirty="0">
                <a:solidFill>
                  <a:srgbClr val="1A3667"/>
                </a:solidFill>
                <a:effectLst>
                  <a:outerShdw blurRad="38100" dist="38100" dir="2700000" algn="tl">
                    <a:srgbClr val="000000">
                      <a:alpha val="43137"/>
                    </a:srgbClr>
                  </a:outerShdw>
                </a:effectLst>
                <a:latin typeface="Proxima Nova 2"/>
              </a:rPr>
              <a:t>Suivi de l’utilisation de l'un des produits de données sur les sites Web ou médias nationaux </a:t>
            </a:r>
            <a:r>
              <a:rPr lang="en-US" sz="1200" b="1" spc="43" dirty="0">
                <a:solidFill>
                  <a:srgbClr val="1A3667"/>
                </a:solidFill>
                <a:effectLst>
                  <a:outerShdw blurRad="38100" dist="38100" dir="2700000" algn="tl">
                    <a:srgbClr val="000000">
                      <a:alpha val="43137"/>
                    </a:srgbClr>
                  </a:outerShdw>
                </a:effectLst>
                <a:latin typeface="Proxima Nova 2"/>
              </a:rPr>
              <a:t>(après </a:t>
            </a:r>
            <a:r>
              <a:rPr lang="en-US" sz="1200" b="1" spc="43" dirty="0" err="1">
                <a:solidFill>
                  <a:srgbClr val="1A3667"/>
                </a:solidFill>
                <a:effectLst>
                  <a:outerShdw blurRad="38100" dist="38100" dir="2700000" algn="tl">
                    <a:srgbClr val="000000">
                      <a:alpha val="43137"/>
                    </a:srgbClr>
                  </a:outerShdw>
                </a:effectLst>
                <a:latin typeface="Proxima Nova 2"/>
              </a:rPr>
              <a:t>Octobre</a:t>
            </a:r>
            <a:r>
              <a:rPr lang="en-US" sz="1200" b="1" spc="43" dirty="0">
                <a:solidFill>
                  <a:srgbClr val="1A3667"/>
                </a:solidFill>
                <a:effectLst>
                  <a:outerShdw blurRad="38100" dist="38100" dir="2700000" algn="tl">
                    <a:srgbClr val="000000">
                      <a:alpha val="43137"/>
                    </a:srgbClr>
                  </a:outerShdw>
                </a:effectLst>
                <a:latin typeface="Proxima Nova 2"/>
              </a:rPr>
              <a:t>)</a:t>
            </a:r>
          </a:p>
        </p:txBody>
      </p:sp>
      <p:sp>
        <p:nvSpPr>
          <p:cNvPr id="11" name="Title 1">
            <a:extLst>
              <a:ext uri="{FF2B5EF4-FFF2-40B4-BE49-F238E27FC236}">
                <a16:creationId xmlns:a16="http://schemas.microsoft.com/office/drawing/2014/main" id="{E4C0A0BF-808B-5B4F-8EDC-BE41270688AF}"/>
              </a:ext>
            </a:extLst>
          </p:cNvPr>
          <p:cNvSpPr txBox="1">
            <a:spLocks/>
          </p:cNvSpPr>
          <p:nvPr/>
        </p:nvSpPr>
        <p:spPr>
          <a:xfrm>
            <a:off x="143749" y="59178"/>
            <a:ext cx="10025052" cy="810171"/>
          </a:xfrm>
          <a:prstGeom prst="rect">
            <a:avLst/>
          </a:prstGeom>
        </p:spPr>
        <p:txBody>
          <a:bodyPr lIns="60960" tIns="30480" rIns="60960" bIns="3048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305699"/>
                </a:solidFill>
                <a:effectLst>
                  <a:outerShdw blurRad="38100" dist="38100" dir="2700000" algn="tl">
                    <a:srgbClr val="000000">
                      <a:alpha val="43137"/>
                    </a:srgbClr>
                  </a:outerShdw>
                </a:effectLst>
                <a:latin typeface="Proxima Nova 1"/>
                <a:ea typeface="+mn-ea"/>
                <a:cs typeface="+mn-cs"/>
              </a:rPr>
              <a:t>5. Feuille de route</a:t>
            </a:r>
            <a:endParaRPr lang="en-US" sz="2933" dirty="0">
              <a:effectLst>
                <a:outerShdw blurRad="38100" dist="38100" dir="2700000" algn="tl">
                  <a:srgbClr val="000000">
                    <a:alpha val="43137"/>
                  </a:srgbClr>
                </a:outerShdw>
              </a:effectLst>
              <a:ea typeface="+mn-ea"/>
              <a:cs typeface="+mn-cs"/>
            </a:endParaRPr>
          </a:p>
        </p:txBody>
      </p:sp>
      <p:sp>
        <p:nvSpPr>
          <p:cNvPr id="10" name="Text Placeholder 2">
            <a:extLst>
              <a:ext uri="{FF2B5EF4-FFF2-40B4-BE49-F238E27FC236}">
                <a16:creationId xmlns:a16="http://schemas.microsoft.com/office/drawing/2014/main" id="{6202F4AC-567B-4E73-897F-5397915D0523}"/>
              </a:ext>
            </a:extLst>
          </p:cNvPr>
          <p:cNvSpPr txBox="1">
            <a:spLocks/>
          </p:cNvSpPr>
          <p:nvPr/>
        </p:nvSpPr>
        <p:spPr>
          <a:xfrm>
            <a:off x="252434" y="2347468"/>
            <a:ext cx="1373905" cy="1638350"/>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333" b="1" spc="43" dirty="0">
                <a:solidFill>
                  <a:srgbClr val="00B050"/>
                </a:solidFill>
                <a:effectLst>
                  <a:outerShdw blurRad="38100" dist="38100" dir="2700000" algn="tl">
                    <a:srgbClr val="000000">
                      <a:alpha val="43137"/>
                    </a:srgbClr>
                  </a:outerShdw>
                </a:effectLst>
                <a:latin typeface="Proxima Nova 2"/>
              </a:rPr>
              <a:t>Soumission du formulaire de cartographie des données</a:t>
            </a:r>
            <a:endParaRPr lang="en-US" sz="1333" b="1" spc="43" dirty="0">
              <a:solidFill>
                <a:srgbClr val="00B050"/>
              </a:solidFill>
              <a:effectLst>
                <a:outerShdw blurRad="38100" dist="38100" dir="2700000" algn="tl">
                  <a:srgbClr val="000000">
                    <a:alpha val="43137"/>
                  </a:srgbClr>
                </a:outerShdw>
              </a:effectLst>
              <a:latin typeface="Proxima Nova 2"/>
              <a:cs typeface="Proxima Nova 2"/>
            </a:endParaRPr>
          </a:p>
        </p:txBody>
      </p:sp>
      <p:sp>
        <p:nvSpPr>
          <p:cNvPr id="12" name="Text Placeholder 3">
            <a:extLst>
              <a:ext uri="{FF2B5EF4-FFF2-40B4-BE49-F238E27FC236}">
                <a16:creationId xmlns:a16="http://schemas.microsoft.com/office/drawing/2014/main" id="{191FABF7-1DAC-4123-AC75-4EBBBC126DF8}"/>
              </a:ext>
            </a:extLst>
          </p:cNvPr>
          <p:cNvSpPr txBox="1">
            <a:spLocks/>
          </p:cNvSpPr>
          <p:nvPr/>
        </p:nvSpPr>
        <p:spPr>
          <a:xfrm>
            <a:off x="2250714" y="1511050"/>
            <a:ext cx="5576115" cy="455266"/>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0510" indent="-190510">
              <a:buFont typeface="Arial" panose="020B0604020202020204" pitchFamily="34" charset="0"/>
              <a:buChar char="•"/>
            </a:pPr>
            <a:r>
              <a:rPr lang="fr-FR" sz="1200" b="1" spc="43" dirty="0">
                <a:solidFill>
                  <a:srgbClr val="00B050"/>
                </a:solidFill>
                <a:effectLst>
                  <a:outerShdw blurRad="38100" dist="38100" dir="2700000" algn="tl">
                    <a:srgbClr val="000000">
                      <a:alpha val="43137"/>
                    </a:srgbClr>
                  </a:outerShdw>
                </a:effectLst>
                <a:latin typeface="Proxima Nova 2"/>
              </a:rPr>
              <a:t>Recrutement du coordonnateur national;</a:t>
            </a:r>
          </a:p>
          <a:p>
            <a:pPr marL="190510" indent="-190510">
              <a:buFont typeface="Arial" panose="020B0604020202020204" pitchFamily="34" charset="0"/>
              <a:buChar char="•"/>
            </a:pPr>
            <a:r>
              <a:rPr lang="en-US" sz="1200" b="1" spc="43" dirty="0">
                <a:solidFill>
                  <a:srgbClr val="00B050"/>
                </a:solidFill>
                <a:effectLst>
                  <a:outerShdw blurRad="38100" dist="38100" dir="2700000" algn="tl">
                    <a:srgbClr val="000000">
                      <a:alpha val="43137"/>
                    </a:srgbClr>
                  </a:outerShdw>
                </a:effectLst>
                <a:latin typeface="Proxima Nova 2"/>
                <a:cs typeface="Proxima Nova 2"/>
              </a:rPr>
              <a:t>Identification et information des parties </a:t>
            </a:r>
            <a:r>
              <a:rPr lang="en-US" sz="1200" b="1" spc="43" dirty="0" err="1">
                <a:solidFill>
                  <a:srgbClr val="00B050"/>
                </a:solidFill>
                <a:effectLst>
                  <a:outerShdw blurRad="38100" dist="38100" dir="2700000" algn="tl">
                    <a:srgbClr val="000000">
                      <a:alpha val="43137"/>
                    </a:srgbClr>
                  </a:outerShdw>
                </a:effectLst>
                <a:latin typeface="Proxima Nova 2"/>
                <a:cs typeface="Proxima Nova 2"/>
              </a:rPr>
              <a:t>prenantes</a:t>
            </a:r>
            <a:r>
              <a:rPr lang="en-US" sz="1200" b="1" spc="43" dirty="0">
                <a:solidFill>
                  <a:srgbClr val="00B050"/>
                </a:solidFill>
                <a:effectLst>
                  <a:outerShdw blurRad="38100" dist="38100" dir="2700000" algn="tl">
                    <a:srgbClr val="000000">
                      <a:alpha val="43137"/>
                    </a:srgbClr>
                  </a:outerShdw>
                </a:effectLst>
                <a:latin typeface="Proxima Nova 2"/>
                <a:cs typeface="Proxima Nova 2"/>
              </a:rPr>
              <a:t>;</a:t>
            </a:r>
          </a:p>
          <a:p>
            <a:pPr marL="190510" indent="-190510">
              <a:buFont typeface="Arial" panose="020B0604020202020204" pitchFamily="34" charset="0"/>
              <a:buChar char="•"/>
            </a:pPr>
            <a:r>
              <a:rPr lang="en-US" sz="1200" b="1" spc="43" dirty="0" err="1">
                <a:solidFill>
                  <a:srgbClr val="00B050"/>
                </a:solidFill>
                <a:effectLst>
                  <a:outerShdw blurRad="38100" dist="38100" dir="2700000" algn="tl">
                    <a:srgbClr val="000000">
                      <a:alpha val="43137"/>
                    </a:srgbClr>
                  </a:outerShdw>
                </a:effectLst>
                <a:latin typeface="Proxima Nova 2"/>
                <a:cs typeface="Proxima Nova 2"/>
              </a:rPr>
              <a:t>Prise</a:t>
            </a:r>
            <a:r>
              <a:rPr lang="en-US" sz="1200" b="1" spc="43" dirty="0">
                <a:solidFill>
                  <a:srgbClr val="00B050"/>
                </a:solidFill>
                <a:effectLst>
                  <a:outerShdw blurRad="38100" dist="38100" dir="2700000" algn="tl">
                    <a:srgbClr val="000000">
                      <a:alpha val="43137"/>
                    </a:srgbClr>
                  </a:outerShdw>
                </a:effectLst>
                <a:latin typeface="Proxima Nova 2"/>
                <a:cs typeface="Proxima Nova 2"/>
              </a:rPr>
              <a:t> de contact avec le </a:t>
            </a:r>
            <a:r>
              <a:rPr lang="en-US" sz="1200" b="1" spc="43" dirty="0" err="1">
                <a:solidFill>
                  <a:srgbClr val="00B050"/>
                </a:solidFill>
                <a:effectLst>
                  <a:outerShdw blurRad="38100" dist="38100" dir="2700000" algn="tl">
                    <a:srgbClr val="000000">
                      <a:alpha val="43137"/>
                    </a:srgbClr>
                  </a:outerShdw>
                </a:effectLst>
                <a:latin typeface="Proxima Nova 2"/>
                <a:cs typeface="Proxima Nova 2"/>
              </a:rPr>
              <a:t>consulat</a:t>
            </a:r>
            <a:r>
              <a:rPr lang="en-US" sz="1200" b="1" spc="43" dirty="0">
                <a:solidFill>
                  <a:srgbClr val="00B050"/>
                </a:solidFill>
                <a:effectLst>
                  <a:outerShdw blurRad="38100" dist="38100" dir="2700000" algn="tl">
                    <a:srgbClr val="000000">
                      <a:alpha val="43137"/>
                    </a:srgbClr>
                  </a:outerShdw>
                </a:effectLst>
                <a:latin typeface="Proxima Nova 2"/>
                <a:cs typeface="Proxima Nova 2"/>
              </a:rPr>
              <a:t> de </a:t>
            </a:r>
            <a:r>
              <a:rPr lang="en-US" sz="1200" b="1" spc="43" dirty="0" err="1">
                <a:solidFill>
                  <a:srgbClr val="00B050"/>
                </a:solidFill>
                <a:effectLst>
                  <a:outerShdw blurRad="38100" dist="38100" dir="2700000" algn="tl">
                    <a:srgbClr val="000000">
                      <a:alpha val="43137"/>
                    </a:srgbClr>
                  </a:outerShdw>
                </a:effectLst>
                <a:latin typeface="Proxima Nova 2"/>
                <a:cs typeface="Proxima Nova 2"/>
              </a:rPr>
              <a:t>Suède</a:t>
            </a:r>
            <a:r>
              <a:rPr lang="en-US" sz="1200" b="1" spc="43" dirty="0">
                <a:solidFill>
                  <a:srgbClr val="00B050"/>
                </a:solidFill>
                <a:effectLst>
                  <a:outerShdw blurRad="38100" dist="38100" dir="2700000" algn="tl">
                    <a:srgbClr val="000000">
                      <a:alpha val="43137"/>
                    </a:srgbClr>
                  </a:outerShdw>
                </a:effectLst>
                <a:latin typeface="Proxima Nova 2"/>
                <a:cs typeface="Proxima Nova 2"/>
              </a:rPr>
              <a:t>, RCO et </a:t>
            </a:r>
            <a:r>
              <a:rPr lang="en-US" sz="1200" b="1" spc="43" dirty="0" err="1">
                <a:solidFill>
                  <a:srgbClr val="00B050"/>
                </a:solidFill>
                <a:effectLst>
                  <a:outerShdw blurRad="38100" dist="38100" dir="2700000" algn="tl">
                    <a:srgbClr val="000000">
                      <a:alpha val="43137"/>
                    </a:srgbClr>
                  </a:outerShdw>
                </a:effectLst>
                <a:latin typeface="Proxima Nova 2"/>
                <a:cs typeface="Proxima Nova 2"/>
              </a:rPr>
              <a:t>Agences</a:t>
            </a:r>
            <a:r>
              <a:rPr lang="en-US" sz="1200" b="1" spc="43" dirty="0">
                <a:solidFill>
                  <a:srgbClr val="00B050"/>
                </a:solidFill>
                <a:effectLst>
                  <a:outerShdw blurRad="38100" dist="38100" dir="2700000" algn="tl">
                    <a:srgbClr val="000000">
                      <a:alpha val="43137"/>
                    </a:srgbClr>
                  </a:outerShdw>
                </a:effectLst>
                <a:latin typeface="Proxima Nova 2"/>
                <a:cs typeface="Proxima Nova 2"/>
              </a:rPr>
              <a:t> UN;</a:t>
            </a:r>
          </a:p>
          <a:p>
            <a:pPr marL="190510" indent="-190510">
              <a:buFont typeface="Arial" panose="020B0604020202020204" pitchFamily="34" charset="0"/>
              <a:buChar char="•"/>
            </a:pPr>
            <a:r>
              <a:rPr lang="en-US" sz="1200" b="1" spc="43" dirty="0" err="1">
                <a:solidFill>
                  <a:srgbClr val="00B050"/>
                </a:solidFill>
                <a:effectLst>
                  <a:outerShdw blurRad="38100" dist="38100" dir="2700000" algn="tl">
                    <a:srgbClr val="000000">
                      <a:alpha val="43137"/>
                    </a:srgbClr>
                  </a:outerShdw>
                </a:effectLst>
                <a:latin typeface="Proxima Nova 2"/>
                <a:cs typeface="Proxima Nova 2"/>
              </a:rPr>
              <a:t>Renseigner</a:t>
            </a:r>
            <a:r>
              <a:rPr lang="en-US" sz="1200" b="1" spc="43" dirty="0">
                <a:solidFill>
                  <a:srgbClr val="00B050"/>
                </a:solidFill>
                <a:effectLst>
                  <a:outerShdw blurRad="38100" dist="38100" dir="2700000" algn="tl">
                    <a:srgbClr val="000000">
                      <a:alpha val="43137"/>
                    </a:srgbClr>
                  </a:outerShdw>
                </a:effectLst>
                <a:latin typeface="Proxima Nova 2"/>
                <a:cs typeface="Proxima Nova 2"/>
              </a:rPr>
              <a:t> la page Spark Blue;</a:t>
            </a:r>
          </a:p>
          <a:p>
            <a:endParaRPr lang="en-US" sz="1200" b="1" spc="43" dirty="0">
              <a:solidFill>
                <a:srgbClr val="00B050"/>
              </a:solidFill>
              <a:effectLst>
                <a:outerShdw blurRad="38100" dist="38100" dir="2700000" algn="tl">
                  <a:srgbClr val="000000">
                    <a:alpha val="43137"/>
                  </a:srgbClr>
                </a:outerShdw>
              </a:effectLst>
              <a:latin typeface="Proxima Nova 2"/>
              <a:cs typeface="Proxima Nova 2"/>
            </a:endParaRPr>
          </a:p>
        </p:txBody>
      </p:sp>
      <p:sp>
        <p:nvSpPr>
          <p:cNvPr id="13" name="Text Placeholder 4">
            <a:extLst>
              <a:ext uri="{FF2B5EF4-FFF2-40B4-BE49-F238E27FC236}">
                <a16:creationId xmlns:a16="http://schemas.microsoft.com/office/drawing/2014/main" id="{B762900A-D384-4203-B548-608B5D1D7DE9}"/>
              </a:ext>
            </a:extLst>
          </p:cNvPr>
          <p:cNvSpPr txBox="1">
            <a:spLocks/>
          </p:cNvSpPr>
          <p:nvPr/>
        </p:nvSpPr>
        <p:spPr>
          <a:xfrm>
            <a:off x="3223080" y="4193968"/>
            <a:ext cx="2899514" cy="2052262"/>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33" b="1" spc="43" dirty="0">
              <a:solidFill>
                <a:srgbClr val="1A3667"/>
              </a:solidFill>
              <a:effectLst>
                <a:outerShdw blurRad="38100" dist="38100" dir="2700000" algn="tl">
                  <a:srgbClr val="000000">
                    <a:alpha val="43137"/>
                  </a:srgbClr>
                </a:outerShdw>
              </a:effectLst>
              <a:latin typeface="Proxima Nova 2"/>
            </a:endParaRPr>
          </a:p>
          <a:p>
            <a:pPr algn="ctr"/>
            <a:r>
              <a:rPr lang="en-US" sz="1333" b="1" spc="43" dirty="0">
                <a:solidFill>
                  <a:srgbClr val="1A3667"/>
                </a:solidFill>
                <a:effectLst>
                  <a:outerShdw blurRad="38100" dist="38100" dir="2700000" algn="tl">
                    <a:srgbClr val="000000">
                      <a:alpha val="43137"/>
                    </a:srgbClr>
                  </a:outerShdw>
                </a:effectLst>
                <a:latin typeface="Proxima Nova 2"/>
              </a:rPr>
              <a:t>Consultations </a:t>
            </a:r>
            <a:r>
              <a:rPr lang="en-US" sz="1333" b="1" spc="43" dirty="0" err="1">
                <a:solidFill>
                  <a:srgbClr val="1A3667"/>
                </a:solidFill>
                <a:effectLst>
                  <a:outerShdw blurRad="38100" dist="38100" dir="2700000" algn="tl">
                    <a:srgbClr val="000000">
                      <a:alpha val="43137"/>
                    </a:srgbClr>
                  </a:outerShdw>
                </a:effectLst>
                <a:latin typeface="Proxima Nova 2"/>
              </a:rPr>
              <a:t>nationales</a:t>
            </a:r>
            <a:endParaRPr lang="en-US" sz="1333" b="1" spc="43" dirty="0">
              <a:solidFill>
                <a:srgbClr val="1A3667"/>
              </a:solidFill>
              <a:effectLst>
                <a:outerShdw blurRad="38100" dist="38100" dir="2700000" algn="tl">
                  <a:srgbClr val="000000">
                    <a:alpha val="43137"/>
                  </a:srgbClr>
                </a:outerShdw>
              </a:effectLst>
              <a:latin typeface="Proxima Nova 2"/>
            </a:endParaRPr>
          </a:p>
          <a:p>
            <a:pPr algn="ctr"/>
            <a:r>
              <a:rPr lang="en-US" sz="1333" b="1" spc="43" dirty="0">
                <a:solidFill>
                  <a:srgbClr val="1A3667"/>
                </a:solidFill>
                <a:effectLst>
                  <a:outerShdw blurRad="38100" dist="38100" dir="2700000" algn="tl">
                    <a:srgbClr val="000000">
                      <a:alpha val="43137"/>
                    </a:srgbClr>
                  </a:outerShdw>
                </a:effectLst>
                <a:latin typeface="Proxima Nova 2"/>
              </a:rPr>
              <a:t>&amp; discussions sur la page </a:t>
            </a:r>
            <a:r>
              <a:rPr lang="en-US" sz="1333" b="1" spc="43" dirty="0" err="1">
                <a:solidFill>
                  <a:srgbClr val="1A3667"/>
                </a:solidFill>
                <a:effectLst>
                  <a:outerShdw blurRad="38100" dist="38100" dir="2700000" algn="tl">
                    <a:srgbClr val="000000">
                      <a:alpha val="43137"/>
                    </a:srgbClr>
                  </a:outerShdw>
                </a:effectLst>
                <a:latin typeface="Proxima Nova 2"/>
              </a:rPr>
              <a:t>SparkBlue</a:t>
            </a:r>
            <a:endParaRPr lang="en-US" sz="1333" b="1" spc="43" dirty="0">
              <a:solidFill>
                <a:srgbClr val="1A3667"/>
              </a:solidFill>
              <a:effectLst>
                <a:outerShdw blurRad="38100" dist="38100" dir="2700000" algn="tl">
                  <a:srgbClr val="000000">
                    <a:alpha val="43137"/>
                  </a:srgbClr>
                </a:outerShdw>
              </a:effectLst>
              <a:latin typeface="Proxima Nova 2"/>
            </a:endParaRPr>
          </a:p>
          <a:p>
            <a:pPr algn="ctr">
              <a:buFont typeface="Arial"/>
              <a:buChar char="•"/>
            </a:pPr>
            <a:endParaRPr lang="en-US" sz="1333" b="1" spc="43" dirty="0">
              <a:solidFill>
                <a:srgbClr val="1A3667"/>
              </a:solidFill>
              <a:effectLst>
                <a:outerShdw blurRad="38100" dist="38100" dir="2700000" algn="tl">
                  <a:srgbClr val="000000">
                    <a:alpha val="43137"/>
                  </a:srgbClr>
                </a:outerShdw>
              </a:effectLst>
              <a:latin typeface="Proxima Nova 2"/>
            </a:endParaRPr>
          </a:p>
        </p:txBody>
      </p:sp>
      <p:sp>
        <p:nvSpPr>
          <p:cNvPr id="14" name="Text Placeholder 5">
            <a:extLst>
              <a:ext uri="{FF2B5EF4-FFF2-40B4-BE49-F238E27FC236}">
                <a16:creationId xmlns:a16="http://schemas.microsoft.com/office/drawing/2014/main" id="{B282207B-DF10-4A53-B4FE-A348EBB8B488}"/>
              </a:ext>
            </a:extLst>
          </p:cNvPr>
          <p:cNvSpPr txBox="1">
            <a:spLocks/>
          </p:cNvSpPr>
          <p:nvPr/>
        </p:nvSpPr>
        <p:spPr>
          <a:xfrm>
            <a:off x="3011602" y="5115988"/>
            <a:ext cx="3722625" cy="617645"/>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Font typeface="Arial"/>
              <a:buChar char="•"/>
            </a:pPr>
            <a:endParaRPr lang="en-US" sz="1600" b="1" spc="43" dirty="0">
              <a:effectLst>
                <a:outerShdw blurRad="38100" dist="38100" dir="2700000" algn="tl">
                  <a:srgbClr val="000000">
                    <a:alpha val="43137"/>
                  </a:srgbClr>
                </a:outerShdw>
              </a:effectLst>
              <a:ea typeface="+mn-lt"/>
              <a:cs typeface="+mn-lt"/>
            </a:endParaRPr>
          </a:p>
          <a:p>
            <a:pPr algn="ctr"/>
            <a:r>
              <a:rPr lang="en-US" sz="1333" b="1" spc="43" dirty="0" err="1">
                <a:solidFill>
                  <a:srgbClr val="1A3667"/>
                </a:solidFill>
                <a:effectLst>
                  <a:outerShdw blurRad="38100" dist="38100" dir="2700000" algn="tl">
                    <a:srgbClr val="000000">
                      <a:alpha val="43137"/>
                    </a:srgbClr>
                  </a:outerShdw>
                </a:effectLst>
                <a:latin typeface="Proxima Nova 2"/>
              </a:rPr>
              <a:t>Campagne</a:t>
            </a:r>
            <a:r>
              <a:rPr lang="en-US" sz="1333" b="1" spc="43" dirty="0">
                <a:solidFill>
                  <a:srgbClr val="1A3667"/>
                </a:solidFill>
                <a:effectLst>
                  <a:outerShdw blurRad="38100" dist="38100" dir="2700000" algn="tl">
                    <a:srgbClr val="000000">
                      <a:alpha val="43137"/>
                    </a:srgbClr>
                  </a:outerShdw>
                </a:effectLst>
                <a:latin typeface="Proxima Nova 2"/>
              </a:rPr>
              <a:t> </a:t>
            </a:r>
            <a:r>
              <a:rPr lang="en-US" sz="1333" b="1" spc="43" dirty="0" err="1">
                <a:solidFill>
                  <a:srgbClr val="1A3667"/>
                </a:solidFill>
                <a:effectLst>
                  <a:outerShdw blurRad="38100" dist="38100" dir="2700000" algn="tl">
                    <a:srgbClr val="000000">
                      <a:alpha val="43137"/>
                    </a:srgbClr>
                  </a:outerShdw>
                </a:effectLst>
                <a:latin typeface="Proxima Nova 2"/>
              </a:rPr>
              <a:t>d'enquête</a:t>
            </a:r>
            <a:r>
              <a:rPr lang="en-US" sz="1333" b="1" spc="43" dirty="0">
                <a:solidFill>
                  <a:srgbClr val="1A3667"/>
                </a:solidFill>
                <a:effectLst>
                  <a:outerShdw blurRad="38100" dist="38100" dir="2700000" algn="tl">
                    <a:srgbClr val="000000">
                      <a:alpha val="43137"/>
                    </a:srgbClr>
                  </a:outerShdw>
                </a:effectLst>
                <a:latin typeface="Proxima Nova 2"/>
              </a:rPr>
              <a:t> </a:t>
            </a:r>
            <a:r>
              <a:rPr lang="en-US" sz="1333" b="1" spc="43" dirty="0" err="1">
                <a:solidFill>
                  <a:srgbClr val="1A3667"/>
                </a:solidFill>
                <a:effectLst>
                  <a:outerShdw blurRad="38100" dist="38100" dir="2700000" algn="tl">
                    <a:srgbClr val="000000">
                      <a:alpha val="43137"/>
                    </a:srgbClr>
                  </a:outerShdw>
                </a:effectLst>
                <a:latin typeface="Proxima Nova 2"/>
              </a:rPr>
              <a:t>mondiale</a:t>
            </a:r>
            <a:endParaRPr lang="en-US" sz="1333" b="1" spc="43" dirty="0">
              <a:solidFill>
                <a:srgbClr val="1A3667"/>
              </a:solidFill>
              <a:effectLst>
                <a:outerShdw blurRad="38100" dist="38100" dir="2700000" algn="tl">
                  <a:srgbClr val="000000">
                    <a:alpha val="43137"/>
                  </a:srgbClr>
                </a:outerShdw>
              </a:effectLst>
              <a:latin typeface="Proxima Nova 2"/>
            </a:endParaRPr>
          </a:p>
          <a:p>
            <a:pPr algn="ctr"/>
            <a:r>
              <a:rPr lang="en-US" sz="1333" b="1" spc="43" dirty="0">
                <a:solidFill>
                  <a:srgbClr val="1A3667"/>
                </a:solidFill>
                <a:effectLst>
                  <a:outerShdw blurRad="38100" dist="38100" dir="2700000" algn="tl">
                    <a:srgbClr val="000000">
                      <a:alpha val="43137"/>
                    </a:srgbClr>
                  </a:outerShdw>
                </a:effectLst>
                <a:latin typeface="Proxima Nova 2"/>
              </a:rPr>
              <a:t>(Feb to June)</a:t>
            </a:r>
          </a:p>
        </p:txBody>
      </p:sp>
      <p:sp>
        <p:nvSpPr>
          <p:cNvPr id="15" name="Oval 14">
            <a:extLst>
              <a:ext uri="{FF2B5EF4-FFF2-40B4-BE49-F238E27FC236}">
                <a16:creationId xmlns:a16="http://schemas.microsoft.com/office/drawing/2014/main" id="{9404FE6D-50B9-4269-B7CD-11491A9A9D3D}"/>
              </a:ext>
            </a:extLst>
          </p:cNvPr>
          <p:cNvSpPr/>
          <p:nvPr/>
        </p:nvSpPr>
        <p:spPr>
          <a:xfrm>
            <a:off x="841517" y="3382668"/>
            <a:ext cx="473670" cy="459651"/>
          </a:xfrm>
          <a:prstGeom prst="ellipse">
            <a:avLst/>
          </a:prstGeom>
          <a:noFill/>
          <a:ln w="123825">
            <a:solidFill>
              <a:srgbClr val="FDC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17" name="Oval 16">
            <a:extLst>
              <a:ext uri="{FF2B5EF4-FFF2-40B4-BE49-F238E27FC236}">
                <a16:creationId xmlns:a16="http://schemas.microsoft.com/office/drawing/2014/main" id="{3F6345EB-9B98-4165-ACB6-486156201EC8}"/>
              </a:ext>
            </a:extLst>
          </p:cNvPr>
          <p:cNvSpPr/>
          <p:nvPr/>
        </p:nvSpPr>
        <p:spPr>
          <a:xfrm>
            <a:off x="4376333" y="3382668"/>
            <a:ext cx="473670" cy="459651"/>
          </a:xfrm>
          <a:prstGeom prst="ellipse">
            <a:avLst/>
          </a:prstGeom>
          <a:noFill/>
          <a:ln w="123825">
            <a:solidFill>
              <a:srgbClr val="FDC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18" name="Oval 17">
            <a:extLst>
              <a:ext uri="{FF2B5EF4-FFF2-40B4-BE49-F238E27FC236}">
                <a16:creationId xmlns:a16="http://schemas.microsoft.com/office/drawing/2014/main" id="{5229440B-C15C-4D5A-9813-DA2DB449DFCF}"/>
              </a:ext>
            </a:extLst>
          </p:cNvPr>
          <p:cNvSpPr/>
          <p:nvPr/>
        </p:nvSpPr>
        <p:spPr>
          <a:xfrm>
            <a:off x="1978054" y="3382668"/>
            <a:ext cx="473670" cy="459651"/>
          </a:xfrm>
          <a:prstGeom prst="ellipse">
            <a:avLst/>
          </a:prstGeom>
          <a:noFill/>
          <a:ln w="123825">
            <a:solidFill>
              <a:srgbClr val="FDC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19" name="Oval 18">
            <a:extLst>
              <a:ext uri="{FF2B5EF4-FFF2-40B4-BE49-F238E27FC236}">
                <a16:creationId xmlns:a16="http://schemas.microsoft.com/office/drawing/2014/main" id="{E9B69D89-7624-4E4F-816A-FA8BC5291E81}"/>
              </a:ext>
            </a:extLst>
          </p:cNvPr>
          <p:cNvSpPr/>
          <p:nvPr/>
        </p:nvSpPr>
        <p:spPr>
          <a:xfrm>
            <a:off x="3139827" y="3382668"/>
            <a:ext cx="473670" cy="459651"/>
          </a:xfrm>
          <a:prstGeom prst="ellipse">
            <a:avLst/>
          </a:prstGeom>
          <a:noFill/>
          <a:ln w="123825">
            <a:solidFill>
              <a:srgbClr val="FDC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cxnSp>
        <p:nvCxnSpPr>
          <p:cNvPr id="20" name="Straight Connector 19">
            <a:extLst>
              <a:ext uri="{FF2B5EF4-FFF2-40B4-BE49-F238E27FC236}">
                <a16:creationId xmlns:a16="http://schemas.microsoft.com/office/drawing/2014/main" id="{04DEBEA0-8568-4C9F-B1C3-33225D94A61B}"/>
              </a:ext>
            </a:extLst>
          </p:cNvPr>
          <p:cNvCxnSpPr>
            <a:cxnSpLocks/>
          </p:cNvCxnSpPr>
          <p:nvPr/>
        </p:nvCxnSpPr>
        <p:spPr>
          <a:xfrm>
            <a:off x="1315187" y="3611268"/>
            <a:ext cx="676997" cy="0"/>
          </a:xfrm>
          <a:prstGeom prst="line">
            <a:avLst/>
          </a:prstGeom>
          <a:ln w="123825">
            <a:solidFill>
              <a:srgbClr val="FDC20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58CD99-5C4C-446B-8C81-13022BF87302}"/>
              </a:ext>
            </a:extLst>
          </p:cNvPr>
          <p:cNvCxnSpPr>
            <a:cxnSpLocks/>
          </p:cNvCxnSpPr>
          <p:nvPr/>
        </p:nvCxnSpPr>
        <p:spPr>
          <a:xfrm flipV="1">
            <a:off x="2448719" y="3607458"/>
            <a:ext cx="675868" cy="7620"/>
          </a:xfrm>
          <a:prstGeom prst="line">
            <a:avLst/>
          </a:prstGeom>
          <a:ln w="123825">
            <a:solidFill>
              <a:srgbClr val="FDC20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A4B8C8-9449-4A91-BF6D-B904F2A876E8}"/>
              </a:ext>
            </a:extLst>
          </p:cNvPr>
          <p:cNvCxnSpPr>
            <a:cxnSpLocks/>
          </p:cNvCxnSpPr>
          <p:nvPr/>
        </p:nvCxnSpPr>
        <p:spPr>
          <a:xfrm flipV="1">
            <a:off x="4847937" y="3603648"/>
            <a:ext cx="808556" cy="12500"/>
          </a:xfrm>
          <a:prstGeom prst="line">
            <a:avLst/>
          </a:prstGeom>
          <a:ln w="123825">
            <a:solidFill>
              <a:srgbClr val="FDC20D"/>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B40DEFF-3486-493A-861A-B37B699CAA38}"/>
              </a:ext>
            </a:extLst>
          </p:cNvPr>
          <p:cNvSpPr/>
          <p:nvPr/>
        </p:nvSpPr>
        <p:spPr>
          <a:xfrm>
            <a:off x="1519697" y="2792118"/>
            <a:ext cx="298410" cy="30725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cxnSp>
        <p:nvCxnSpPr>
          <p:cNvPr id="29" name="Straight Connector 28">
            <a:extLst>
              <a:ext uri="{FF2B5EF4-FFF2-40B4-BE49-F238E27FC236}">
                <a16:creationId xmlns:a16="http://schemas.microsoft.com/office/drawing/2014/main" id="{7E4544B4-0955-4AE7-B96C-7FFB6C371D91}"/>
              </a:ext>
            </a:extLst>
          </p:cNvPr>
          <p:cNvCxnSpPr>
            <a:cxnSpLocks/>
          </p:cNvCxnSpPr>
          <p:nvPr/>
        </p:nvCxnSpPr>
        <p:spPr>
          <a:xfrm flipH="1">
            <a:off x="1664524" y="3019207"/>
            <a:ext cx="1183" cy="548640"/>
          </a:xfrm>
          <a:prstGeom prst="line">
            <a:avLst/>
          </a:prstGeom>
          <a:ln w="123825">
            <a:solidFill>
              <a:srgbClr val="42678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E8C02CD-13E2-4296-99E2-78FED7B60A2F}"/>
              </a:ext>
            </a:extLst>
          </p:cNvPr>
          <p:cNvCxnSpPr>
            <a:cxnSpLocks/>
          </p:cNvCxnSpPr>
          <p:nvPr/>
        </p:nvCxnSpPr>
        <p:spPr>
          <a:xfrm>
            <a:off x="3622199" y="3611268"/>
            <a:ext cx="729208" cy="0"/>
          </a:xfrm>
          <a:prstGeom prst="line">
            <a:avLst/>
          </a:prstGeom>
          <a:ln w="123825">
            <a:solidFill>
              <a:srgbClr val="FDC20D"/>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B5FAD17-E7AC-4B13-8893-A627A18CDACA}"/>
              </a:ext>
            </a:extLst>
          </p:cNvPr>
          <p:cNvSpPr/>
          <p:nvPr/>
        </p:nvSpPr>
        <p:spPr>
          <a:xfrm>
            <a:off x="5648872" y="3382668"/>
            <a:ext cx="473670" cy="459651"/>
          </a:xfrm>
          <a:prstGeom prst="ellipse">
            <a:avLst/>
          </a:prstGeom>
          <a:noFill/>
          <a:ln w="123825">
            <a:solidFill>
              <a:srgbClr val="FDC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32" name="Oval 31">
            <a:extLst>
              <a:ext uri="{FF2B5EF4-FFF2-40B4-BE49-F238E27FC236}">
                <a16:creationId xmlns:a16="http://schemas.microsoft.com/office/drawing/2014/main" id="{72FEC60C-61DE-4C59-93D9-FFCA215C23FD}"/>
              </a:ext>
            </a:extLst>
          </p:cNvPr>
          <p:cNvSpPr/>
          <p:nvPr/>
        </p:nvSpPr>
        <p:spPr>
          <a:xfrm>
            <a:off x="7036577" y="3382668"/>
            <a:ext cx="473670" cy="459651"/>
          </a:xfrm>
          <a:prstGeom prst="ellipse">
            <a:avLst/>
          </a:prstGeom>
          <a:noFill/>
          <a:ln w="123825">
            <a:solidFill>
              <a:srgbClr val="FDC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2" name="TextBox 1">
            <a:extLst>
              <a:ext uri="{FF2B5EF4-FFF2-40B4-BE49-F238E27FC236}">
                <a16:creationId xmlns:a16="http://schemas.microsoft.com/office/drawing/2014/main" id="{E363FBE3-A80F-414F-94C7-EC688B39D62B}"/>
              </a:ext>
            </a:extLst>
          </p:cNvPr>
          <p:cNvSpPr txBox="1"/>
          <p:nvPr/>
        </p:nvSpPr>
        <p:spPr>
          <a:xfrm>
            <a:off x="655320" y="3500778"/>
            <a:ext cx="83058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GB" sz="1200" dirty="0">
                <a:solidFill>
                  <a:srgbClr val="193567"/>
                </a:solidFill>
                <a:effectLst>
                  <a:outerShdw blurRad="38100" dist="38100" dir="2700000" algn="tl">
                    <a:srgbClr val="000000">
                      <a:alpha val="43137"/>
                    </a:srgbClr>
                  </a:outerShdw>
                </a:effectLst>
              </a:rPr>
              <a:t>JAN</a:t>
            </a:r>
            <a:endParaRPr lang="en-GB" sz="1200" dirty="0">
              <a:solidFill>
                <a:srgbClr val="193567"/>
              </a:solidFill>
              <a:effectLst>
                <a:outerShdw blurRad="38100" dist="38100" dir="2700000" algn="tl">
                  <a:srgbClr val="000000">
                    <a:alpha val="43137"/>
                  </a:srgbClr>
                </a:outerShdw>
              </a:effectLst>
              <a:cs typeface="Calibri"/>
            </a:endParaRPr>
          </a:p>
        </p:txBody>
      </p:sp>
      <p:sp>
        <p:nvSpPr>
          <p:cNvPr id="33" name="TextBox 32">
            <a:extLst>
              <a:ext uri="{FF2B5EF4-FFF2-40B4-BE49-F238E27FC236}">
                <a16:creationId xmlns:a16="http://schemas.microsoft.com/office/drawing/2014/main" id="{F51169F1-B9AC-43B5-9096-33012962CE13}"/>
              </a:ext>
            </a:extLst>
          </p:cNvPr>
          <p:cNvSpPr txBox="1"/>
          <p:nvPr/>
        </p:nvSpPr>
        <p:spPr>
          <a:xfrm>
            <a:off x="1303020" y="3500778"/>
            <a:ext cx="182880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GB" sz="1200" dirty="0">
                <a:solidFill>
                  <a:srgbClr val="193567"/>
                </a:solidFill>
                <a:effectLst>
                  <a:outerShdw blurRad="38100" dist="38100" dir="2700000" algn="tl">
                    <a:srgbClr val="000000">
                      <a:alpha val="43137"/>
                    </a:srgbClr>
                  </a:outerShdw>
                </a:effectLst>
              </a:rPr>
              <a:t>FEB</a:t>
            </a:r>
            <a:endParaRPr lang="en-GB" sz="1200" dirty="0">
              <a:solidFill>
                <a:srgbClr val="193567"/>
              </a:solidFill>
              <a:effectLst>
                <a:outerShdw blurRad="38100" dist="38100" dir="2700000" algn="tl">
                  <a:srgbClr val="000000">
                    <a:alpha val="43137"/>
                  </a:srgbClr>
                </a:outerShdw>
              </a:effectLst>
              <a:cs typeface="Calibri"/>
            </a:endParaRPr>
          </a:p>
        </p:txBody>
      </p:sp>
      <p:sp>
        <p:nvSpPr>
          <p:cNvPr id="34" name="TextBox 33">
            <a:extLst>
              <a:ext uri="{FF2B5EF4-FFF2-40B4-BE49-F238E27FC236}">
                <a16:creationId xmlns:a16="http://schemas.microsoft.com/office/drawing/2014/main" id="{B47D3BB6-4884-4DFE-97BA-123615D5124F}"/>
              </a:ext>
            </a:extLst>
          </p:cNvPr>
          <p:cNvSpPr txBox="1"/>
          <p:nvPr/>
        </p:nvSpPr>
        <p:spPr>
          <a:xfrm>
            <a:off x="2918460" y="3500778"/>
            <a:ext cx="92964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GB" sz="1200" dirty="0">
                <a:solidFill>
                  <a:srgbClr val="193567"/>
                </a:solidFill>
                <a:effectLst>
                  <a:outerShdw blurRad="38100" dist="38100" dir="2700000" algn="tl">
                    <a:srgbClr val="000000">
                      <a:alpha val="43137"/>
                    </a:srgbClr>
                  </a:outerShdw>
                </a:effectLst>
              </a:rPr>
              <a:t>MAR</a:t>
            </a:r>
            <a:endParaRPr lang="en-GB" sz="1200" dirty="0">
              <a:solidFill>
                <a:srgbClr val="193567"/>
              </a:solidFill>
              <a:effectLst>
                <a:outerShdw blurRad="38100" dist="38100" dir="2700000" algn="tl">
                  <a:srgbClr val="000000">
                    <a:alpha val="43137"/>
                  </a:srgbClr>
                </a:outerShdw>
              </a:effectLst>
              <a:cs typeface="Calibri"/>
            </a:endParaRPr>
          </a:p>
        </p:txBody>
      </p:sp>
      <p:sp>
        <p:nvSpPr>
          <p:cNvPr id="35" name="TextBox 34">
            <a:extLst>
              <a:ext uri="{FF2B5EF4-FFF2-40B4-BE49-F238E27FC236}">
                <a16:creationId xmlns:a16="http://schemas.microsoft.com/office/drawing/2014/main" id="{930F164A-45C1-4B28-8E94-D953A147B0BF}"/>
              </a:ext>
            </a:extLst>
          </p:cNvPr>
          <p:cNvSpPr txBox="1"/>
          <p:nvPr/>
        </p:nvSpPr>
        <p:spPr>
          <a:xfrm>
            <a:off x="4046220" y="3500778"/>
            <a:ext cx="112776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GB" sz="1200" dirty="0">
                <a:solidFill>
                  <a:srgbClr val="193567"/>
                </a:solidFill>
                <a:effectLst>
                  <a:outerShdw blurRad="38100" dist="38100" dir="2700000" algn="tl">
                    <a:srgbClr val="000000">
                      <a:alpha val="43137"/>
                    </a:srgbClr>
                  </a:outerShdw>
                </a:effectLst>
                <a:cs typeface="Calibri"/>
              </a:rPr>
              <a:t>AVR</a:t>
            </a:r>
          </a:p>
        </p:txBody>
      </p:sp>
      <p:sp>
        <p:nvSpPr>
          <p:cNvPr id="36" name="TextBox 35">
            <a:extLst>
              <a:ext uri="{FF2B5EF4-FFF2-40B4-BE49-F238E27FC236}">
                <a16:creationId xmlns:a16="http://schemas.microsoft.com/office/drawing/2014/main" id="{64555FC7-BF45-42DB-8528-2CA27DA69484}"/>
              </a:ext>
            </a:extLst>
          </p:cNvPr>
          <p:cNvSpPr txBox="1"/>
          <p:nvPr/>
        </p:nvSpPr>
        <p:spPr>
          <a:xfrm>
            <a:off x="5448300" y="3500778"/>
            <a:ext cx="90678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GB" sz="1200" dirty="0">
                <a:solidFill>
                  <a:srgbClr val="193567"/>
                </a:solidFill>
                <a:effectLst>
                  <a:outerShdw blurRad="38100" dist="38100" dir="2700000" algn="tl">
                    <a:srgbClr val="000000">
                      <a:alpha val="43137"/>
                    </a:srgbClr>
                  </a:outerShdw>
                </a:effectLst>
              </a:rPr>
              <a:t>MAI</a:t>
            </a:r>
            <a:endParaRPr lang="en-GB" sz="1200" dirty="0">
              <a:solidFill>
                <a:srgbClr val="193567"/>
              </a:solidFill>
              <a:effectLst>
                <a:outerShdw blurRad="38100" dist="38100" dir="2700000" algn="tl">
                  <a:srgbClr val="000000">
                    <a:alpha val="43137"/>
                  </a:srgbClr>
                </a:outerShdw>
              </a:effectLst>
              <a:cs typeface="Calibri"/>
            </a:endParaRPr>
          </a:p>
        </p:txBody>
      </p:sp>
      <p:sp>
        <p:nvSpPr>
          <p:cNvPr id="37" name="TextBox 36">
            <a:extLst>
              <a:ext uri="{FF2B5EF4-FFF2-40B4-BE49-F238E27FC236}">
                <a16:creationId xmlns:a16="http://schemas.microsoft.com/office/drawing/2014/main" id="{C9B1191F-FB22-4C7B-970E-9210087D04D9}"/>
              </a:ext>
            </a:extLst>
          </p:cNvPr>
          <p:cNvSpPr txBox="1"/>
          <p:nvPr/>
        </p:nvSpPr>
        <p:spPr>
          <a:xfrm>
            <a:off x="6362700" y="3489348"/>
            <a:ext cx="182880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GB" sz="1200" dirty="0">
                <a:solidFill>
                  <a:srgbClr val="193567"/>
                </a:solidFill>
                <a:effectLst>
                  <a:outerShdw blurRad="38100" dist="38100" dir="2700000" algn="tl">
                    <a:srgbClr val="000000">
                      <a:alpha val="43137"/>
                    </a:srgbClr>
                  </a:outerShdw>
                </a:effectLst>
              </a:rPr>
              <a:t>JUN</a:t>
            </a:r>
            <a:endParaRPr lang="en-GB" sz="1200" dirty="0">
              <a:solidFill>
                <a:srgbClr val="193567"/>
              </a:solidFill>
              <a:effectLst>
                <a:outerShdw blurRad="38100" dist="38100" dir="2700000" algn="tl">
                  <a:srgbClr val="000000">
                    <a:alpha val="43137"/>
                  </a:srgbClr>
                </a:outerShdw>
              </a:effectLst>
              <a:cs typeface="Calibri"/>
            </a:endParaRPr>
          </a:p>
        </p:txBody>
      </p:sp>
      <p:cxnSp>
        <p:nvCxnSpPr>
          <p:cNvPr id="38" name="Straight Connector 37">
            <a:extLst>
              <a:ext uri="{FF2B5EF4-FFF2-40B4-BE49-F238E27FC236}">
                <a16:creationId xmlns:a16="http://schemas.microsoft.com/office/drawing/2014/main" id="{1F61C7AC-131B-4BC6-9116-A738C3EE49E2}"/>
              </a:ext>
            </a:extLst>
          </p:cNvPr>
          <p:cNvCxnSpPr>
            <a:cxnSpLocks/>
          </p:cNvCxnSpPr>
          <p:nvPr/>
        </p:nvCxnSpPr>
        <p:spPr>
          <a:xfrm flipV="1">
            <a:off x="6115787" y="3618888"/>
            <a:ext cx="920837" cy="0"/>
          </a:xfrm>
          <a:prstGeom prst="line">
            <a:avLst/>
          </a:prstGeom>
          <a:ln w="123825">
            <a:solidFill>
              <a:srgbClr val="FDC20D"/>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D9E0139E-17CC-4A7A-AE08-97589E41C465}"/>
              </a:ext>
            </a:extLst>
          </p:cNvPr>
          <p:cNvSpPr/>
          <p:nvPr/>
        </p:nvSpPr>
        <p:spPr>
          <a:xfrm>
            <a:off x="2338010" y="2473701"/>
            <a:ext cx="298410" cy="30725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cxnSp>
        <p:nvCxnSpPr>
          <p:cNvPr id="40" name="Straight Connector 39">
            <a:extLst>
              <a:ext uri="{FF2B5EF4-FFF2-40B4-BE49-F238E27FC236}">
                <a16:creationId xmlns:a16="http://schemas.microsoft.com/office/drawing/2014/main" id="{F015E45F-7D28-4F3D-9B72-39744437D877}"/>
              </a:ext>
            </a:extLst>
          </p:cNvPr>
          <p:cNvCxnSpPr>
            <a:cxnSpLocks/>
          </p:cNvCxnSpPr>
          <p:nvPr/>
        </p:nvCxnSpPr>
        <p:spPr>
          <a:xfrm>
            <a:off x="2494935" y="2592067"/>
            <a:ext cx="11275" cy="1032160"/>
          </a:xfrm>
          <a:prstGeom prst="line">
            <a:avLst/>
          </a:prstGeom>
          <a:ln w="123825">
            <a:solidFill>
              <a:srgbClr val="426785"/>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D9E50E2-C630-4CD9-BCB3-504801B4DBBE}"/>
              </a:ext>
            </a:extLst>
          </p:cNvPr>
          <p:cNvSpPr/>
          <p:nvPr/>
        </p:nvSpPr>
        <p:spPr>
          <a:xfrm>
            <a:off x="8270153" y="3382668"/>
            <a:ext cx="473670" cy="459651"/>
          </a:xfrm>
          <a:prstGeom prst="ellipse">
            <a:avLst/>
          </a:prstGeom>
          <a:noFill/>
          <a:ln w="123825">
            <a:solidFill>
              <a:srgbClr val="FDC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cxnSp>
        <p:nvCxnSpPr>
          <p:cNvPr id="42" name="Straight Connector 41">
            <a:extLst>
              <a:ext uri="{FF2B5EF4-FFF2-40B4-BE49-F238E27FC236}">
                <a16:creationId xmlns:a16="http://schemas.microsoft.com/office/drawing/2014/main" id="{0F8452CE-3E87-4CEA-8DA9-669F4270B461}"/>
              </a:ext>
            </a:extLst>
          </p:cNvPr>
          <p:cNvCxnSpPr>
            <a:cxnSpLocks/>
          </p:cNvCxnSpPr>
          <p:nvPr/>
        </p:nvCxnSpPr>
        <p:spPr>
          <a:xfrm flipV="1">
            <a:off x="7514937" y="3607458"/>
            <a:ext cx="770456" cy="4880"/>
          </a:xfrm>
          <a:prstGeom prst="line">
            <a:avLst/>
          </a:prstGeom>
          <a:ln w="123825">
            <a:solidFill>
              <a:srgbClr val="FDC20D"/>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45C72C29-41A8-40BD-8AD6-50F933B030F8}"/>
              </a:ext>
            </a:extLst>
          </p:cNvPr>
          <p:cNvSpPr/>
          <p:nvPr/>
        </p:nvSpPr>
        <p:spPr>
          <a:xfrm>
            <a:off x="9542692" y="3382668"/>
            <a:ext cx="473670" cy="459651"/>
          </a:xfrm>
          <a:prstGeom prst="ellipse">
            <a:avLst/>
          </a:prstGeom>
          <a:noFill/>
          <a:ln w="123825">
            <a:solidFill>
              <a:srgbClr val="FDC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44" name="Oval 43">
            <a:extLst>
              <a:ext uri="{FF2B5EF4-FFF2-40B4-BE49-F238E27FC236}">
                <a16:creationId xmlns:a16="http://schemas.microsoft.com/office/drawing/2014/main" id="{C59E8E48-E595-4E1D-890E-CCCC8A84312B}"/>
              </a:ext>
            </a:extLst>
          </p:cNvPr>
          <p:cNvSpPr/>
          <p:nvPr/>
        </p:nvSpPr>
        <p:spPr>
          <a:xfrm>
            <a:off x="10838957" y="3382668"/>
            <a:ext cx="473670" cy="459651"/>
          </a:xfrm>
          <a:prstGeom prst="ellipse">
            <a:avLst/>
          </a:prstGeom>
          <a:noFill/>
          <a:ln w="123825">
            <a:solidFill>
              <a:srgbClr val="FDC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45" name="TextBox 44">
            <a:extLst>
              <a:ext uri="{FF2B5EF4-FFF2-40B4-BE49-F238E27FC236}">
                <a16:creationId xmlns:a16="http://schemas.microsoft.com/office/drawing/2014/main" id="{2E4317A5-24CA-4779-AFB7-C357978C3FB9}"/>
              </a:ext>
            </a:extLst>
          </p:cNvPr>
          <p:cNvSpPr txBox="1"/>
          <p:nvPr/>
        </p:nvSpPr>
        <p:spPr>
          <a:xfrm>
            <a:off x="9326880" y="3485538"/>
            <a:ext cx="90678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GB" sz="1200" dirty="0">
                <a:solidFill>
                  <a:srgbClr val="193567"/>
                </a:solidFill>
                <a:effectLst>
                  <a:outerShdw blurRad="38100" dist="38100" dir="2700000" algn="tl">
                    <a:srgbClr val="000000">
                      <a:alpha val="43137"/>
                    </a:srgbClr>
                  </a:outerShdw>
                </a:effectLst>
              </a:rPr>
              <a:t>AUG</a:t>
            </a:r>
            <a:endParaRPr lang="en-GB" sz="1200" dirty="0">
              <a:solidFill>
                <a:srgbClr val="193567"/>
              </a:solidFill>
              <a:effectLst>
                <a:outerShdw blurRad="38100" dist="38100" dir="2700000" algn="tl">
                  <a:srgbClr val="000000">
                    <a:alpha val="43137"/>
                  </a:srgbClr>
                </a:outerShdw>
              </a:effectLst>
              <a:cs typeface="Calibri"/>
            </a:endParaRPr>
          </a:p>
        </p:txBody>
      </p:sp>
      <p:cxnSp>
        <p:nvCxnSpPr>
          <p:cNvPr id="46" name="Straight Connector 45">
            <a:extLst>
              <a:ext uri="{FF2B5EF4-FFF2-40B4-BE49-F238E27FC236}">
                <a16:creationId xmlns:a16="http://schemas.microsoft.com/office/drawing/2014/main" id="{E99F94AD-C109-4676-8652-74FADA0646CA}"/>
              </a:ext>
            </a:extLst>
          </p:cNvPr>
          <p:cNvCxnSpPr>
            <a:cxnSpLocks/>
          </p:cNvCxnSpPr>
          <p:nvPr/>
        </p:nvCxnSpPr>
        <p:spPr>
          <a:xfrm>
            <a:off x="8752307" y="3603648"/>
            <a:ext cx="806537" cy="15240"/>
          </a:xfrm>
          <a:prstGeom prst="line">
            <a:avLst/>
          </a:prstGeom>
          <a:ln w="123825">
            <a:solidFill>
              <a:srgbClr val="FDC20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47FB46-E273-4B9D-A912-996F0BED0954}"/>
              </a:ext>
            </a:extLst>
          </p:cNvPr>
          <p:cNvCxnSpPr>
            <a:cxnSpLocks/>
          </p:cNvCxnSpPr>
          <p:nvPr/>
        </p:nvCxnSpPr>
        <p:spPr>
          <a:xfrm>
            <a:off x="10017227" y="3603648"/>
            <a:ext cx="806537" cy="15240"/>
          </a:xfrm>
          <a:prstGeom prst="line">
            <a:avLst/>
          </a:prstGeom>
          <a:ln w="123825">
            <a:solidFill>
              <a:srgbClr val="FDC20D"/>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0C260C7-636D-4F6D-BCC9-0B19BC3FA74B}"/>
              </a:ext>
            </a:extLst>
          </p:cNvPr>
          <p:cNvSpPr txBox="1"/>
          <p:nvPr/>
        </p:nvSpPr>
        <p:spPr>
          <a:xfrm>
            <a:off x="8054340" y="3485538"/>
            <a:ext cx="90678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GB" sz="1200" dirty="0">
                <a:solidFill>
                  <a:srgbClr val="193567"/>
                </a:solidFill>
                <a:effectLst>
                  <a:outerShdw blurRad="38100" dist="38100" dir="2700000" algn="tl">
                    <a:srgbClr val="000000">
                      <a:alpha val="43137"/>
                    </a:srgbClr>
                  </a:outerShdw>
                </a:effectLst>
              </a:rPr>
              <a:t>JUL</a:t>
            </a:r>
            <a:endParaRPr lang="en-US" sz="1200" dirty="0">
              <a:effectLst>
                <a:outerShdw blurRad="38100" dist="38100" dir="2700000" algn="tl">
                  <a:srgbClr val="000000">
                    <a:alpha val="43137"/>
                  </a:srgbClr>
                </a:outerShdw>
              </a:effectLst>
            </a:endParaRPr>
          </a:p>
        </p:txBody>
      </p:sp>
      <p:sp>
        <p:nvSpPr>
          <p:cNvPr id="49" name="TextBox 48">
            <a:extLst>
              <a:ext uri="{FF2B5EF4-FFF2-40B4-BE49-F238E27FC236}">
                <a16:creationId xmlns:a16="http://schemas.microsoft.com/office/drawing/2014/main" id="{9236BF73-AEEA-4EDB-8750-12DBB3CF8C8C}"/>
              </a:ext>
            </a:extLst>
          </p:cNvPr>
          <p:cNvSpPr txBox="1"/>
          <p:nvPr/>
        </p:nvSpPr>
        <p:spPr>
          <a:xfrm>
            <a:off x="10622280" y="3485538"/>
            <a:ext cx="90678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GB" sz="1200" dirty="0">
                <a:solidFill>
                  <a:srgbClr val="193567"/>
                </a:solidFill>
                <a:effectLst>
                  <a:outerShdw blurRad="38100" dist="38100" dir="2700000" algn="tl">
                    <a:srgbClr val="000000">
                      <a:alpha val="43137"/>
                    </a:srgbClr>
                  </a:outerShdw>
                </a:effectLst>
              </a:rPr>
              <a:t>SEP</a:t>
            </a:r>
            <a:endParaRPr lang="en-US" sz="1200" dirty="0">
              <a:effectLst>
                <a:outerShdw blurRad="38100" dist="38100" dir="2700000" algn="tl">
                  <a:srgbClr val="000000">
                    <a:alpha val="43137"/>
                  </a:srgbClr>
                </a:outerShdw>
              </a:effectLst>
            </a:endParaRPr>
          </a:p>
        </p:txBody>
      </p:sp>
      <p:cxnSp>
        <p:nvCxnSpPr>
          <p:cNvPr id="52" name="Straight Connector 51">
            <a:extLst>
              <a:ext uri="{FF2B5EF4-FFF2-40B4-BE49-F238E27FC236}">
                <a16:creationId xmlns:a16="http://schemas.microsoft.com/office/drawing/2014/main" id="{81630924-676B-4729-89D4-380BF59C8E31}"/>
              </a:ext>
            </a:extLst>
          </p:cNvPr>
          <p:cNvCxnSpPr>
            <a:cxnSpLocks/>
          </p:cNvCxnSpPr>
          <p:nvPr/>
        </p:nvCxnSpPr>
        <p:spPr>
          <a:xfrm>
            <a:off x="2587726" y="5282347"/>
            <a:ext cx="4601297" cy="7620"/>
          </a:xfrm>
          <a:prstGeom prst="line">
            <a:avLst/>
          </a:prstGeom>
          <a:ln w="123825">
            <a:solidFill>
              <a:srgbClr val="42678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96E86F-E543-4A71-8C1B-790AFD168DE4}"/>
              </a:ext>
            </a:extLst>
          </p:cNvPr>
          <p:cNvCxnSpPr>
            <a:cxnSpLocks/>
            <a:endCxn id="72" idx="2"/>
          </p:cNvCxnSpPr>
          <p:nvPr/>
        </p:nvCxnSpPr>
        <p:spPr>
          <a:xfrm>
            <a:off x="8477985" y="4246027"/>
            <a:ext cx="2482892" cy="6547"/>
          </a:xfrm>
          <a:prstGeom prst="line">
            <a:avLst/>
          </a:prstGeom>
          <a:ln w="123825">
            <a:solidFill>
              <a:srgbClr val="42678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A2AB2F7E-31DE-40E4-A5D2-801C5BF7A3B3}"/>
              </a:ext>
            </a:extLst>
          </p:cNvPr>
          <p:cNvSpPr/>
          <p:nvPr/>
        </p:nvSpPr>
        <p:spPr>
          <a:xfrm>
            <a:off x="3226577" y="4178958"/>
            <a:ext cx="222210" cy="22343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cxnSp>
        <p:nvCxnSpPr>
          <p:cNvPr id="61" name="Straight Connector 60">
            <a:extLst>
              <a:ext uri="{FF2B5EF4-FFF2-40B4-BE49-F238E27FC236}">
                <a16:creationId xmlns:a16="http://schemas.microsoft.com/office/drawing/2014/main" id="{76F4DEA5-9F65-43CD-BB3B-AEE2A73F7628}"/>
              </a:ext>
            </a:extLst>
          </p:cNvPr>
          <p:cNvCxnSpPr>
            <a:cxnSpLocks/>
            <a:endCxn id="62" idx="2"/>
          </p:cNvCxnSpPr>
          <p:nvPr/>
        </p:nvCxnSpPr>
        <p:spPr>
          <a:xfrm flipV="1">
            <a:off x="3241909" y="4252573"/>
            <a:ext cx="2550847" cy="23934"/>
          </a:xfrm>
          <a:prstGeom prst="line">
            <a:avLst/>
          </a:prstGeom>
          <a:ln w="123825">
            <a:solidFill>
              <a:srgbClr val="42678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F7F86824-B3DB-4742-B947-7FEBBC0B836A}"/>
              </a:ext>
            </a:extLst>
          </p:cNvPr>
          <p:cNvSpPr/>
          <p:nvPr/>
        </p:nvSpPr>
        <p:spPr>
          <a:xfrm>
            <a:off x="5792756" y="4140857"/>
            <a:ext cx="229830" cy="22343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69" name="Oval 68">
            <a:extLst>
              <a:ext uri="{FF2B5EF4-FFF2-40B4-BE49-F238E27FC236}">
                <a16:creationId xmlns:a16="http://schemas.microsoft.com/office/drawing/2014/main" id="{FB079959-44C9-4A3A-95F1-8B7853A2CF22}"/>
              </a:ext>
            </a:extLst>
          </p:cNvPr>
          <p:cNvSpPr/>
          <p:nvPr/>
        </p:nvSpPr>
        <p:spPr>
          <a:xfrm>
            <a:off x="7051817" y="5200038"/>
            <a:ext cx="229830" cy="22343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70" name="Oval 69">
            <a:extLst>
              <a:ext uri="{FF2B5EF4-FFF2-40B4-BE49-F238E27FC236}">
                <a16:creationId xmlns:a16="http://schemas.microsoft.com/office/drawing/2014/main" id="{B29FCE7A-F605-4874-A5AA-BDA422755128}"/>
              </a:ext>
            </a:extLst>
          </p:cNvPr>
          <p:cNvSpPr/>
          <p:nvPr/>
        </p:nvSpPr>
        <p:spPr>
          <a:xfrm>
            <a:off x="2472197" y="5192418"/>
            <a:ext cx="229830" cy="22343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71" name="Oval 70">
            <a:extLst>
              <a:ext uri="{FF2B5EF4-FFF2-40B4-BE49-F238E27FC236}">
                <a16:creationId xmlns:a16="http://schemas.microsoft.com/office/drawing/2014/main" id="{071E741C-2BD7-4107-B02E-1BA258BC13DD}"/>
              </a:ext>
            </a:extLst>
          </p:cNvPr>
          <p:cNvSpPr/>
          <p:nvPr/>
        </p:nvSpPr>
        <p:spPr>
          <a:xfrm>
            <a:off x="8392937" y="4117998"/>
            <a:ext cx="229830" cy="22343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72" name="Oval 71">
            <a:extLst>
              <a:ext uri="{FF2B5EF4-FFF2-40B4-BE49-F238E27FC236}">
                <a16:creationId xmlns:a16="http://schemas.microsoft.com/office/drawing/2014/main" id="{D9C8E368-E3EF-4EE5-9E3B-9EFBE2B4DE18}"/>
              </a:ext>
            </a:extLst>
          </p:cNvPr>
          <p:cNvSpPr/>
          <p:nvPr/>
        </p:nvSpPr>
        <p:spPr>
          <a:xfrm>
            <a:off x="10960877" y="4140858"/>
            <a:ext cx="229830" cy="22343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73" name="Oval 72">
            <a:extLst>
              <a:ext uri="{FF2B5EF4-FFF2-40B4-BE49-F238E27FC236}">
                <a16:creationId xmlns:a16="http://schemas.microsoft.com/office/drawing/2014/main" id="{D7A64456-66E3-4A03-8782-0802BB848585}"/>
              </a:ext>
            </a:extLst>
          </p:cNvPr>
          <p:cNvSpPr/>
          <p:nvPr/>
        </p:nvSpPr>
        <p:spPr>
          <a:xfrm>
            <a:off x="6846077" y="3222648"/>
            <a:ext cx="877530" cy="810171"/>
          </a:xfrm>
          <a:prstGeom prst="ellipse">
            <a:avLst/>
          </a:prstGeom>
          <a:noFill/>
          <a:ln w="12382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74" name="Oval 73">
            <a:extLst>
              <a:ext uri="{FF2B5EF4-FFF2-40B4-BE49-F238E27FC236}">
                <a16:creationId xmlns:a16="http://schemas.microsoft.com/office/drawing/2014/main" id="{DB1B0051-9D55-4E7D-A8DC-88A1C68D8A6A}"/>
              </a:ext>
            </a:extLst>
          </p:cNvPr>
          <p:cNvSpPr/>
          <p:nvPr/>
        </p:nvSpPr>
        <p:spPr>
          <a:xfrm>
            <a:off x="7128017" y="2327298"/>
            <a:ext cx="298410" cy="307251"/>
          </a:xfrm>
          <a:prstGeom prst="ellipse">
            <a:avLst/>
          </a:prstGeom>
          <a:solidFill>
            <a:srgbClr val="92D050"/>
          </a:solidFill>
          <a:ln w="12382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cxnSp>
        <p:nvCxnSpPr>
          <p:cNvPr id="75" name="Straight Connector 74">
            <a:extLst>
              <a:ext uri="{FF2B5EF4-FFF2-40B4-BE49-F238E27FC236}">
                <a16:creationId xmlns:a16="http://schemas.microsoft.com/office/drawing/2014/main" id="{30064419-D5E9-4345-B398-B9581241D7A1}"/>
              </a:ext>
            </a:extLst>
          </p:cNvPr>
          <p:cNvCxnSpPr>
            <a:cxnSpLocks/>
          </p:cNvCxnSpPr>
          <p:nvPr/>
        </p:nvCxnSpPr>
        <p:spPr>
          <a:xfrm flipH="1">
            <a:off x="7280463" y="2638207"/>
            <a:ext cx="1183" cy="548640"/>
          </a:xfrm>
          <a:prstGeom prst="line">
            <a:avLst/>
          </a:prstGeom>
          <a:ln w="1238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76" name="Text Placeholder 3">
            <a:extLst>
              <a:ext uri="{FF2B5EF4-FFF2-40B4-BE49-F238E27FC236}">
                <a16:creationId xmlns:a16="http://schemas.microsoft.com/office/drawing/2014/main" id="{F70C107F-BEA9-45E2-B0A5-023F022225CE}"/>
              </a:ext>
            </a:extLst>
          </p:cNvPr>
          <p:cNvSpPr txBox="1">
            <a:spLocks/>
          </p:cNvSpPr>
          <p:nvPr/>
        </p:nvSpPr>
        <p:spPr>
          <a:xfrm>
            <a:off x="7449822" y="2201246"/>
            <a:ext cx="3081899" cy="367877"/>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43" dirty="0">
                <a:solidFill>
                  <a:srgbClr val="1A3667"/>
                </a:solidFill>
                <a:effectLst>
                  <a:outerShdw blurRad="38100" dist="38100" dir="2700000" algn="tl">
                    <a:srgbClr val="000000">
                      <a:alpha val="43137"/>
                    </a:srgbClr>
                  </a:outerShdw>
                </a:effectLst>
                <a:latin typeface="Proxima Nova 2"/>
              </a:rPr>
              <a:t>Stockholm+50 (2-3 Jun)</a:t>
            </a:r>
            <a:endParaRPr lang="en-US" sz="1600" b="1" spc="43" dirty="0">
              <a:solidFill>
                <a:srgbClr val="1A3667"/>
              </a:solidFill>
              <a:effectLst>
                <a:outerShdw blurRad="38100" dist="38100" dir="2700000" algn="tl">
                  <a:srgbClr val="000000">
                    <a:alpha val="43137"/>
                  </a:srgbClr>
                </a:outerShdw>
              </a:effectLst>
              <a:latin typeface="Proxima Nova 2"/>
              <a:cs typeface="Proxima Nova 2"/>
            </a:endParaRPr>
          </a:p>
        </p:txBody>
      </p:sp>
      <p:cxnSp>
        <p:nvCxnSpPr>
          <p:cNvPr id="54" name="Straight Connector 28">
            <a:extLst>
              <a:ext uri="{FF2B5EF4-FFF2-40B4-BE49-F238E27FC236}">
                <a16:creationId xmlns:a16="http://schemas.microsoft.com/office/drawing/2014/main" id="{7D4FF71D-33BE-4882-863D-DE6F2301BD8E}"/>
              </a:ext>
            </a:extLst>
          </p:cNvPr>
          <p:cNvCxnSpPr>
            <a:cxnSpLocks/>
          </p:cNvCxnSpPr>
          <p:nvPr/>
        </p:nvCxnSpPr>
        <p:spPr>
          <a:xfrm flipH="1">
            <a:off x="1649043" y="3645327"/>
            <a:ext cx="1183" cy="548640"/>
          </a:xfrm>
          <a:prstGeom prst="line">
            <a:avLst/>
          </a:prstGeom>
          <a:ln w="123825">
            <a:solidFill>
              <a:srgbClr val="426785"/>
            </a:solidFill>
          </a:ln>
        </p:spPr>
        <p:style>
          <a:lnRef idx="1">
            <a:schemeClr val="accent1"/>
          </a:lnRef>
          <a:fillRef idx="0">
            <a:schemeClr val="accent1"/>
          </a:fillRef>
          <a:effectRef idx="0">
            <a:schemeClr val="accent1"/>
          </a:effectRef>
          <a:fontRef idx="minor">
            <a:schemeClr val="tx1"/>
          </a:fontRef>
        </p:style>
      </p:cxnSp>
      <p:sp>
        <p:nvSpPr>
          <p:cNvPr id="55" name="Oval 27">
            <a:extLst>
              <a:ext uri="{FF2B5EF4-FFF2-40B4-BE49-F238E27FC236}">
                <a16:creationId xmlns:a16="http://schemas.microsoft.com/office/drawing/2014/main" id="{67174333-D962-4983-8932-9F9C6341F5AF}"/>
              </a:ext>
            </a:extLst>
          </p:cNvPr>
          <p:cNvSpPr/>
          <p:nvPr/>
        </p:nvSpPr>
        <p:spPr>
          <a:xfrm>
            <a:off x="1504480" y="4224637"/>
            <a:ext cx="298410" cy="30725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57" name="Text Placeholder 2">
            <a:extLst>
              <a:ext uri="{FF2B5EF4-FFF2-40B4-BE49-F238E27FC236}">
                <a16:creationId xmlns:a16="http://schemas.microsoft.com/office/drawing/2014/main" id="{AB72CE64-DB99-484E-B28E-9FC7C8E3CD59}"/>
              </a:ext>
            </a:extLst>
          </p:cNvPr>
          <p:cNvSpPr txBox="1">
            <a:spLocks/>
          </p:cNvSpPr>
          <p:nvPr/>
        </p:nvSpPr>
        <p:spPr>
          <a:xfrm>
            <a:off x="7512" y="3929646"/>
            <a:ext cx="1437697" cy="610894"/>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333" b="1" spc="43" dirty="0">
                <a:solidFill>
                  <a:srgbClr val="00B050"/>
                </a:solidFill>
                <a:effectLst>
                  <a:outerShdw blurRad="38100" dist="38100" dir="2700000" algn="tl">
                    <a:srgbClr val="000000">
                      <a:alpha val="43137"/>
                    </a:srgbClr>
                  </a:outerShdw>
                </a:effectLst>
                <a:latin typeface="Proxima Nova 2"/>
              </a:rPr>
              <a:t>Désignation de points focaux</a:t>
            </a:r>
            <a:endParaRPr lang="en-US" sz="1333" b="1" spc="43" dirty="0">
              <a:solidFill>
                <a:srgbClr val="00B050"/>
              </a:solidFill>
              <a:effectLst>
                <a:outerShdw blurRad="38100" dist="38100" dir="2700000" algn="tl">
                  <a:srgbClr val="000000">
                    <a:alpha val="43137"/>
                  </a:srgbClr>
                </a:outerShdw>
              </a:effectLst>
              <a:latin typeface="Proxima Nova 2"/>
              <a:cs typeface="Proxima Nova 2"/>
            </a:endParaRPr>
          </a:p>
        </p:txBody>
      </p:sp>
      <p:cxnSp>
        <p:nvCxnSpPr>
          <p:cNvPr id="58" name="Straight Connector 28">
            <a:extLst>
              <a:ext uri="{FF2B5EF4-FFF2-40B4-BE49-F238E27FC236}">
                <a16:creationId xmlns:a16="http://schemas.microsoft.com/office/drawing/2014/main" id="{A368C831-596E-42F8-9716-4EC8A6E7B583}"/>
              </a:ext>
            </a:extLst>
          </p:cNvPr>
          <p:cNvCxnSpPr>
            <a:cxnSpLocks/>
          </p:cNvCxnSpPr>
          <p:nvPr/>
        </p:nvCxnSpPr>
        <p:spPr>
          <a:xfrm flipH="1">
            <a:off x="2253676" y="3791445"/>
            <a:ext cx="1183" cy="548640"/>
          </a:xfrm>
          <a:prstGeom prst="line">
            <a:avLst/>
          </a:prstGeom>
          <a:ln w="123825">
            <a:solidFill>
              <a:srgbClr val="426785"/>
            </a:solidFill>
          </a:ln>
        </p:spPr>
        <p:style>
          <a:lnRef idx="1">
            <a:schemeClr val="accent1"/>
          </a:lnRef>
          <a:fillRef idx="0">
            <a:schemeClr val="accent1"/>
          </a:fillRef>
          <a:effectRef idx="0">
            <a:schemeClr val="accent1"/>
          </a:effectRef>
          <a:fontRef idx="minor">
            <a:schemeClr val="tx1"/>
          </a:fontRef>
        </p:style>
      </p:cxnSp>
      <p:sp>
        <p:nvSpPr>
          <p:cNvPr id="59" name="Oval 27">
            <a:extLst>
              <a:ext uri="{FF2B5EF4-FFF2-40B4-BE49-F238E27FC236}">
                <a16:creationId xmlns:a16="http://schemas.microsoft.com/office/drawing/2014/main" id="{54826831-0FA7-4635-937F-3994EC412C0B}"/>
              </a:ext>
            </a:extLst>
          </p:cNvPr>
          <p:cNvSpPr/>
          <p:nvPr/>
        </p:nvSpPr>
        <p:spPr>
          <a:xfrm>
            <a:off x="2109113" y="4370755"/>
            <a:ext cx="298410" cy="30725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65" name="Text Placeholder 2">
            <a:extLst>
              <a:ext uri="{FF2B5EF4-FFF2-40B4-BE49-F238E27FC236}">
                <a16:creationId xmlns:a16="http://schemas.microsoft.com/office/drawing/2014/main" id="{B22A3C79-D7C0-4D1C-9DF6-6BF9D6A5B101}"/>
              </a:ext>
            </a:extLst>
          </p:cNvPr>
          <p:cNvSpPr txBox="1">
            <a:spLocks/>
          </p:cNvSpPr>
          <p:nvPr/>
        </p:nvSpPr>
        <p:spPr>
          <a:xfrm>
            <a:off x="1237021" y="4663792"/>
            <a:ext cx="1987422" cy="610894"/>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333" b="1" spc="43" dirty="0">
                <a:solidFill>
                  <a:srgbClr val="00B050"/>
                </a:solidFill>
                <a:effectLst>
                  <a:outerShdw blurRad="38100" dist="38100" dir="2700000" algn="tl">
                    <a:srgbClr val="000000">
                      <a:alpha val="43137"/>
                    </a:srgbClr>
                  </a:outerShdw>
                </a:effectLst>
                <a:latin typeface="Proxima Nova 2"/>
              </a:rPr>
              <a:t>Soumission du PTA &amp; Budget</a:t>
            </a:r>
            <a:endParaRPr lang="en-US" sz="1333" b="1" spc="43" dirty="0">
              <a:solidFill>
                <a:srgbClr val="00B050"/>
              </a:solidFill>
              <a:effectLst>
                <a:outerShdw blurRad="38100" dist="38100" dir="2700000" algn="tl">
                  <a:srgbClr val="000000">
                    <a:alpha val="43137"/>
                  </a:srgbClr>
                </a:outerShdw>
              </a:effectLst>
              <a:latin typeface="Proxima Nova 2"/>
              <a:cs typeface="Proxima Nova 2"/>
            </a:endParaRPr>
          </a:p>
        </p:txBody>
      </p:sp>
      <p:sp>
        <p:nvSpPr>
          <p:cNvPr id="66" name="Text Placeholder 3">
            <a:extLst>
              <a:ext uri="{FF2B5EF4-FFF2-40B4-BE49-F238E27FC236}">
                <a16:creationId xmlns:a16="http://schemas.microsoft.com/office/drawing/2014/main" id="{588519F4-196E-4EA2-AF36-58A26253955A}"/>
              </a:ext>
            </a:extLst>
          </p:cNvPr>
          <p:cNvSpPr txBox="1">
            <a:spLocks/>
          </p:cNvSpPr>
          <p:nvPr/>
        </p:nvSpPr>
        <p:spPr>
          <a:xfrm>
            <a:off x="3080757" y="2673890"/>
            <a:ext cx="4200890" cy="455266"/>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0510" indent="-190510">
              <a:buFont typeface="Arial" panose="020B0604020202020204" pitchFamily="34" charset="0"/>
              <a:buChar char="•"/>
            </a:pPr>
            <a:r>
              <a:rPr lang="en-US" sz="1200" b="1" spc="43" dirty="0">
                <a:solidFill>
                  <a:srgbClr val="00B050"/>
                </a:solidFill>
                <a:effectLst>
                  <a:outerShdw blurRad="38100" dist="38100" dir="2700000" algn="tl">
                    <a:srgbClr val="000000">
                      <a:alpha val="43137"/>
                    </a:srgbClr>
                  </a:outerShdw>
                </a:effectLst>
                <a:latin typeface="Proxima Nova 2"/>
                <a:cs typeface="Proxima Nova 2"/>
              </a:rPr>
              <a:t>Elaboration du plan de consultation;</a:t>
            </a:r>
          </a:p>
          <a:p>
            <a:pPr marL="190510" indent="-190510">
              <a:buFont typeface="Arial" panose="020B0604020202020204" pitchFamily="34" charset="0"/>
              <a:buChar char="•"/>
            </a:pPr>
            <a:r>
              <a:rPr lang="fr-FR" sz="1200" b="1" spc="43" dirty="0">
                <a:solidFill>
                  <a:srgbClr val="00B050"/>
                </a:solidFill>
                <a:effectLst>
                  <a:outerShdw blurRad="38100" dist="38100" dir="2700000" algn="tl">
                    <a:srgbClr val="000000">
                      <a:alpha val="43137"/>
                    </a:srgbClr>
                  </a:outerShdw>
                </a:effectLst>
                <a:latin typeface="Proxima Nova 2"/>
                <a:cs typeface="Proxima Nova 2"/>
              </a:rPr>
              <a:t>Conception d’une stratégie de communication;</a:t>
            </a:r>
          </a:p>
        </p:txBody>
      </p:sp>
      <p:sp>
        <p:nvSpPr>
          <p:cNvPr id="68" name="Oval 27">
            <a:extLst>
              <a:ext uri="{FF2B5EF4-FFF2-40B4-BE49-F238E27FC236}">
                <a16:creationId xmlns:a16="http://schemas.microsoft.com/office/drawing/2014/main" id="{4F16E3A2-0D57-4942-9CD4-3D6F3F193C8D}"/>
              </a:ext>
            </a:extLst>
          </p:cNvPr>
          <p:cNvSpPr/>
          <p:nvPr/>
        </p:nvSpPr>
        <p:spPr>
          <a:xfrm>
            <a:off x="2820560" y="3125129"/>
            <a:ext cx="298410" cy="30725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cxnSp>
        <p:nvCxnSpPr>
          <p:cNvPr id="77" name="Straight Connector 28">
            <a:extLst>
              <a:ext uri="{FF2B5EF4-FFF2-40B4-BE49-F238E27FC236}">
                <a16:creationId xmlns:a16="http://schemas.microsoft.com/office/drawing/2014/main" id="{E1786CCD-798B-4185-B15B-984FC1BFFA3E}"/>
              </a:ext>
            </a:extLst>
          </p:cNvPr>
          <p:cNvCxnSpPr>
            <a:cxnSpLocks/>
          </p:cNvCxnSpPr>
          <p:nvPr/>
        </p:nvCxnSpPr>
        <p:spPr>
          <a:xfrm>
            <a:off x="2963233" y="3327659"/>
            <a:ext cx="0" cy="299184"/>
          </a:xfrm>
          <a:prstGeom prst="line">
            <a:avLst/>
          </a:prstGeom>
          <a:ln w="123825">
            <a:solidFill>
              <a:srgbClr val="426785"/>
            </a:solidFill>
          </a:ln>
        </p:spPr>
        <p:style>
          <a:lnRef idx="1">
            <a:schemeClr val="accent1"/>
          </a:lnRef>
          <a:fillRef idx="0">
            <a:schemeClr val="accent1"/>
          </a:fillRef>
          <a:effectRef idx="0">
            <a:schemeClr val="accent1"/>
          </a:effectRef>
          <a:fontRef idx="minor">
            <a:schemeClr val="tx1"/>
          </a:fontRef>
        </p:style>
      </p:cxnSp>
      <p:cxnSp>
        <p:nvCxnSpPr>
          <p:cNvPr id="79" name="Straight Connector 28">
            <a:extLst>
              <a:ext uri="{FF2B5EF4-FFF2-40B4-BE49-F238E27FC236}">
                <a16:creationId xmlns:a16="http://schemas.microsoft.com/office/drawing/2014/main" id="{0091E097-6F99-4698-9916-0EE62D61577B}"/>
              </a:ext>
            </a:extLst>
          </p:cNvPr>
          <p:cNvCxnSpPr>
            <a:cxnSpLocks/>
            <a:endCxn id="80" idx="0"/>
          </p:cNvCxnSpPr>
          <p:nvPr/>
        </p:nvCxnSpPr>
        <p:spPr>
          <a:xfrm>
            <a:off x="6464317" y="3623889"/>
            <a:ext cx="2806" cy="419782"/>
          </a:xfrm>
          <a:prstGeom prst="line">
            <a:avLst/>
          </a:prstGeom>
          <a:ln w="123825">
            <a:solidFill>
              <a:srgbClr val="426785"/>
            </a:solidFill>
          </a:ln>
        </p:spPr>
        <p:style>
          <a:lnRef idx="1">
            <a:schemeClr val="accent1"/>
          </a:lnRef>
          <a:fillRef idx="0">
            <a:schemeClr val="accent1"/>
          </a:fillRef>
          <a:effectRef idx="0">
            <a:schemeClr val="accent1"/>
          </a:effectRef>
          <a:fontRef idx="minor">
            <a:schemeClr val="tx1"/>
          </a:fontRef>
        </p:style>
      </p:cxnSp>
      <p:sp>
        <p:nvSpPr>
          <p:cNvPr id="80" name="Oval 27">
            <a:extLst>
              <a:ext uri="{FF2B5EF4-FFF2-40B4-BE49-F238E27FC236}">
                <a16:creationId xmlns:a16="http://schemas.microsoft.com/office/drawing/2014/main" id="{6E61CCE5-FCDB-48FD-8FDA-1A6156ECE00C}"/>
              </a:ext>
            </a:extLst>
          </p:cNvPr>
          <p:cNvSpPr/>
          <p:nvPr/>
        </p:nvSpPr>
        <p:spPr>
          <a:xfrm>
            <a:off x="6317918" y="4043671"/>
            <a:ext cx="298410" cy="307251"/>
          </a:xfrm>
          <a:prstGeom prst="ellipse">
            <a:avLst/>
          </a:prstGeom>
          <a:solidFill>
            <a:srgbClr val="426785"/>
          </a:solidFill>
          <a:ln w="123825">
            <a:solidFill>
              <a:srgbClr val="426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KE" sz="1200"/>
          </a:p>
        </p:txBody>
      </p:sp>
      <p:sp>
        <p:nvSpPr>
          <p:cNvPr id="81" name="Text Placeholder 2">
            <a:extLst>
              <a:ext uri="{FF2B5EF4-FFF2-40B4-BE49-F238E27FC236}">
                <a16:creationId xmlns:a16="http://schemas.microsoft.com/office/drawing/2014/main" id="{EA37C13D-5125-4542-8275-664AF43ECD70}"/>
              </a:ext>
            </a:extLst>
          </p:cNvPr>
          <p:cNvSpPr txBox="1">
            <a:spLocks/>
          </p:cNvSpPr>
          <p:nvPr/>
        </p:nvSpPr>
        <p:spPr>
          <a:xfrm>
            <a:off x="6047317" y="4438406"/>
            <a:ext cx="1437697" cy="610894"/>
          </a:xfrm>
          <a:prstGeom prst="rect">
            <a:avLst/>
          </a:prstGeom>
        </p:spPr>
        <p:txBody>
          <a:bodyPr lIns="60960" tIns="30480" rIns="60960" bIns="3048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b="1" spc="43" dirty="0">
                <a:solidFill>
                  <a:srgbClr val="1A3667"/>
                </a:solidFill>
                <a:effectLst>
                  <a:outerShdw blurRad="38100" dist="38100" dir="2700000" algn="tl">
                    <a:srgbClr val="000000">
                      <a:alpha val="43137"/>
                    </a:srgbClr>
                  </a:outerShdw>
                </a:effectLst>
                <a:latin typeface="Proxima Nova 2"/>
                <a:cs typeface="Proxima Nova 2"/>
              </a:rPr>
              <a:t>Transmission du rapport de synthèse</a:t>
            </a:r>
            <a:endParaRPr lang="en-US" sz="1200" b="1" spc="43" dirty="0">
              <a:solidFill>
                <a:srgbClr val="1A3667"/>
              </a:solidFill>
              <a:effectLst>
                <a:outerShdw blurRad="38100" dist="38100" dir="2700000" algn="tl">
                  <a:srgbClr val="000000">
                    <a:alpha val="43137"/>
                  </a:srgbClr>
                </a:outerShdw>
              </a:effectLst>
              <a:latin typeface="Proxima Nova 2"/>
              <a:cs typeface="Proxima Nova 2"/>
            </a:endParaRPr>
          </a:p>
        </p:txBody>
      </p:sp>
    </p:spTree>
    <p:extLst>
      <p:ext uri="{BB962C8B-B14F-4D97-AF65-F5344CB8AC3E}">
        <p14:creationId xmlns:p14="http://schemas.microsoft.com/office/powerpoint/2010/main" val="374022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179BC2-986C-47E4-BF7F-F1656F5D7895}"/>
              </a:ext>
            </a:extLst>
          </p:cNvPr>
          <p:cNvSpPr>
            <a:spLocks noGrp="1"/>
          </p:cNvSpPr>
          <p:nvPr>
            <p:ph type="title"/>
          </p:nvPr>
        </p:nvSpPr>
        <p:spPr>
          <a:xfrm>
            <a:off x="440635" y="88279"/>
            <a:ext cx="10515600" cy="749921"/>
          </a:xfrm>
        </p:spPr>
        <p:txBody>
          <a:bodyPr>
            <a:normAutofit/>
          </a:bodyPr>
          <a:lstStyle/>
          <a:p>
            <a:r>
              <a:rPr lang="en-US" sz="4400" dirty="0">
                <a:effectLst>
                  <a:outerShdw blurRad="38100" dist="38100" dir="2700000" algn="tl">
                    <a:srgbClr val="000000">
                      <a:alpha val="43137"/>
                    </a:srgbClr>
                  </a:outerShdw>
                </a:effectLst>
              </a:rPr>
              <a:t>6. SparkBlue &amp; Discussions</a:t>
            </a:r>
            <a:endParaRPr lang="fr-FR" dirty="0"/>
          </a:p>
        </p:txBody>
      </p:sp>
      <p:pic>
        <p:nvPicPr>
          <p:cNvPr id="9" name="Image 8">
            <a:extLst>
              <a:ext uri="{FF2B5EF4-FFF2-40B4-BE49-F238E27FC236}">
                <a16:creationId xmlns:a16="http://schemas.microsoft.com/office/drawing/2014/main" id="{DCEA5351-9359-40C5-BEC1-97EAFDF30E3B}"/>
              </a:ext>
            </a:extLst>
          </p:cNvPr>
          <p:cNvPicPr>
            <a:picLocks noChangeAspect="1"/>
          </p:cNvPicPr>
          <p:nvPr/>
        </p:nvPicPr>
        <p:blipFill>
          <a:blip r:embed="rId3"/>
          <a:stretch>
            <a:fillRect/>
          </a:stretch>
        </p:blipFill>
        <p:spPr>
          <a:xfrm>
            <a:off x="212725" y="1301750"/>
            <a:ext cx="11766550" cy="5556250"/>
          </a:xfrm>
          <a:prstGeom prst="rect">
            <a:avLst/>
          </a:prstGeom>
        </p:spPr>
      </p:pic>
      <p:sp>
        <p:nvSpPr>
          <p:cNvPr id="13" name="ZoneTexte 12">
            <a:extLst>
              <a:ext uri="{FF2B5EF4-FFF2-40B4-BE49-F238E27FC236}">
                <a16:creationId xmlns:a16="http://schemas.microsoft.com/office/drawing/2014/main" id="{B6CFA03E-452F-4BA1-802F-7495431BA1AE}"/>
              </a:ext>
            </a:extLst>
          </p:cNvPr>
          <p:cNvSpPr txBox="1"/>
          <p:nvPr/>
        </p:nvSpPr>
        <p:spPr>
          <a:xfrm>
            <a:off x="1034143" y="1026432"/>
            <a:ext cx="8088086" cy="369332"/>
          </a:xfrm>
          <a:prstGeom prst="rect">
            <a:avLst/>
          </a:prstGeom>
          <a:noFill/>
        </p:spPr>
        <p:txBody>
          <a:bodyPr wrap="square">
            <a:spAutoFit/>
          </a:bodyPr>
          <a:lstStyle/>
          <a:p>
            <a:r>
              <a:rPr lang="fr-FR" dirty="0">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https://www.sparkblue.org/stockholm50/</a:t>
            </a:r>
            <a:r>
              <a:rPr lang="fr-FR" dirty="0">
                <a:solidFill>
                  <a:srgbClr val="0563C1"/>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consultation-guinea</a:t>
            </a:r>
            <a:r>
              <a:rPr lang="fr-FR"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46243851"/>
      </p:ext>
    </p:extLst>
  </p:cSld>
  <p:clrMapOvr>
    <a:masterClrMapping/>
  </p:clrMapOvr>
</p:sld>
</file>

<file path=ppt/theme/theme1.xml><?xml version="1.0" encoding="utf-8"?>
<a:theme xmlns:a="http://schemas.openxmlformats.org/drawingml/2006/main" name="Custom Design">
  <a:themeElements>
    <a:clrScheme name="UNDP">
      <a:dk1>
        <a:srgbClr val="0468B1"/>
      </a:dk1>
      <a:lt1>
        <a:srgbClr val="FFFFFF"/>
      </a:lt1>
      <a:dk2>
        <a:srgbClr val="44546A"/>
      </a:dk2>
      <a:lt2>
        <a:srgbClr val="E7E6E6"/>
      </a:lt2>
      <a:accent1>
        <a:srgbClr val="0468B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981E8A26D6C246AE44E9FDAFE54C35" ma:contentTypeVersion="2" ma:contentTypeDescription="Create a new document." ma:contentTypeScope="" ma:versionID="2bafee30312a17e35afbe94b7810dbe1">
  <xsd:schema xmlns:xsd="http://www.w3.org/2001/XMLSchema" xmlns:xs="http://www.w3.org/2001/XMLSchema" xmlns:p="http://schemas.microsoft.com/office/2006/metadata/properties" xmlns:ns2="059678d3-0933-4798-85ce-4e8030ba05bc" xmlns:ns3="d6d9d182-1b51-4d13-91b7-4a83422f327c" targetNamespace="http://schemas.microsoft.com/office/2006/metadata/properties" ma:root="true" ma:fieldsID="9e25fca6862e2cb423d20a055f158612" ns2:_="" ns3:_="">
    <xsd:import namespace="059678d3-0933-4798-85ce-4e8030ba05bc"/>
    <xsd:import namespace="d6d9d182-1b51-4d13-91b7-4a83422f327c"/>
    <xsd:element name="properties">
      <xsd:complexType>
        <xsd:sequence>
          <xsd:element name="documentManagement">
            <xsd:complexType>
              <xsd:all>
                <xsd:element ref="ns2:_dlc_DocId" minOccurs="0"/>
                <xsd:element ref="ns2:_dlc_DocIdUrl" minOccurs="0"/>
                <xsd:element ref="ns2:_dlc_DocIdPersistId" minOccurs="0"/>
                <xsd:element ref="ns3:Thumbnail" minOccurs="0"/>
                <xsd:element ref="ns3:_x0023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678d3-0933-4798-85ce-4e8030ba05b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6d9d182-1b51-4d13-91b7-4a83422f327c" elementFormDefault="qualified">
    <xsd:import namespace="http://schemas.microsoft.com/office/2006/documentManagement/types"/>
    <xsd:import namespace="http://schemas.microsoft.com/office/infopath/2007/PartnerControls"/>
    <xsd:element name="Thumbnail" ma:index="11"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_x0023_" ma:index="12" nillable="true" ma:displayName="#" ma:internalName="_x0023_">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humbnail xmlns="d6d9d182-1b51-4d13-91b7-4a83422f327c">
      <Url xsi:nil="true"/>
      <Description xsi:nil="true"/>
    </Thumbnail>
    <_x0023_ xmlns="d6d9d182-1b51-4d13-91b7-4a83422f327c" xsi:nil="true"/>
    <_dlc_DocId xmlns="059678d3-0933-4798-85ce-4e8030ba05bc">UNITPB-486-54016</_dlc_DocId>
    <_dlc_DocIdUrl xmlns="059678d3-0933-4798-85ce-4e8030ba05bc">
      <Url>https://intranet.undp.org/unit/pb/communicate/_layouts/15/DocIdRedir.aspx?ID=UNITPB-486-54016</Url>
      <Description>UNITPB-486-54016</Description>
    </_dlc_DocIdUrl>
  </documentManagement>
</p:properties>
</file>

<file path=customXml/itemProps1.xml><?xml version="1.0" encoding="utf-8"?>
<ds:datastoreItem xmlns:ds="http://schemas.openxmlformats.org/officeDocument/2006/customXml" ds:itemID="{8E451D60-531C-4B1E-A7F2-5A2DC2175D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9678d3-0933-4798-85ce-4e8030ba05bc"/>
    <ds:schemaRef ds:uri="d6d9d182-1b51-4d13-91b7-4a83422f32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7991EE-06BA-40B5-92E0-9C2D6B19385D}">
  <ds:schemaRefs>
    <ds:schemaRef ds:uri="http://schemas.microsoft.com/sharepoint/events"/>
  </ds:schemaRefs>
</ds:datastoreItem>
</file>

<file path=customXml/itemProps3.xml><?xml version="1.0" encoding="utf-8"?>
<ds:datastoreItem xmlns:ds="http://schemas.openxmlformats.org/officeDocument/2006/customXml" ds:itemID="{1B89FE45-A877-4FD4-9986-6DC25D650068}">
  <ds:schemaRefs>
    <ds:schemaRef ds:uri="http://schemas.microsoft.com/sharepoint/v3/contenttype/forms"/>
  </ds:schemaRefs>
</ds:datastoreItem>
</file>

<file path=customXml/itemProps4.xml><?xml version="1.0" encoding="utf-8"?>
<ds:datastoreItem xmlns:ds="http://schemas.openxmlformats.org/officeDocument/2006/customXml" ds:itemID="{C1A9A019-D786-4D6B-8ABA-DAF28757CBF5}">
  <ds:schemaRefs>
    <ds:schemaRef ds:uri="http://schemas.microsoft.com/office/2006/metadata/properties"/>
    <ds:schemaRef ds:uri="http://schemas.microsoft.com/office/infopath/2007/PartnerControls"/>
    <ds:schemaRef ds:uri="d6d9d182-1b51-4d13-91b7-4a83422f327c"/>
    <ds:schemaRef ds:uri="059678d3-0933-4798-85ce-4e8030ba05bc"/>
  </ds:schemaRefs>
</ds:datastoreItem>
</file>

<file path=docProps/app.xml><?xml version="1.0" encoding="utf-8"?>
<Properties xmlns="http://schemas.openxmlformats.org/officeDocument/2006/extended-properties" xmlns:vt="http://schemas.openxmlformats.org/officeDocument/2006/docPropsVTypes">
  <TotalTime>2048</TotalTime>
  <Words>734</Words>
  <Application>Microsoft Office PowerPoint</Application>
  <PresentationFormat>Grand écran</PresentationFormat>
  <Paragraphs>98</Paragraphs>
  <Slides>10</Slides>
  <Notes>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10</vt:i4>
      </vt:variant>
    </vt:vector>
  </HeadingPairs>
  <TitlesOfParts>
    <vt:vector size="20" baseType="lpstr">
      <vt:lpstr>Arial</vt:lpstr>
      <vt:lpstr>Calibri</vt:lpstr>
      <vt:lpstr>Lora</vt:lpstr>
      <vt:lpstr>montserrat</vt:lpstr>
      <vt:lpstr>Proxima Nova 1</vt:lpstr>
      <vt:lpstr>Proxima Nova 2</vt:lpstr>
      <vt:lpstr>Roboto</vt:lpstr>
      <vt:lpstr>Symbol</vt:lpstr>
      <vt:lpstr>Wingdings</vt:lpstr>
      <vt:lpstr>Custom Design</vt:lpstr>
      <vt:lpstr>CONFERENCE STOCKHOLM+50</vt:lpstr>
      <vt:lpstr>AGENDA</vt:lpstr>
      <vt:lpstr>1. Conférence Stockholm+50</vt:lpstr>
      <vt:lpstr>1. Attentes de Stockholm+50</vt:lpstr>
      <vt:lpstr>2. Partenariat &amp; Secteurs - Guinée</vt:lpstr>
      <vt:lpstr>3. CDN pour les CONSULTATIONS NATIONALES</vt:lpstr>
      <vt:lpstr>4. Consultations nationales</vt:lpstr>
      <vt:lpstr>Présentation PowerPoint</vt:lpstr>
      <vt:lpstr>6. SparkBlue &amp; Discussions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pragya mahendru</dc:creator>
  <cp:lastModifiedBy>Aissatou Ousmane Balde</cp:lastModifiedBy>
  <cp:revision>58</cp:revision>
  <dcterms:created xsi:type="dcterms:W3CDTF">2020-05-07T16:23:44Z</dcterms:created>
  <dcterms:modified xsi:type="dcterms:W3CDTF">2022-04-13T11:39:14Z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58d7dacc-2053-438f-ad84-d34f0a7eb5f4</vt:lpwstr>
  </property>
  <property fmtid="{D5CDD505-2E9C-101B-9397-08002B2CF9AE}" pid="3" name="ContentTypeId">
    <vt:lpwstr>0x010100B4981E8A26D6C246AE44E9FDAFE54C35</vt:lpwstr>
  </property>
</Properties>
</file>