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4" r:id="rId6"/>
    <p:sldId id="272" r:id="rId7"/>
    <p:sldId id="274" r:id="rId8"/>
    <p:sldId id="275" r:id="rId9"/>
    <p:sldId id="265" r:id="rId10"/>
    <p:sldId id="270" r:id="rId11"/>
    <p:sldId id="266" r:id="rId12"/>
    <p:sldId id="267" r:id="rId13"/>
    <p:sldId id="273"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3" d="100"/>
          <a:sy n="73" d="100"/>
        </p:scale>
        <p:origin x="12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71.svg"/><Relationship Id="rId1" Type="http://schemas.openxmlformats.org/officeDocument/2006/relationships/image" Target="../media/image39.png"/><Relationship Id="rId6" Type="http://schemas.openxmlformats.org/officeDocument/2006/relationships/image" Target="../media/image75.svg"/><Relationship Id="rId5" Type="http://schemas.openxmlformats.org/officeDocument/2006/relationships/image" Target="../media/image41.png"/><Relationship Id="rId4" Type="http://schemas.openxmlformats.org/officeDocument/2006/relationships/image" Target="../media/image73.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22.png"/><Relationship Id="rId6" Type="http://schemas.openxmlformats.org/officeDocument/2006/relationships/image" Target="../media/image41.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26.png"/><Relationship Id="rId1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F24F4-C4D5-403A-8BA0-338B84A5C2E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AD323BE1-4984-45DA-BE4D-1A5E5630BA73}">
      <dgm:prSet/>
      <dgm:spPr/>
      <dgm:t>
        <a:bodyPr/>
        <a:lstStyle/>
        <a:p>
          <a:r>
            <a:rPr lang="en-US" dirty="0"/>
            <a:t>Background on research communication</a:t>
          </a:r>
        </a:p>
      </dgm:t>
    </dgm:pt>
    <dgm:pt modelId="{06B9FACE-44E2-474C-89E4-C772C197521F}" type="parTrans" cxnId="{5021F6D0-642E-4A17-B705-55B561FEAA1B}">
      <dgm:prSet/>
      <dgm:spPr/>
      <dgm:t>
        <a:bodyPr/>
        <a:lstStyle/>
        <a:p>
          <a:endParaRPr lang="en-US"/>
        </a:p>
      </dgm:t>
    </dgm:pt>
    <dgm:pt modelId="{89AF2ACA-77B8-48E4-8DA9-E89D5B519A90}" type="sibTrans" cxnId="{5021F6D0-642E-4A17-B705-55B561FEAA1B}">
      <dgm:prSet/>
      <dgm:spPr/>
      <dgm:t>
        <a:bodyPr/>
        <a:lstStyle/>
        <a:p>
          <a:endParaRPr lang="en-US"/>
        </a:p>
      </dgm:t>
    </dgm:pt>
    <dgm:pt modelId="{A7ADE672-825D-46AA-BEE5-BAEE2224965B}">
      <dgm:prSet/>
      <dgm:spPr/>
      <dgm:t>
        <a:bodyPr/>
        <a:lstStyle/>
        <a:p>
          <a:r>
            <a:rPr lang="en-US" dirty="0"/>
            <a:t>Research- Policy linkages in Ethiopia</a:t>
          </a:r>
        </a:p>
      </dgm:t>
    </dgm:pt>
    <dgm:pt modelId="{807AFB20-B295-4E5C-9AF9-02521E724EA9}" type="parTrans" cxnId="{58A73C75-2264-4682-A570-E4D786507A1C}">
      <dgm:prSet/>
      <dgm:spPr/>
      <dgm:t>
        <a:bodyPr/>
        <a:lstStyle/>
        <a:p>
          <a:endParaRPr lang="en-US"/>
        </a:p>
      </dgm:t>
    </dgm:pt>
    <dgm:pt modelId="{AA67F4CC-EF32-4F66-BBDC-56EFD7414CC2}" type="sibTrans" cxnId="{58A73C75-2264-4682-A570-E4D786507A1C}">
      <dgm:prSet/>
      <dgm:spPr/>
      <dgm:t>
        <a:bodyPr/>
        <a:lstStyle/>
        <a:p>
          <a:endParaRPr lang="en-US"/>
        </a:p>
      </dgm:t>
    </dgm:pt>
    <dgm:pt modelId="{E9D216DD-142C-4881-8195-B498B98DB8C9}">
      <dgm:prSet/>
      <dgm:spPr/>
      <dgm:t>
        <a:bodyPr/>
        <a:lstStyle/>
        <a:p>
          <a:r>
            <a:rPr lang="en-US" dirty="0"/>
            <a:t>Main achievements/Good Practices</a:t>
          </a:r>
        </a:p>
      </dgm:t>
    </dgm:pt>
    <dgm:pt modelId="{30E22D31-00C2-4778-B4E7-787DDB92735C}" type="parTrans" cxnId="{2816AE13-1343-45D7-9769-D75E77B5226E}">
      <dgm:prSet/>
      <dgm:spPr/>
      <dgm:t>
        <a:bodyPr/>
        <a:lstStyle/>
        <a:p>
          <a:endParaRPr lang="en-US"/>
        </a:p>
      </dgm:t>
    </dgm:pt>
    <dgm:pt modelId="{CF47CCA2-B104-4772-94CD-5EAAD66452B9}" type="sibTrans" cxnId="{2816AE13-1343-45D7-9769-D75E77B5226E}">
      <dgm:prSet/>
      <dgm:spPr/>
      <dgm:t>
        <a:bodyPr/>
        <a:lstStyle/>
        <a:p>
          <a:endParaRPr lang="en-US"/>
        </a:p>
      </dgm:t>
    </dgm:pt>
    <dgm:pt modelId="{4E578AE9-C47A-44A8-B844-1D48BD321F07}">
      <dgm:prSet/>
      <dgm:spPr/>
      <dgm:t>
        <a:bodyPr/>
        <a:lstStyle/>
        <a:p>
          <a:r>
            <a:rPr lang="en-US" dirty="0"/>
            <a:t>Main challenges in research- policy linkage</a:t>
          </a:r>
        </a:p>
      </dgm:t>
    </dgm:pt>
    <dgm:pt modelId="{8CC4A53E-BB91-40E0-B94F-3102B9E0BEF7}" type="parTrans" cxnId="{FE44A936-F6AD-46C2-91F6-9923A711B3CD}">
      <dgm:prSet/>
      <dgm:spPr/>
      <dgm:t>
        <a:bodyPr/>
        <a:lstStyle/>
        <a:p>
          <a:endParaRPr lang="en-US"/>
        </a:p>
      </dgm:t>
    </dgm:pt>
    <dgm:pt modelId="{79540A0C-1069-4E80-A6F4-C3D5BE72BCC9}" type="sibTrans" cxnId="{FE44A936-F6AD-46C2-91F6-9923A711B3CD}">
      <dgm:prSet/>
      <dgm:spPr/>
      <dgm:t>
        <a:bodyPr/>
        <a:lstStyle/>
        <a:p>
          <a:endParaRPr lang="en-US"/>
        </a:p>
      </dgm:t>
    </dgm:pt>
    <dgm:pt modelId="{A91B976B-6123-4BEB-9317-1F45D309DAB4}">
      <dgm:prSet/>
      <dgm:spPr/>
      <dgm:t>
        <a:bodyPr/>
        <a:lstStyle/>
        <a:p>
          <a:r>
            <a:rPr lang="en-US" dirty="0"/>
            <a:t>Strategies to bridge the gap</a:t>
          </a:r>
        </a:p>
      </dgm:t>
    </dgm:pt>
    <dgm:pt modelId="{BEE8EB75-DF86-4400-B918-6B0963F3CA3C}" type="parTrans" cxnId="{D553A203-4F58-488B-9794-A488AEC53B89}">
      <dgm:prSet/>
      <dgm:spPr/>
      <dgm:t>
        <a:bodyPr/>
        <a:lstStyle/>
        <a:p>
          <a:endParaRPr lang="en-US"/>
        </a:p>
      </dgm:t>
    </dgm:pt>
    <dgm:pt modelId="{21EB8327-255B-42AE-8105-65B0FF71FB77}" type="sibTrans" cxnId="{D553A203-4F58-488B-9794-A488AEC53B89}">
      <dgm:prSet/>
      <dgm:spPr/>
      <dgm:t>
        <a:bodyPr/>
        <a:lstStyle/>
        <a:p>
          <a:endParaRPr lang="en-US"/>
        </a:p>
      </dgm:t>
    </dgm:pt>
    <dgm:pt modelId="{5DEE6725-BB0D-4D76-8E1A-68D380DDBE2C}">
      <dgm:prSet/>
      <dgm:spPr/>
      <dgm:t>
        <a:bodyPr/>
        <a:lstStyle/>
        <a:p>
          <a:r>
            <a:rPr lang="en-US" dirty="0"/>
            <a:t>Recommendations</a:t>
          </a:r>
        </a:p>
      </dgm:t>
    </dgm:pt>
    <dgm:pt modelId="{709E8D74-78BB-4BB9-A2B1-8014F57A17AA}" type="parTrans" cxnId="{9A522CC4-1A83-4D52-8F5F-8D1474E65C1E}">
      <dgm:prSet/>
      <dgm:spPr/>
      <dgm:t>
        <a:bodyPr/>
        <a:lstStyle/>
        <a:p>
          <a:endParaRPr lang="en-GB"/>
        </a:p>
      </dgm:t>
    </dgm:pt>
    <dgm:pt modelId="{31483FF8-8BBB-4204-9AAE-EC63137E00EB}" type="sibTrans" cxnId="{9A522CC4-1A83-4D52-8F5F-8D1474E65C1E}">
      <dgm:prSet/>
      <dgm:spPr/>
      <dgm:t>
        <a:bodyPr/>
        <a:lstStyle/>
        <a:p>
          <a:endParaRPr lang="en-GB"/>
        </a:p>
      </dgm:t>
    </dgm:pt>
    <dgm:pt modelId="{64878439-A425-4D24-B8A4-4EF8E3AB9391}" type="pres">
      <dgm:prSet presAssocID="{8CBF24F4-C4D5-403A-8BA0-338B84A5C2ED}" presName="vert0" presStyleCnt="0">
        <dgm:presLayoutVars>
          <dgm:dir/>
          <dgm:animOne val="branch"/>
          <dgm:animLvl val="lvl"/>
        </dgm:presLayoutVars>
      </dgm:prSet>
      <dgm:spPr/>
      <dgm:t>
        <a:bodyPr/>
        <a:lstStyle/>
        <a:p>
          <a:endParaRPr lang="en-US"/>
        </a:p>
      </dgm:t>
    </dgm:pt>
    <dgm:pt modelId="{82DAB2F1-8AE8-4937-BA48-9CBF101322FA}" type="pres">
      <dgm:prSet presAssocID="{AD323BE1-4984-45DA-BE4D-1A5E5630BA73}" presName="thickLine" presStyleLbl="alignNode1" presStyleIdx="0" presStyleCnt="6"/>
      <dgm:spPr/>
    </dgm:pt>
    <dgm:pt modelId="{82B8395F-C8BF-49CB-A8D0-C7C0041BBD32}" type="pres">
      <dgm:prSet presAssocID="{AD323BE1-4984-45DA-BE4D-1A5E5630BA73}" presName="horz1" presStyleCnt="0"/>
      <dgm:spPr/>
    </dgm:pt>
    <dgm:pt modelId="{F4811CB9-809D-4363-867E-0DD0E45E64DE}" type="pres">
      <dgm:prSet presAssocID="{AD323BE1-4984-45DA-BE4D-1A5E5630BA73}" presName="tx1" presStyleLbl="revTx" presStyleIdx="0" presStyleCnt="6"/>
      <dgm:spPr/>
      <dgm:t>
        <a:bodyPr/>
        <a:lstStyle/>
        <a:p>
          <a:endParaRPr lang="en-US"/>
        </a:p>
      </dgm:t>
    </dgm:pt>
    <dgm:pt modelId="{72409F4D-C64D-43EF-BE7A-4EB8B8FEC193}" type="pres">
      <dgm:prSet presAssocID="{AD323BE1-4984-45DA-BE4D-1A5E5630BA73}" presName="vert1" presStyleCnt="0"/>
      <dgm:spPr/>
    </dgm:pt>
    <dgm:pt modelId="{C7583A15-4F00-40B6-86E9-2137C8979CEA}" type="pres">
      <dgm:prSet presAssocID="{A7ADE672-825D-46AA-BEE5-BAEE2224965B}" presName="thickLine" presStyleLbl="alignNode1" presStyleIdx="1" presStyleCnt="6"/>
      <dgm:spPr/>
    </dgm:pt>
    <dgm:pt modelId="{92E5256D-0A33-4225-B1B3-90E9A6B2C281}" type="pres">
      <dgm:prSet presAssocID="{A7ADE672-825D-46AA-BEE5-BAEE2224965B}" presName="horz1" presStyleCnt="0"/>
      <dgm:spPr/>
    </dgm:pt>
    <dgm:pt modelId="{48B73548-BA06-4C8D-9B83-743A230651D9}" type="pres">
      <dgm:prSet presAssocID="{A7ADE672-825D-46AA-BEE5-BAEE2224965B}" presName="tx1" presStyleLbl="revTx" presStyleIdx="1" presStyleCnt="6"/>
      <dgm:spPr/>
      <dgm:t>
        <a:bodyPr/>
        <a:lstStyle/>
        <a:p>
          <a:endParaRPr lang="en-US"/>
        </a:p>
      </dgm:t>
    </dgm:pt>
    <dgm:pt modelId="{F11A5675-53E7-40D0-97AB-B5FB15003BFF}" type="pres">
      <dgm:prSet presAssocID="{A7ADE672-825D-46AA-BEE5-BAEE2224965B}" presName="vert1" presStyleCnt="0"/>
      <dgm:spPr/>
    </dgm:pt>
    <dgm:pt modelId="{2338325E-16AE-4CB9-AE98-BE3BFC81CBAC}" type="pres">
      <dgm:prSet presAssocID="{E9D216DD-142C-4881-8195-B498B98DB8C9}" presName="thickLine" presStyleLbl="alignNode1" presStyleIdx="2" presStyleCnt="6"/>
      <dgm:spPr/>
    </dgm:pt>
    <dgm:pt modelId="{87D39CDA-6D0B-4A17-B1ED-832EAB0F7A1A}" type="pres">
      <dgm:prSet presAssocID="{E9D216DD-142C-4881-8195-B498B98DB8C9}" presName="horz1" presStyleCnt="0"/>
      <dgm:spPr/>
    </dgm:pt>
    <dgm:pt modelId="{357F8156-81E3-4839-97E6-D031356F9EB8}" type="pres">
      <dgm:prSet presAssocID="{E9D216DD-142C-4881-8195-B498B98DB8C9}" presName="tx1" presStyleLbl="revTx" presStyleIdx="2" presStyleCnt="6"/>
      <dgm:spPr/>
      <dgm:t>
        <a:bodyPr/>
        <a:lstStyle/>
        <a:p>
          <a:endParaRPr lang="en-US"/>
        </a:p>
      </dgm:t>
    </dgm:pt>
    <dgm:pt modelId="{6D37B39C-5130-416D-97E8-E4397B9FA762}" type="pres">
      <dgm:prSet presAssocID="{E9D216DD-142C-4881-8195-B498B98DB8C9}" presName="vert1" presStyleCnt="0"/>
      <dgm:spPr/>
    </dgm:pt>
    <dgm:pt modelId="{4DF644C2-50A8-4A3B-AE0E-7F511AE196B5}" type="pres">
      <dgm:prSet presAssocID="{4E578AE9-C47A-44A8-B844-1D48BD321F07}" presName="thickLine" presStyleLbl="alignNode1" presStyleIdx="3" presStyleCnt="6"/>
      <dgm:spPr/>
    </dgm:pt>
    <dgm:pt modelId="{3332930E-55E4-492D-B4BA-6494BEA99B4A}" type="pres">
      <dgm:prSet presAssocID="{4E578AE9-C47A-44A8-B844-1D48BD321F07}" presName="horz1" presStyleCnt="0"/>
      <dgm:spPr/>
    </dgm:pt>
    <dgm:pt modelId="{B5A5E1C5-8969-4FC1-B814-983180A53CCD}" type="pres">
      <dgm:prSet presAssocID="{4E578AE9-C47A-44A8-B844-1D48BD321F07}" presName="tx1" presStyleLbl="revTx" presStyleIdx="3" presStyleCnt="6"/>
      <dgm:spPr/>
      <dgm:t>
        <a:bodyPr/>
        <a:lstStyle/>
        <a:p>
          <a:endParaRPr lang="en-US"/>
        </a:p>
      </dgm:t>
    </dgm:pt>
    <dgm:pt modelId="{61FCEEE3-D9D6-47BB-8140-B0BA08EF6D82}" type="pres">
      <dgm:prSet presAssocID="{4E578AE9-C47A-44A8-B844-1D48BD321F07}" presName="vert1" presStyleCnt="0"/>
      <dgm:spPr/>
    </dgm:pt>
    <dgm:pt modelId="{86E45565-369D-4A3C-BF69-FC0226C8EF55}" type="pres">
      <dgm:prSet presAssocID="{A91B976B-6123-4BEB-9317-1F45D309DAB4}" presName="thickLine" presStyleLbl="alignNode1" presStyleIdx="4" presStyleCnt="6"/>
      <dgm:spPr/>
    </dgm:pt>
    <dgm:pt modelId="{6DE9F050-FC3A-45FD-B353-4BABC09382E3}" type="pres">
      <dgm:prSet presAssocID="{A91B976B-6123-4BEB-9317-1F45D309DAB4}" presName="horz1" presStyleCnt="0"/>
      <dgm:spPr/>
    </dgm:pt>
    <dgm:pt modelId="{6A786D1A-676E-47B0-9CCE-017591160008}" type="pres">
      <dgm:prSet presAssocID="{A91B976B-6123-4BEB-9317-1F45D309DAB4}" presName="tx1" presStyleLbl="revTx" presStyleIdx="4" presStyleCnt="6"/>
      <dgm:spPr/>
      <dgm:t>
        <a:bodyPr/>
        <a:lstStyle/>
        <a:p>
          <a:endParaRPr lang="en-US"/>
        </a:p>
      </dgm:t>
    </dgm:pt>
    <dgm:pt modelId="{3F5FC1B3-3513-4045-B188-2771452CDDB3}" type="pres">
      <dgm:prSet presAssocID="{A91B976B-6123-4BEB-9317-1F45D309DAB4}" presName="vert1" presStyleCnt="0"/>
      <dgm:spPr/>
    </dgm:pt>
    <dgm:pt modelId="{67DDF8EF-FC5F-447B-8FFA-3442DCF0B427}" type="pres">
      <dgm:prSet presAssocID="{5DEE6725-BB0D-4D76-8E1A-68D380DDBE2C}" presName="thickLine" presStyleLbl="alignNode1" presStyleIdx="5" presStyleCnt="6"/>
      <dgm:spPr/>
    </dgm:pt>
    <dgm:pt modelId="{F9A1AF44-213A-437C-AB4E-5F61270FF2CD}" type="pres">
      <dgm:prSet presAssocID="{5DEE6725-BB0D-4D76-8E1A-68D380DDBE2C}" presName="horz1" presStyleCnt="0"/>
      <dgm:spPr/>
    </dgm:pt>
    <dgm:pt modelId="{20B16875-2912-4815-8B45-B036AEC82089}" type="pres">
      <dgm:prSet presAssocID="{5DEE6725-BB0D-4D76-8E1A-68D380DDBE2C}" presName="tx1" presStyleLbl="revTx" presStyleIdx="5" presStyleCnt="6"/>
      <dgm:spPr/>
      <dgm:t>
        <a:bodyPr/>
        <a:lstStyle/>
        <a:p>
          <a:endParaRPr lang="en-US"/>
        </a:p>
      </dgm:t>
    </dgm:pt>
    <dgm:pt modelId="{94166E40-F322-4046-9462-6583007669C7}" type="pres">
      <dgm:prSet presAssocID="{5DEE6725-BB0D-4D76-8E1A-68D380DDBE2C}" presName="vert1" presStyleCnt="0"/>
      <dgm:spPr/>
    </dgm:pt>
  </dgm:ptLst>
  <dgm:cxnLst>
    <dgm:cxn modelId="{58A73C75-2264-4682-A570-E4D786507A1C}" srcId="{8CBF24F4-C4D5-403A-8BA0-338B84A5C2ED}" destId="{A7ADE672-825D-46AA-BEE5-BAEE2224965B}" srcOrd="1" destOrd="0" parTransId="{807AFB20-B295-4E5C-9AF9-02521E724EA9}" sibTransId="{AA67F4CC-EF32-4F66-BBDC-56EFD7414CC2}"/>
    <dgm:cxn modelId="{8D558275-2867-42D4-A9A7-006D482F9F6C}" type="presOf" srcId="{A7ADE672-825D-46AA-BEE5-BAEE2224965B}" destId="{48B73548-BA06-4C8D-9B83-743A230651D9}" srcOrd="0" destOrd="0" presId="urn:microsoft.com/office/officeart/2008/layout/LinedList"/>
    <dgm:cxn modelId="{50405ECB-8590-4168-874D-197EA9A28837}" type="presOf" srcId="{A91B976B-6123-4BEB-9317-1F45D309DAB4}" destId="{6A786D1A-676E-47B0-9CCE-017591160008}" srcOrd="0" destOrd="0" presId="urn:microsoft.com/office/officeart/2008/layout/LinedList"/>
    <dgm:cxn modelId="{7A24F8E5-A2CD-4E23-BDE2-9806714E0D24}" type="presOf" srcId="{8CBF24F4-C4D5-403A-8BA0-338B84A5C2ED}" destId="{64878439-A425-4D24-B8A4-4EF8E3AB9391}" srcOrd="0" destOrd="0" presId="urn:microsoft.com/office/officeart/2008/layout/LinedList"/>
    <dgm:cxn modelId="{781F0B3C-5E2F-4484-92F3-E8CB26D7444B}" type="presOf" srcId="{E9D216DD-142C-4881-8195-B498B98DB8C9}" destId="{357F8156-81E3-4839-97E6-D031356F9EB8}" srcOrd="0" destOrd="0" presId="urn:microsoft.com/office/officeart/2008/layout/LinedList"/>
    <dgm:cxn modelId="{C80AFF70-47A9-4AB3-B073-CDFC4AFF7096}" type="presOf" srcId="{4E578AE9-C47A-44A8-B844-1D48BD321F07}" destId="{B5A5E1C5-8969-4FC1-B814-983180A53CCD}" srcOrd="0" destOrd="0" presId="urn:microsoft.com/office/officeart/2008/layout/LinedList"/>
    <dgm:cxn modelId="{FE44A936-F6AD-46C2-91F6-9923A711B3CD}" srcId="{8CBF24F4-C4D5-403A-8BA0-338B84A5C2ED}" destId="{4E578AE9-C47A-44A8-B844-1D48BD321F07}" srcOrd="3" destOrd="0" parTransId="{8CC4A53E-BB91-40E0-B94F-3102B9E0BEF7}" sibTransId="{79540A0C-1069-4E80-A6F4-C3D5BE72BCC9}"/>
    <dgm:cxn modelId="{9A522CC4-1A83-4D52-8F5F-8D1474E65C1E}" srcId="{8CBF24F4-C4D5-403A-8BA0-338B84A5C2ED}" destId="{5DEE6725-BB0D-4D76-8E1A-68D380DDBE2C}" srcOrd="5" destOrd="0" parTransId="{709E8D74-78BB-4BB9-A2B1-8014F57A17AA}" sibTransId="{31483FF8-8BBB-4204-9AAE-EC63137E00EB}"/>
    <dgm:cxn modelId="{0DC07ACD-57D5-47B8-A82D-ABC6BD646DE5}" type="presOf" srcId="{5DEE6725-BB0D-4D76-8E1A-68D380DDBE2C}" destId="{20B16875-2912-4815-8B45-B036AEC82089}" srcOrd="0" destOrd="0" presId="urn:microsoft.com/office/officeart/2008/layout/LinedList"/>
    <dgm:cxn modelId="{5021F6D0-642E-4A17-B705-55B561FEAA1B}" srcId="{8CBF24F4-C4D5-403A-8BA0-338B84A5C2ED}" destId="{AD323BE1-4984-45DA-BE4D-1A5E5630BA73}" srcOrd="0" destOrd="0" parTransId="{06B9FACE-44E2-474C-89E4-C772C197521F}" sibTransId="{89AF2ACA-77B8-48E4-8DA9-E89D5B519A90}"/>
    <dgm:cxn modelId="{D553A203-4F58-488B-9794-A488AEC53B89}" srcId="{8CBF24F4-C4D5-403A-8BA0-338B84A5C2ED}" destId="{A91B976B-6123-4BEB-9317-1F45D309DAB4}" srcOrd="4" destOrd="0" parTransId="{BEE8EB75-DF86-4400-B918-6B0963F3CA3C}" sibTransId="{21EB8327-255B-42AE-8105-65B0FF71FB77}"/>
    <dgm:cxn modelId="{86940029-7FB8-4BC2-B7E0-6925B6D5CF39}" type="presOf" srcId="{AD323BE1-4984-45DA-BE4D-1A5E5630BA73}" destId="{F4811CB9-809D-4363-867E-0DD0E45E64DE}" srcOrd="0" destOrd="0" presId="urn:microsoft.com/office/officeart/2008/layout/LinedList"/>
    <dgm:cxn modelId="{2816AE13-1343-45D7-9769-D75E77B5226E}" srcId="{8CBF24F4-C4D5-403A-8BA0-338B84A5C2ED}" destId="{E9D216DD-142C-4881-8195-B498B98DB8C9}" srcOrd="2" destOrd="0" parTransId="{30E22D31-00C2-4778-B4E7-787DDB92735C}" sibTransId="{CF47CCA2-B104-4772-94CD-5EAAD66452B9}"/>
    <dgm:cxn modelId="{6B704E0C-9208-4C7C-A09C-4FDC03C460E9}" type="presParOf" srcId="{64878439-A425-4D24-B8A4-4EF8E3AB9391}" destId="{82DAB2F1-8AE8-4937-BA48-9CBF101322FA}" srcOrd="0" destOrd="0" presId="urn:microsoft.com/office/officeart/2008/layout/LinedList"/>
    <dgm:cxn modelId="{37EA2DD0-8BA4-40EF-A23C-D4066CC96C95}" type="presParOf" srcId="{64878439-A425-4D24-B8A4-4EF8E3AB9391}" destId="{82B8395F-C8BF-49CB-A8D0-C7C0041BBD32}" srcOrd="1" destOrd="0" presId="urn:microsoft.com/office/officeart/2008/layout/LinedList"/>
    <dgm:cxn modelId="{11C51F71-EC51-4B2E-A707-929530FD66E9}" type="presParOf" srcId="{82B8395F-C8BF-49CB-A8D0-C7C0041BBD32}" destId="{F4811CB9-809D-4363-867E-0DD0E45E64DE}" srcOrd="0" destOrd="0" presId="urn:microsoft.com/office/officeart/2008/layout/LinedList"/>
    <dgm:cxn modelId="{3414FB1D-BBE3-4BF0-949D-4A52C28A7740}" type="presParOf" srcId="{82B8395F-C8BF-49CB-A8D0-C7C0041BBD32}" destId="{72409F4D-C64D-43EF-BE7A-4EB8B8FEC193}" srcOrd="1" destOrd="0" presId="urn:microsoft.com/office/officeart/2008/layout/LinedList"/>
    <dgm:cxn modelId="{9FBB3EFD-8DF7-412F-BA10-AF21AA741676}" type="presParOf" srcId="{64878439-A425-4D24-B8A4-4EF8E3AB9391}" destId="{C7583A15-4F00-40B6-86E9-2137C8979CEA}" srcOrd="2" destOrd="0" presId="urn:microsoft.com/office/officeart/2008/layout/LinedList"/>
    <dgm:cxn modelId="{708D689C-3033-4556-8759-B24E8D875F16}" type="presParOf" srcId="{64878439-A425-4D24-B8A4-4EF8E3AB9391}" destId="{92E5256D-0A33-4225-B1B3-90E9A6B2C281}" srcOrd="3" destOrd="0" presId="urn:microsoft.com/office/officeart/2008/layout/LinedList"/>
    <dgm:cxn modelId="{92AC187A-B382-4EE5-895C-4B1945CA4C6C}" type="presParOf" srcId="{92E5256D-0A33-4225-B1B3-90E9A6B2C281}" destId="{48B73548-BA06-4C8D-9B83-743A230651D9}" srcOrd="0" destOrd="0" presId="urn:microsoft.com/office/officeart/2008/layout/LinedList"/>
    <dgm:cxn modelId="{CC209F05-0B96-49B5-B41F-F047D6F1ACC5}" type="presParOf" srcId="{92E5256D-0A33-4225-B1B3-90E9A6B2C281}" destId="{F11A5675-53E7-40D0-97AB-B5FB15003BFF}" srcOrd="1" destOrd="0" presId="urn:microsoft.com/office/officeart/2008/layout/LinedList"/>
    <dgm:cxn modelId="{C14FC157-879B-4B41-8B9D-F6DCF05B6A57}" type="presParOf" srcId="{64878439-A425-4D24-B8A4-4EF8E3AB9391}" destId="{2338325E-16AE-4CB9-AE98-BE3BFC81CBAC}" srcOrd="4" destOrd="0" presId="urn:microsoft.com/office/officeart/2008/layout/LinedList"/>
    <dgm:cxn modelId="{F290909D-D305-4A3E-8F99-661E6C25669F}" type="presParOf" srcId="{64878439-A425-4D24-B8A4-4EF8E3AB9391}" destId="{87D39CDA-6D0B-4A17-B1ED-832EAB0F7A1A}" srcOrd="5" destOrd="0" presId="urn:microsoft.com/office/officeart/2008/layout/LinedList"/>
    <dgm:cxn modelId="{5BC7BCDB-03F3-4B02-907C-9ADC930688A1}" type="presParOf" srcId="{87D39CDA-6D0B-4A17-B1ED-832EAB0F7A1A}" destId="{357F8156-81E3-4839-97E6-D031356F9EB8}" srcOrd="0" destOrd="0" presId="urn:microsoft.com/office/officeart/2008/layout/LinedList"/>
    <dgm:cxn modelId="{8F1A8D23-B586-4B1F-B5C1-507E6E2FC931}" type="presParOf" srcId="{87D39CDA-6D0B-4A17-B1ED-832EAB0F7A1A}" destId="{6D37B39C-5130-416D-97E8-E4397B9FA762}" srcOrd="1" destOrd="0" presId="urn:microsoft.com/office/officeart/2008/layout/LinedList"/>
    <dgm:cxn modelId="{14C588A3-72DA-40C4-B80A-12367290BDC4}" type="presParOf" srcId="{64878439-A425-4D24-B8A4-4EF8E3AB9391}" destId="{4DF644C2-50A8-4A3B-AE0E-7F511AE196B5}" srcOrd="6" destOrd="0" presId="urn:microsoft.com/office/officeart/2008/layout/LinedList"/>
    <dgm:cxn modelId="{67412ABD-829D-485F-8361-94CF7BAB80B6}" type="presParOf" srcId="{64878439-A425-4D24-B8A4-4EF8E3AB9391}" destId="{3332930E-55E4-492D-B4BA-6494BEA99B4A}" srcOrd="7" destOrd="0" presId="urn:microsoft.com/office/officeart/2008/layout/LinedList"/>
    <dgm:cxn modelId="{9D574FDB-DF71-437B-B28A-7AF64D5C6ADC}" type="presParOf" srcId="{3332930E-55E4-492D-B4BA-6494BEA99B4A}" destId="{B5A5E1C5-8969-4FC1-B814-983180A53CCD}" srcOrd="0" destOrd="0" presId="urn:microsoft.com/office/officeart/2008/layout/LinedList"/>
    <dgm:cxn modelId="{692F55B7-4B81-4579-B855-2B507CCCB18B}" type="presParOf" srcId="{3332930E-55E4-492D-B4BA-6494BEA99B4A}" destId="{61FCEEE3-D9D6-47BB-8140-B0BA08EF6D82}" srcOrd="1" destOrd="0" presId="urn:microsoft.com/office/officeart/2008/layout/LinedList"/>
    <dgm:cxn modelId="{C9E2E716-032C-4A59-A0E4-475BC517AF95}" type="presParOf" srcId="{64878439-A425-4D24-B8A4-4EF8E3AB9391}" destId="{86E45565-369D-4A3C-BF69-FC0226C8EF55}" srcOrd="8" destOrd="0" presId="urn:microsoft.com/office/officeart/2008/layout/LinedList"/>
    <dgm:cxn modelId="{1FAB19F1-6254-4928-97F4-46314E9092DC}" type="presParOf" srcId="{64878439-A425-4D24-B8A4-4EF8E3AB9391}" destId="{6DE9F050-FC3A-45FD-B353-4BABC09382E3}" srcOrd="9" destOrd="0" presId="urn:microsoft.com/office/officeart/2008/layout/LinedList"/>
    <dgm:cxn modelId="{F41FF7A5-BD54-4322-8A2D-833FC658CE4A}" type="presParOf" srcId="{6DE9F050-FC3A-45FD-B353-4BABC09382E3}" destId="{6A786D1A-676E-47B0-9CCE-017591160008}" srcOrd="0" destOrd="0" presId="urn:microsoft.com/office/officeart/2008/layout/LinedList"/>
    <dgm:cxn modelId="{A8E1DB0F-3C8B-4CC5-ABBF-858D5AFBEAB0}" type="presParOf" srcId="{6DE9F050-FC3A-45FD-B353-4BABC09382E3}" destId="{3F5FC1B3-3513-4045-B188-2771452CDDB3}" srcOrd="1" destOrd="0" presId="urn:microsoft.com/office/officeart/2008/layout/LinedList"/>
    <dgm:cxn modelId="{358A368D-ABE9-4E6D-B488-5A4CD1AF9B05}" type="presParOf" srcId="{64878439-A425-4D24-B8A4-4EF8E3AB9391}" destId="{67DDF8EF-FC5F-447B-8FFA-3442DCF0B427}" srcOrd="10" destOrd="0" presId="urn:microsoft.com/office/officeart/2008/layout/LinedList"/>
    <dgm:cxn modelId="{9772AC88-30B1-40CA-95FB-01EE5F9B359C}" type="presParOf" srcId="{64878439-A425-4D24-B8A4-4EF8E3AB9391}" destId="{F9A1AF44-213A-437C-AB4E-5F61270FF2CD}" srcOrd="11" destOrd="0" presId="urn:microsoft.com/office/officeart/2008/layout/LinedList"/>
    <dgm:cxn modelId="{E193F547-FD72-43C4-BE25-696BC8561876}" type="presParOf" srcId="{F9A1AF44-213A-437C-AB4E-5F61270FF2CD}" destId="{20B16875-2912-4815-8B45-B036AEC82089}" srcOrd="0" destOrd="0" presId="urn:microsoft.com/office/officeart/2008/layout/LinedList"/>
    <dgm:cxn modelId="{02A2C555-5590-4E8C-A19A-891072F00D5D}" type="presParOf" srcId="{F9A1AF44-213A-437C-AB4E-5F61270FF2CD}" destId="{94166E40-F322-4046-9462-6583007669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C7B232-A21B-4435-B606-58BB1F1CF63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8AB3F87-176C-4568-9E1D-EAF3C3FD47CF}">
      <dgm:prSet custT="1"/>
      <dgm:spPr/>
      <dgm:t>
        <a:bodyPr/>
        <a:lstStyle/>
        <a:p>
          <a:pPr>
            <a:defRPr cap="all"/>
          </a:pPr>
          <a:r>
            <a:rPr lang="en-US" sz="1400" cap="none" dirty="0"/>
            <a:t>There is need for an </a:t>
          </a:r>
          <a:r>
            <a:rPr lang="en-US" sz="1400" b="1" i="1" cap="none" dirty="0"/>
            <a:t>institutional setup (a </a:t>
          </a:r>
          <a:r>
            <a:rPr lang="en-US" sz="1600" b="1" i="1" cap="none" dirty="0"/>
            <a:t>department</a:t>
          </a:r>
          <a:r>
            <a:rPr lang="en-US" sz="1400" b="1" i="1" cap="none" dirty="0"/>
            <a:t> or unit) to package and translate science to policy </a:t>
          </a:r>
          <a:r>
            <a:rPr lang="en-US" sz="1400" cap="none" dirty="0"/>
            <a:t>to enhance the interaction</a:t>
          </a:r>
        </a:p>
      </dgm:t>
    </dgm:pt>
    <dgm:pt modelId="{AF209452-AF47-4913-909F-D7EE2EABCFA9}" type="parTrans" cxnId="{0CA33608-9C92-4B28-97B9-5119F882E5F6}">
      <dgm:prSet/>
      <dgm:spPr/>
      <dgm:t>
        <a:bodyPr/>
        <a:lstStyle/>
        <a:p>
          <a:endParaRPr lang="en-US"/>
        </a:p>
      </dgm:t>
    </dgm:pt>
    <dgm:pt modelId="{37C5747F-E076-4A1C-A9FE-F7EE84DCA307}" type="sibTrans" cxnId="{0CA33608-9C92-4B28-97B9-5119F882E5F6}">
      <dgm:prSet/>
      <dgm:spPr/>
      <dgm:t>
        <a:bodyPr/>
        <a:lstStyle/>
        <a:p>
          <a:endParaRPr lang="en-US"/>
        </a:p>
      </dgm:t>
    </dgm:pt>
    <dgm:pt modelId="{C518FD36-A06F-45E4-ADFA-C8BF5421201A}">
      <dgm:prSet custT="1"/>
      <dgm:spPr/>
      <dgm:t>
        <a:bodyPr/>
        <a:lstStyle/>
        <a:p>
          <a:pPr>
            <a:defRPr cap="all"/>
          </a:pPr>
          <a:r>
            <a:rPr lang="en-US" sz="1600" cap="none" dirty="0"/>
            <a:t>There is a need for </a:t>
          </a:r>
          <a:r>
            <a:rPr lang="en-US" sz="1600" i="1" cap="none" dirty="0"/>
            <a:t>synergies and  </a:t>
          </a:r>
          <a:r>
            <a:rPr lang="en-US" sz="1600" b="1" i="1" cap="none" dirty="0"/>
            <a:t>co- generation of knowledge (</a:t>
          </a:r>
          <a:r>
            <a:rPr lang="en-US" sz="1600" i="1" cap="none" dirty="0"/>
            <a:t>sector ministries ; national research institutes from within ;and global north institutions</a:t>
          </a:r>
          <a:r>
            <a:rPr lang="en-US" sz="1100" dirty="0"/>
            <a:t>. </a:t>
          </a:r>
        </a:p>
      </dgm:t>
    </dgm:pt>
    <dgm:pt modelId="{84BB8C5F-5BE9-40F3-B792-416474C4924E}" type="parTrans" cxnId="{A0553AF0-CB7A-46C3-A145-779B3B4FF87D}">
      <dgm:prSet/>
      <dgm:spPr/>
      <dgm:t>
        <a:bodyPr/>
        <a:lstStyle/>
        <a:p>
          <a:endParaRPr lang="en-US"/>
        </a:p>
      </dgm:t>
    </dgm:pt>
    <dgm:pt modelId="{7DFCA4CA-85CB-4DED-8A98-4DC389FC31BD}" type="sibTrans" cxnId="{A0553AF0-CB7A-46C3-A145-779B3B4FF87D}">
      <dgm:prSet/>
      <dgm:spPr/>
      <dgm:t>
        <a:bodyPr/>
        <a:lstStyle/>
        <a:p>
          <a:endParaRPr lang="en-US"/>
        </a:p>
      </dgm:t>
    </dgm:pt>
    <dgm:pt modelId="{29FAA8A9-DD04-48E8-BB0B-209B1561A0EB}">
      <dgm:prSet/>
      <dgm:spPr/>
      <dgm:t>
        <a:bodyPr/>
        <a:lstStyle/>
        <a:p>
          <a:pPr>
            <a:defRPr cap="all"/>
          </a:pPr>
          <a:r>
            <a:rPr lang="en-US" cap="none" dirty="0"/>
            <a:t>Policy interaction should be part of </a:t>
          </a:r>
          <a:r>
            <a:rPr lang="en-US" i="1" cap="none" dirty="0"/>
            <a:t>the research process </a:t>
          </a:r>
          <a:r>
            <a:rPr lang="en-US" cap="none" dirty="0"/>
            <a:t>starting from the inception of the research idea</a:t>
          </a:r>
        </a:p>
      </dgm:t>
    </dgm:pt>
    <dgm:pt modelId="{4A49629B-70F7-4C52-841F-20DA14FFA276}" type="parTrans" cxnId="{A6B2FF10-8B69-460A-A083-D056A7471667}">
      <dgm:prSet/>
      <dgm:spPr/>
      <dgm:t>
        <a:bodyPr/>
        <a:lstStyle/>
        <a:p>
          <a:endParaRPr lang="en-US"/>
        </a:p>
      </dgm:t>
    </dgm:pt>
    <dgm:pt modelId="{BA6BFA6F-92A3-4319-9E51-06D824E28CED}" type="sibTrans" cxnId="{A6B2FF10-8B69-460A-A083-D056A7471667}">
      <dgm:prSet/>
      <dgm:spPr/>
      <dgm:t>
        <a:bodyPr/>
        <a:lstStyle/>
        <a:p>
          <a:endParaRPr lang="en-US"/>
        </a:p>
      </dgm:t>
    </dgm:pt>
    <dgm:pt modelId="{2D85826A-B9B8-432C-9A5E-3E001C15824C}">
      <dgm:prSet/>
      <dgm:spPr/>
      <dgm:t>
        <a:bodyPr/>
        <a:lstStyle/>
        <a:p>
          <a:pPr>
            <a:defRPr cap="all"/>
          </a:pPr>
          <a:r>
            <a:rPr lang="en-US" cap="none" dirty="0"/>
            <a:t>Capacity building for research communicators and journalists  linking policy and research for evidence-based policy making process</a:t>
          </a:r>
        </a:p>
      </dgm:t>
    </dgm:pt>
    <dgm:pt modelId="{8D06DE0D-40C0-4003-851B-F9643BECE6D6}" type="parTrans" cxnId="{640CF843-2B2C-4ADF-837F-4619E8E74372}">
      <dgm:prSet/>
      <dgm:spPr/>
      <dgm:t>
        <a:bodyPr/>
        <a:lstStyle/>
        <a:p>
          <a:endParaRPr lang="en-US"/>
        </a:p>
      </dgm:t>
    </dgm:pt>
    <dgm:pt modelId="{1790705F-8C90-4AB3-A907-5B991F955C76}" type="sibTrans" cxnId="{640CF843-2B2C-4ADF-837F-4619E8E74372}">
      <dgm:prSet/>
      <dgm:spPr/>
      <dgm:t>
        <a:bodyPr/>
        <a:lstStyle/>
        <a:p>
          <a:endParaRPr lang="en-US"/>
        </a:p>
      </dgm:t>
    </dgm:pt>
    <dgm:pt modelId="{F196C9AA-B73B-441D-9FF3-FC1445C75A7E}" type="pres">
      <dgm:prSet presAssocID="{A3C7B232-A21B-4435-B606-58BB1F1CF63E}" presName="root" presStyleCnt="0">
        <dgm:presLayoutVars>
          <dgm:dir/>
          <dgm:resizeHandles val="exact"/>
        </dgm:presLayoutVars>
      </dgm:prSet>
      <dgm:spPr/>
      <dgm:t>
        <a:bodyPr/>
        <a:lstStyle/>
        <a:p>
          <a:endParaRPr lang="en-US"/>
        </a:p>
      </dgm:t>
    </dgm:pt>
    <dgm:pt modelId="{4349B954-F9B1-4CF0-AFB4-55C52EAD5022}" type="pres">
      <dgm:prSet presAssocID="{18AB3F87-176C-4568-9E1D-EAF3C3FD47CF}" presName="compNode" presStyleCnt="0"/>
      <dgm:spPr/>
    </dgm:pt>
    <dgm:pt modelId="{275A55DB-9BC7-47AD-AB21-79A5BAA99ADA}" type="pres">
      <dgm:prSet presAssocID="{18AB3F87-176C-4568-9E1D-EAF3C3FD47CF}" presName="iconBgRect" presStyleLbl="bgShp" presStyleIdx="0" presStyleCnt="4"/>
      <dgm:spPr/>
    </dgm:pt>
    <dgm:pt modelId="{735CBB76-CD63-4CD4-B988-006E976697E5}" type="pres">
      <dgm:prSet presAssocID="{18AB3F87-176C-4568-9E1D-EAF3C3FD47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nk"/>
        </a:ext>
      </dgm:extLst>
    </dgm:pt>
    <dgm:pt modelId="{CD9518CF-B032-4AB8-89EE-0E365D8D556C}" type="pres">
      <dgm:prSet presAssocID="{18AB3F87-176C-4568-9E1D-EAF3C3FD47CF}" presName="spaceRect" presStyleCnt="0"/>
      <dgm:spPr/>
    </dgm:pt>
    <dgm:pt modelId="{84000F38-28D1-408B-8951-889AB7B1F213}" type="pres">
      <dgm:prSet presAssocID="{18AB3F87-176C-4568-9E1D-EAF3C3FD47CF}" presName="textRect" presStyleLbl="revTx" presStyleIdx="0" presStyleCnt="4" custScaleX="108988">
        <dgm:presLayoutVars>
          <dgm:chMax val="1"/>
          <dgm:chPref val="1"/>
        </dgm:presLayoutVars>
      </dgm:prSet>
      <dgm:spPr/>
      <dgm:t>
        <a:bodyPr/>
        <a:lstStyle/>
        <a:p>
          <a:endParaRPr lang="en-US"/>
        </a:p>
      </dgm:t>
    </dgm:pt>
    <dgm:pt modelId="{DC5D2D72-8108-4BDE-A5C2-484C78DD4704}" type="pres">
      <dgm:prSet presAssocID="{37C5747F-E076-4A1C-A9FE-F7EE84DCA307}" presName="sibTrans" presStyleCnt="0"/>
      <dgm:spPr/>
    </dgm:pt>
    <dgm:pt modelId="{1C5D6983-99FD-4081-A41F-0F59A492A843}" type="pres">
      <dgm:prSet presAssocID="{C518FD36-A06F-45E4-ADFA-C8BF5421201A}" presName="compNode" presStyleCnt="0"/>
      <dgm:spPr/>
    </dgm:pt>
    <dgm:pt modelId="{23D9B772-1EC5-4763-B4D2-05B29AC81E02}" type="pres">
      <dgm:prSet presAssocID="{C518FD36-A06F-45E4-ADFA-C8BF5421201A}" presName="iconBgRect" presStyleLbl="bgShp" presStyleIdx="1" presStyleCnt="4" custLinFactNeighborX="-4562" custLinFactNeighborY="11968"/>
      <dgm:spPr/>
    </dgm:pt>
    <dgm:pt modelId="{4C2EE6E7-8873-4942-9FDA-3238522BAC53}" type="pres">
      <dgm:prSet presAssocID="{C518FD36-A06F-45E4-ADFA-C8BF5421201A}" presName="iconRect" presStyleLbl="node1" presStyleIdx="1" presStyleCnt="4" custLinFactNeighborX="-14801" custLinFactNeighborY="1482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atabase"/>
        </a:ext>
      </dgm:extLst>
    </dgm:pt>
    <dgm:pt modelId="{D33DADF0-A4AB-4C4A-95D0-A1B84B694D93}" type="pres">
      <dgm:prSet presAssocID="{C518FD36-A06F-45E4-ADFA-C8BF5421201A}" presName="spaceRect" presStyleCnt="0"/>
      <dgm:spPr/>
    </dgm:pt>
    <dgm:pt modelId="{89CED058-B951-402D-AFBF-DEBD31D20D3C}" type="pres">
      <dgm:prSet presAssocID="{C518FD36-A06F-45E4-ADFA-C8BF5421201A}" presName="textRect" presStyleLbl="revTx" presStyleIdx="1" presStyleCnt="4" custScaleY="134684" custLinFactNeighborX="3719" custLinFactNeighborY="23335">
        <dgm:presLayoutVars>
          <dgm:chMax val="1"/>
          <dgm:chPref val="1"/>
        </dgm:presLayoutVars>
      </dgm:prSet>
      <dgm:spPr/>
      <dgm:t>
        <a:bodyPr/>
        <a:lstStyle/>
        <a:p>
          <a:endParaRPr lang="en-US"/>
        </a:p>
      </dgm:t>
    </dgm:pt>
    <dgm:pt modelId="{3D922639-8D05-4263-8D75-49015145AE9D}" type="pres">
      <dgm:prSet presAssocID="{7DFCA4CA-85CB-4DED-8A98-4DC389FC31BD}" presName="sibTrans" presStyleCnt="0"/>
      <dgm:spPr/>
    </dgm:pt>
    <dgm:pt modelId="{B8F38C8A-1D1F-42FE-A5BF-5F41A8B26429}" type="pres">
      <dgm:prSet presAssocID="{29FAA8A9-DD04-48E8-BB0B-209B1561A0EB}" presName="compNode" presStyleCnt="0"/>
      <dgm:spPr/>
    </dgm:pt>
    <dgm:pt modelId="{B1D8A0CB-2457-488A-91CE-97986FCE8F70}" type="pres">
      <dgm:prSet presAssocID="{29FAA8A9-DD04-48E8-BB0B-209B1561A0EB}" presName="iconBgRect" presStyleLbl="bgShp" presStyleIdx="2" presStyleCnt="4"/>
      <dgm:spPr/>
    </dgm:pt>
    <dgm:pt modelId="{EFB7610D-B42A-4C04-9B88-6883A89689FF}" type="pres">
      <dgm:prSet presAssocID="{29FAA8A9-DD04-48E8-BB0B-209B1561A0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E4594F23-016E-4AC9-911D-F9275F637838}" type="pres">
      <dgm:prSet presAssocID="{29FAA8A9-DD04-48E8-BB0B-209B1561A0EB}" presName="spaceRect" presStyleCnt="0"/>
      <dgm:spPr/>
    </dgm:pt>
    <dgm:pt modelId="{43EACF11-A5FB-4051-9ECC-2069577CFFC9}" type="pres">
      <dgm:prSet presAssocID="{29FAA8A9-DD04-48E8-BB0B-209B1561A0EB}" presName="textRect" presStyleLbl="revTx" presStyleIdx="2" presStyleCnt="4">
        <dgm:presLayoutVars>
          <dgm:chMax val="1"/>
          <dgm:chPref val="1"/>
        </dgm:presLayoutVars>
      </dgm:prSet>
      <dgm:spPr/>
      <dgm:t>
        <a:bodyPr/>
        <a:lstStyle/>
        <a:p>
          <a:endParaRPr lang="en-US"/>
        </a:p>
      </dgm:t>
    </dgm:pt>
    <dgm:pt modelId="{93F367A9-1CFA-48E0-AB7F-99E7DCCFEDC8}" type="pres">
      <dgm:prSet presAssocID="{BA6BFA6F-92A3-4319-9E51-06D824E28CED}" presName="sibTrans" presStyleCnt="0"/>
      <dgm:spPr/>
    </dgm:pt>
    <dgm:pt modelId="{68B859AB-B878-4262-80CB-35ABB9996CD3}" type="pres">
      <dgm:prSet presAssocID="{2D85826A-B9B8-432C-9A5E-3E001C15824C}" presName="compNode" presStyleCnt="0"/>
      <dgm:spPr/>
    </dgm:pt>
    <dgm:pt modelId="{FDA8CC34-6FFE-48DC-B420-7329EA4E0534}" type="pres">
      <dgm:prSet presAssocID="{2D85826A-B9B8-432C-9A5E-3E001C15824C}" presName="iconBgRect" presStyleLbl="bgShp" presStyleIdx="3" presStyleCnt="4"/>
      <dgm:spPr/>
    </dgm:pt>
    <dgm:pt modelId="{B11832A4-1CFE-4F3D-9DDE-E723B2F0DB82}" type="pres">
      <dgm:prSet presAssocID="{2D85826A-B9B8-432C-9A5E-3E001C1582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ink"/>
        </a:ext>
      </dgm:extLst>
    </dgm:pt>
    <dgm:pt modelId="{82AE148A-7BB5-4A89-8FA2-79E477A2A918}" type="pres">
      <dgm:prSet presAssocID="{2D85826A-B9B8-432C-9A5E-3E001C15824C}" presName="spaceRect" presStyleCnt="0"/>
      <dgm:spPr/>
    </dgm:pt>
    <dgm:pt modelId="{4C272F4A-D0DC-4F9D-98EA-D2BEFAF711A9}" type="pres">
      <dgm:prSet presAssocID="{2D85826A-B9B8-432C-9A5E-3E001C15824C}" presName="textRect" presStyleLbl="revTx" presStyleIdx="3" presStyleCnt="4">
        <dgm:presLayoutVars>
          <dgm:chMax val="1"/>
          <dgm:chPref val="1"/>
        </dgm:presLayoutVars>
      </dgm:prSet>
      <dgm:spPr/>
      <dgm:t>
        <a:bodyPr/>
        <a:lstStyle/>
        <a:p>
          <a:endParaRPr lang="en-US"/>
        </a:p>
      </dgm:t>
    </dgm:pt>
  </dgm:ptLst>
  <dgm:cxnLst>
    <dgm:cxn modelId="{A0553AF0-CB7A-46C3-A145-779B3B4FF87D}" srcId="{A3C7B232-A21B-4435-B606-58BB1F1CF63E}" destId="{C518FD36-A06F-45E4-ADFA-C8BF5421201A}" srcOrd="1" destOrd="0" parTransId="{84BB8C5F-5BE9-40F3-B792-416474C4924E}" sibTransId="{7DFCA4CA-85CB-4DED-8A98-4DC389FC31BD}"/>
    <dgm:cxn modelId="{FA4D520E-B24F-4CC6-8057-DE8E20E1FA97}" type="presOf" srcId="{18AB3F87-176C-4568-9E1D-EAF3C3FD47CF}" destId="{84000F38-28D1-408B-8951-889AB7B1F213}" srcOrd="0" destOrd="0" presId="urn:microsoft.com/office/officeart/2018/5/layout/IconCircleLabelList"/>
    <dgm:cxn modelId="{A6B2FF10-8B69-460A-A083-D056A7471667}" srcId="{A3C7B232-A21B-4435-B606-58BB1F1CF63E}" destId="{29FAA8A9-DD04-48E8-BB0B-209B1561A0EB}" srcOrd="2" destOrd="0" parTransId="{4A49629B-70F7-4C52-841F-20DA14FFA276}" sibTransId="{BA6BFA6F-92A3-4319-9E51-06D824E28CED}"/>
    <dgm:cxn modelId="{BE621976-22C7-487F-B321-3C0AD3BF2209}" type="presOf" srcId="{2D85826A-B9B8-432C-9A5E-3E001C15824C}" destId="{4C272F4A-D0DC-4F9D-98EA-D2BEFAF711A9}" srcOrd="0" destOrd="0" presId="urn:microsoft.com/office/officeart/2018/5/layout/IconCircleLabelList"/>
    <dgm:cxn modelId="{640CF843-2B2C-4ADF-837F-4619E8E74372}" srcId="{A3C7B232-A21B-4435-B606-58BB1F1CF63E}" destId="{2D85826A-B9B8-432C-9A5E-3E001C15824C}" srcOrd="3" destOrd="0" parTransId="{8D06DE0D-40C0-4003-851B-F9643BECE6D6}" sibTransId="{1790705F-8C90-4AB3-A907-5B991F955C76}"/>
    <dgm:cxn modelId="{0CA33608-9C92-4B28-97B9-5119F882E5F6}" srcId="{A3C7B232-A21B-4435-B606-58BB1F1CF63E}" destId="{18AB3F87-176C-4568-9E1D-EAF3C3FD47CF}" srcOrd="0" destOrd="0" parTransId="{AF209452-AF47-4913-909F-D7EE2EABCFA9}" sibTransId="{37C5747F-E076-4A1C-A9FE-F7EE84DCA307}"/>
    <dgm:cxn modelId="{C688F032-C1C0-406C-8040-A8994C39B6AB}" type="presOf" srcId="{29FAA8A9-DD04-48E8-BB0B-209B1561A0EB}" destId="{43EACF11-A5FB-4051-9ECC-2069577CFFC9}" srcOrd="0" destOrd="0" presId="urn:microsoft.com/office/officeart/2018/5/layout/IconCircleLabelList"/>
    <dgm:cxn modelId="{C369EAB6-4B68-488D-A420-CA83A154268D}" type="presOf" srcId="{C518FD36-A06F-45E4-ADFA-C8BF5421201A}" destId="{89CED058-B951-402D-AFBF-DEBD31D20D3C}" srcOrd="0" destOrd="0" presId="urn:microsoft.com/office/officeart/2018/5/layout/IconCircleLabelList"/>
    <dgm:cxn modelId="{AE0D0DF3-47AD-40D1-B7F8-CBE494ACAF12}" type="presOf" srcId="{A3C7B232-A21B-4435-B606-58BB1F1CF63E}" destId="{F196C9AA-B73B-441D-9FF3-FC1445C75A7E}" srcOrd="0" destOrd="0" presId="urn:microsoft.com/office/officeart/2018/5/layout/IconCircleLabelList"/>
    <dgm:cxn modelId="{DF5168FF-1F12-4816-AB25-AC9CBCC92A28}" type="presParOf" srcId="{F196C9AA-B73B-441D-9FF3-FC1445C75A7E}" destId="{4349B954-F9B1-4CF0-AFB4-55C52EAD5022}" srcOrd="0" destOrd="0" presId="urn:microsoft.com/office/officeart/2018/5/layout/IconCircleLabelList"/>
    <dgm:cxn modelId="{86277EB7-C1C5-4764-9D70-FC465E6A0443}" type="presParOf" srcId="{4349B954-F9B1-4CF0-AFB4-55C52EAD5022}" destId="{275A55DB-9BC7-47AD-AB21-79A5BAA99ADA}" srcOrd="0" destOrd="0" presId="urn:microsoft.com/office/officeart/2018/5/layout/IconCircleLabelList"/>
    <dgm:cxn modelId="{21E826D5-A9BA-4B24-B061-AD4F90B9DF1B}" type="presParOf" srcId="{4349B954-F9B1-4CF0-AFB4-55C52EAD5022}" destId="{735CBB76-CD63-4CD4-B988-006E976697E5}" srcOrd="1" destOrd="0" presId="urn:microsoft.com/office/officeart/2018/5/layout/IconCircleLabelList"/>
    <dgm:cxn modelId="{E7FF7F4A-40A5-4F66-AF74-5DA5A037120E}" type="presParOf" srcId="{4349B954-F9B1-4CF0-AFB4-55C52EAD5022}" destId="{CD9518CF-B032-4AB8-89EE-0E365D8D556C}" srcOrd="2" destOrd="0" presId="urn:microsoft.com/office/officeart/2018/5/layout/IconCircleLabelList"/>
    <dgm:cxn modelId="{592A391D-C993-43B4-A2BA-952EF8D7C094}" type="presParOf" srcId="{4349B954-F9B1-4CF0-AFB4-55C52EAD5022}" destId="{84000F38-28D1-408B-8951-889AB7B1F213}" srcOrd="3" destOrd="0" presId="urn:microsoft.com/office/officeart/2018/5/layout/IconCircleLabelList"/>
    <dgm:cxn modelId="{B00B0C04-3974-4FB2-B47F-282B4E924427}" type="presParOf" srcId="{F196C9AA-B73B-441D-9FF3-FC1445C75A7E}" destId="{DC5D2D72-8108-4BDE-A5C2-484C78DD4704}" srcOrd="1" destOrd="0" presId="urn:microsoft.com/office/officeart/2018/5/layout/IconCircleLabelList"/>
    <dgm:cxn modelId="{B3D59793-914B-4243-AC14-B37DEC9B1127}" type="presParOf" srcId="{F196C9AA-B73B-441D-9FF3-FC1445C75A7E}" destId="{1C5D6983-99FD-4081-A41F-0F59A492A843}" srcOrd="2" destOrd="0" presId="urn:microsoft.com/office/officeart/2018/5/layout/IconCircleLabelList"/>
    <dgm:cxn modelId="{DCCC1435-B12B-41FA-9DA3-F18BE26646A2}" type="presParOf" srcId="{1C5D6983-99FD-4081-A41F-0F59A492A843}" destId="{23D9B772-1EC5-4763-B4D2-05B29AC81E02}" srcOrd="0" destOrd="0" presId="urn:microsoft.com/office/officeart/2018/5/layout/IconCircleLabelList"/>
    <dgm:cxn modelId="{9D5A7627-0D90-457F-8F68-AF05F168BA9A}" type="presParOf" srcId="{1C5D6983-99FD-4081-A41F-0F59A492A843}" destId="{4C2EE6E7-8873-4942-9FDA-3238522BAC53}" srcOrd="1" destOrd="0" presId="urn:microsoft.com/office/officeart/2018/5/layout/IconCircleLabelList"/>
    <dgm:cxn modelId="{51D18523-B080-4FBD-B00B-6728DE4371CA}" type="presParOf" srcId="{1C5D6983-99FD-4081-A41F-0F59A492A843}" destId="{D33DADF0-A4AB-4C4A-95D0-A1B84B694D93}" srcOrd="2" destOrd="0" presId="urn:microsoft.com/office/officeart/2018/5/layout/IconCircleLabelList"/>
    <dgm:cxn modelId="{8CFFC1FF-C08B-4574-8168-78D0715A3A50}" type="presParOf" srcId="{1C5D6983-99FD-4081-A41F-0F59A492A843}" destId="{89CED058-B951-402D-AFBF-DEBD31D20D3C}" srcOrd="3" destOrd="0" presId="urn:microsoft.com/office/officeart/2018/5/layout/IconCircleLabelList"/>
    <dgm:cxn modelId="{0086734E-0710-4E6C-B810-5A5B1B436023}" type="presParOf" srcId="{F196C9AA-B73B-441D-9FF3-FC1445C75A7E}" destId="{3D922639-8D05-4263-8D75-49015145AE9D}" srcOrd="3" destOrd="0" presId="urn:microsoft.com/office/officeart/2018/5/layout/IconCircleLabelList"/>
    <dgm:cxn modelId="{36964409-85CE-49DC-B060-5D1244834FFB}" type="presParOf" srcId="{F196C9AA-B73B-441D-9FF3-FC1445C75A7E}" destId="{B8F38C8A-1D1F-42FE-A5BF-5F41A8B26429}" srcOrd="4" destOrd="0" presId="urn:microsoft.com/office/officeart/2018/5/layout/IconCircleLabelList"/>
    <dgm:cxn modelId="{8DB1DD3C-7DB6-4F24-A909-466DB450B754}" type="presParOf" srcId="{B8F38C8A-1D1F-42FE-A5BF-5F41A8B26429}" destId="{B1D8A0CB-2457-488A-91CE-97986FCE8F70}" srcOrd="0" destOrd="0" presId="urn:microsoft.com/office/officeart/2018/5/layout/IconCircleLabelList"/>
    <dgm:cxn modelId="{1BCA4678-8951-4825-833B-1F524609A915}" type="presParOf" srcId="{B8F38C8A-1D1F-42FE-A5BF-5F41A8B26429}" destId="{EFB7610D-B42A-4C04-9B88-6883A89689FF}" srcOrd="1" destOrd="0" presId="urn:microsoft.com/office/officeart/2018/5/layout/IconCircleLabelList"/>
    <dgm:cxn modelId="{6122707A-158B-498B-9647-97634B2B16A1}" type="presParOf" srcId="{B8F38C8A-1D1F-42FE-A5BF-5F41A8B26429}" destId="{E4594F23-016E-4AC9-911D-F9275F637838}" srcOrd="2" destOrd="0" presId="urn:microsoft.com/office/officeart/2018/5/layout/IconCircleLabelList"/>
    <dgm:cxn modelId="{8322E5B5-F384-4E02-94B4-D28C416C3013}" type="presParOf" srcId="{B8F38C8A-1D1F-42FE-A5BF-5F41A8B26429}" destId="{43EACF11-A5FB-4051-9ECC-2069577CFFC9}" srcOrd="3" destOrd="0" presId="urn:microsoft.com/office/officeart/2018/5/layout/IconCircleLabelList"/>
    <dgm:cxn modelId="{4E6B5D56-D735-40AF-9798-3B5B994EA9E5}" type="presParOf" srcId="{F196C9AA-B73B-441D-9FF3-FC1445C75A7E}" destId="{93F367A9-1CFA-48E0-AB7F-99E7DCCFEDC8}" srcOrd="5" destOrd="0" presId="urn:microsoft.com/office/officeart/2018/5/layout/IconCircleLabelList"/>
    <dgm:cxn modelId="{280C8A00-31F0-40A0-9762-5BC5BCC8A539}" type="presParOf" srcId="{F196C9AA-B73B-441D-9FF3-FC1445C75A7E}" destId="{68B859AB-B878-4262-80CB-35ABB9996CD3}" srcOrd="6" destOrd="0" presId="urn:microsoft.com/office/officeart/2018/5/layout/IconCircleLabelList"/>
    <dgm:cxn modelId="{123C1A1C-450F-4E5C-A18C-89D687519193}" type="presParOf" srcId="{68B859AB-B878-4262-80CB-35ABB9996CD3}" destId="{FDA8CC34-6FFE-48DC-B420-7329EA4E0534}" srcOrd="0" destOrd="0" presId="urn:microsoft.com/office/officeart/2018/5/layout/IconCircleLabelList"/>
    <dgm:cxn modelId="{F047DF2A-6B8D-463B-9474-E644408A20A6}" type="presParOf" srcId="{68B859AB-B878-4262-80CB-35ABB9996CD3}" destId="{B11832A4-1CFE-4F3D-9DDE-E723B2F0DB82}" srcOrd="1" destOrd="0" presId="urn:microsoft.com/office/officeart/2018/5/layout/IconCircleLabelList"/>
    <dgm:cxn modelId="{3643D4F7-ECB9-42C1-8E55-1155937226E0}" type="presParOf" srcId="{68B859AB-B878-4262-80CB-35ABB9996CD3}" destId="{82AE148A-7BB5-4A89-8FA2-79E477A2A918}" srcOrd="2" destOrd="0" presId="urn:microsoft.com/office/officeart/2018/5/layout/IconCircleLabelList"/>
    <dgm:cxn modelId="{BA4759A4-887A-4680-A908-145D6F677F4C}" type="presParOf" srcId="{68B859AB-B878-4262-80CB-35ABB9996CD3}" destId="{4C272F4A-D0DC-4F9D-98EA-D2BEFAF711A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059E52-9CB6-425B-BBB2-99B873DE2F3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B4E915-BE4D-43D8-9E0A-6F4CB72F04A5}">
      <dgm:prSet custT="1"/>
      <dgm:spPr/>
      <dgm:t>
        <a:bodyPr/>
        <a:lstStyle/>
        <a:p>
          <a:r>
            <a:rPr lang="en-US" sz="1400" dirty="0"/>
            <a:t>Generation of</a:t>
          </a:r>
          <a:r>
            <a:rPr lang="en-US" sz="1400" b="1" dirty="0"/>
            <a:t> knowledge </a:t>
          </a:r>
          <a:r>
            <a:rPr lang="en-US" sz="1400" dirty="0"/>
            <a:t>is the basis for informed decision-making process</a:t>
          </a:r>
        </a:p>
      </dgm:t>
    </dgm:pt>
    <dgm:pt modelId="{7208230A-0A13-4A5B-9177-C653A5B4DDDB}" type="parTrans" cxnId="{7AB1449D-054A-4004-BAC0-C2B0516B4C17}">
      <dgm:prSet/>
      <dgm:spPr/>
      <dgm:t>
        <a:bodyPr/>
        <a:lstStyle/>
        <a:p>
          <a:endParaRPr lang="en-US"/>
        </a:p>
      </dgm:t>
    </dgm:pt>
    <dgm:pt modelId="{C8DC8535-9DDC-4D79-9EF6-B461803BF10A}" type="sibTrans" cxnId="{7AB1449D-054A-4004-BAC0-C2B0516B4C17}">
      <dgm:prSet/>
      <dgm:spPr/>
      <dgm:t>
        <a:bodyPr/>
        <a:lstStyle/>
        <a:p>
          <a:endParaRPr lang="en-US"/>
        </a:p>
      </dgm:t>
    </dgm:pt>
    <dgm:pt modelId="{36072DEB-9B28-4578-AF29-36EDA76129E0}">
      <dgm:prSet custT="1"/>
      <dgm:spPr/>
      <dgm:t>
        <a:bodyPr/>
        <a:lstStyle/>
        <a:p>
          <a:r>
            <a:rPr lang="en-US" sz="1400" b="1" dirty="0"/>
            <a:t>Communicating research </a:t>
          </a:r>
          <a:r>
            <a:rPr lang="en-US" sz="1400" dirty="0"/>
            <a:t>to policy-makers, practitioners, and other stakeholders is a complex affair where many fail to agree on any single mode or tool of communication among the groups.</a:t>
          </a:r>
        </a:p>
      </dgm:t>
    </dgm:pt>
    <dgm:pt modelId="{A7797FFE-DB33-446F-B5E8-743ED4587C3D}" type="parTrans" cxnId="{3B51F51F-4CA6-4304-AC5F-D3F38C617858}">
      <dgm:prSet/>
      <dgm:spPr/>
      <dgm:t>
        <a:bodyPr/>
        <a:lstStyle/>
        <a:p>
          <a:endParaRPr lang="en-US"/>
        </a:p>
      </dgm:t>
    </dgm:pt>
    <dgm:pt modelId="{B724A3C1-BF5A-4643-8150-99DE1E9C1A5C}" type="sibTrans" cxnId="{3B51F51F-4CA6-4304-AC5F-D3F38C617858}">
      <dgm:prSet/>
      <dgm:spPr/>
      <dgm:t>
        <a:bodyPr/>
        <a:lstStyle/>
        <a:p>
          <a:endParaRPr lang="en-US"/>
        </a:p>
      </dgm:t>
    </dgm:pt>
    <dgm:pt modelId="{DA1CC222-73CE-44E3-B101-698877EC3E37}">
      <dgm:prSet custT="1"/>
      <dgm:spPr/>
      <dgm:t>
        <a:bodyPr/>
        <a:lstStyle/>
        <a:p>
          <a:r>
            <a:rPr lang="en-US" sz="1400" dirty="0"/>
            <a:t>For </a:t>
          </a:r>
          <a:r>
            <a:rPr lang="en-US" sz="1400" b="1" dirty="0"/>
            <a:t>scientific information </a:t>
          </a:r>
          <a:r>
            <a:rPr lang="en-US" sz="1400" dirty="0"/>
            <a:t>to become useful and applicable, mechanisms need to be established that facilitate communication, </a:t>
          </a:r>
          <a:r>
            <a:rPr lang="en-US" sz="1400" b="1" dirty="0"/>
            <a:t>translation and mediation </a:t>
          </a:r>
          <a:r>
            <a:rPr lang="en-US" sz="1400" dirty="0"/>
            <a:t>between researchers, policy-makers and practitioners(Groot, Hollander, and Swart (2014)</a:t>
          </a:r>
        </a:p>
      </dgm:t>
    </dgm:pt>
    <dgm:pt modelId="{BBD6BCBC-60F5-4A21-B12D-A161A8E0595A}" type="parTrans" cxnId="{3FCCA364-739E-492C-92EC-8ABAF4A30230}">
      <dgm:prSet/>
      <dgm:spPr/>
      <dgm:t>
        <a:bodyPr/>
        <a:lstStyle/>
        <a:p>
          <a:endParaRPr lang="en-US"/>
        </a:p>
      </dgm:t>
    </dgm:pt>
    <dgm:pt modelId="{60C2C0B8-037F-4535-B85D-436ECC5D502E}" type="sibTrans" cxnId="{3FCCA364-739E-492C-92EC-8ABAF4A30230}">
      <dgm:prSet/>
      <dgm:spPr/>
      <dgm:t>
        <a:bodyPr/>
        <a:lstStyle/>
        <a:p>
          <a:endParaRPr lang="en-US"/>
        </a:p>
      </dgm:t>
    </dgm:pt>
    <dgm:pt modelId="{440722B7-649E-4891-AF13-FF68F6A55B44}" type="pres">
      <dgm:prSet presAssocID="{B1059E52-9CB6-425B-BBB2-99B873DE2F38}" presName="root" presStyleCnt="0">
        <dgm:presLayoutVars>
          <dgm:dir/>
          <dgm:resizeHandles val="exact"/>
        </dgm:presLayoutVars>
      </dgm:prSet>
      <dgm:spPr/>
      <dgm:t>
        <a:bodyPr/>
        <a:lstStyle/>
        <a:p>
          <a:endParaRPr lang="en-US"/>
        </a:p>
      </dgm:t>
    </dgm:pt>
    <dgm:pt modelId="{93C914BA-A91C-4E12-A215-DF4D83B9303B}" type="pres">
      <dgm:prSet presAssocID="{39B4E915-BE4D-43D8-9E0A-6F4CB72F04A5}" presName="compNode" presStyleCnt="0"/>
      <dgm:spPr/>
    </dgm:pt>
    <dgm:pt modelId="{AD640A98-98D6-49BC-90EC-EA3766FFBC55}" type="pres">
      <dgm:prSet presAssocID="{39B4E915-BE4D-43D8-9E0A-6F4CB72F04A5}" presName="iconRect" presStyleLbl="node1" presStyleIdx="0" presStyleCnt="3" custScaleX="118386" custScaleY="1068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CF2435D3-ECFC-4A30-82F3-19FAA3A18336}" type="pres">
      <dgm:prSet presAssocID="{39B4E915-BE4D-43D8-9E0A-6F4CB72F04A5}" presName="spaceRect" presStyleCnt="0"/>
      <dgm:spPr/>
    </dgm:pt>
    <dgm:pt modelId="{549105A8-6FE5-46ED-A105-9D11532A4BE9}" type="pres">
      <dgm:prSet presAssocID="{39B4E915-BE4D-43D8-9E0A-6F4CB72F04A5}" presName="textRect" presStyleLbl="revTx" presStyleIdx="0" presStyleCnt="3">
        <dgm:presLayoutVars>
          <dgm:chMax val="1"/>
          <dgm:chPref val="1"/>
        </dgm:presLayoutVars>
      </dgm:prSet>
      <dgm:spPr/>
      <dgm:t>
        <a:bodyPr/>
        <a:lstStyle/>
        <a:p>
          <a:endParaRPr lang="en-US"/>
        </a:p>
      </dgm:t>
    </dgm:pt>
    <dgm:pt modelId="{1EA57B3B-2F4C-4803-AF0A-EC13016A1FDD}" type="pres">
      <dgm:prSet presAssocID="{C8DC8535-9DDC-4D79-9EF6-B461803BF10A}" presName="sibTrans" presStyleCnt="0"/>
      <dgm:spPr/>
    </dgm:pt>
    <dgm:pt modelId="{3B1F99DF-4DFC-4D97-8A5C-744CFF2DFF3D}" type="pres">
      <dgm:prSet presAssocID="{36072DEB-9B28-4578-AF29-36EDA76129E0}" presName="compNode" presStyleCnt="0"/>
      <dgm:spPr/>
    </dgm:pt>
    <dgm:pt modelId="{C34984DC-A8A5-454F-942C-1D99A8229F15}" type="pres">
      <dgm:prSet presAssocID="{36072DEB-9B28-4578-AF29-36EDA76129E0}" presName="iconRect" presStyleLbl="node1" presStyleIdx="1" presStyleCnt="3" custScaleX="124258" custScaleY="10685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2D6D68DD-6ECA-44C1-B2FB-94D9318ECF69}" type="pres">
      <dgm:prSet presAssocID="{36072DEB-9B28-4578-AF29-36EDA76129E0}" presName="spaceRect" presStyleCnt="0"/>
      <dgm:spPr/>
    </dgm:pt>
    <dgm:pt modelId="{E1B991EB-5625-4758-85D3-A5511DE2B2D1}" type="pres">
      <dgm:prSet presAssocID="{36072DEB-9B28-4578-AF29-36EDA76129E0}" presName="textRect" presStyleLbl="revTx" presStyleIdx="1" presStyleCnt="3">
        <dgm:presLayoutVars>
          <dgm:chMax val="1"/>
          <dgm:chPref val="1"/>
        </dgm:presLayoutVars>
      </dgm:prSet>
      <dgm:spPr/>
      <dgm:t>
        <a:bodyPr/>
        <a:lstStyle/>
        <a:p>
          <a:endParaRPr lang="en-US"/>
        </a:p>
      </dgm:t>
    </dgm:pt>
    <dgm:pt modelId="{C6C94399-120D-45B2-A99C-AE948C7B2ACE}" type="pres">
      <dgm:prSet presAssocID="{B724A3C1-BF5A-4643-8150-99DE1E9C1A5C}" presName="sibTrans" presStyleCnt="0"/>
      <dgm:spPr/>
    </dgm:pt>
    <dgm:pt modelId="{3664CC06-F895-4903-AB2B-B80FACFB356C}" type="pres">
      <dgm:prSet presAssocID="{DA1CC222-73CE-44E3-B101-698877EC3E37}" presName="compNode" presStyleCnt="0"/>
      <dgm:spPr/>
    </dgm:pt>
    <dgm:pt modelId="{91A1E02E-0BFE-4105-8B1D-19DF2BDDE724}" type="pres">
      <dgm:prSet presAssocID="{DA1CC222-73CE-44E3-B101-698877EC3E37}" presName="iconRect" presStyleLbl="node1" presStyleIdx="2" presStyleCnt="3" custScaleX="160006" custScaleY="1284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eeting"/>
        </a:ext>
      </dgm:extLst>
    </dgm:pt>
    <dgm:pt modelId="{8CC2CB35-CDDF-4C4A-9DA9-31952FC8130F}" type="pres">
      <dgm:prSet presAssocID="{DA1CC222-73CE-44E3-B101-698877EC3E37}" presName="spaceRect" presStyleCnt="0"/>
      <dgm:spPr/>
    </dgm:pt>
    <dgm:pt modelId="{5DB275D7-CC7D-4E5F-A150-4A985851A3CC}" type="pres">
      <dgm:prSet presAssocID="{DA1CC222-73CE-44E3-B101-698877EC3E37}" presName="textRect" presStyleLbl="revTx" presStyleIdx="2" presStyleCnt="3" custScaleX="124885">
        <dgm:presLayoutVars>
          <dgm:chMax val="1"/>
          <dgm:chPref val="1"/>
        </dgm:presLayoutVars>
      </dgm:prSet>
      <dgm:spPr/>
      <dgm:t>
        <a:bodyPr/>
        <a:lstStyle/>
        <a:p>
          <a:endParaRPr lang="en-US"/>
        </a:p>
      </dgm:t>
    </dgm:pt>
  </dgm:ptLst>
  <dgm:cxnLst>
    <dgm:cxn modelId="{3FCCA364-739E-492C-92EC-8ABAF4A30230}" srcId="{B1059E52-9CB6-425B-BBB2-99B873DE2F38}" destId="{DA1CC222-73CE-44E3-B101-698877EC3E37}" srcOrd="2" destOrd="0" parTransId="{BBD6BCBC-60F5-4A21-B12D-A161A8E0595A}" sibTransId="{60C2C0B8-037F-4535-B85D-436ECC5D502E}"/>
    <dgm:cxn modelId="{918EBA68-00E8-4F56-A118-AEF10E7A2A28}" type="presOf" srcId="{36072DEB-9B28-4578-AF29-36EDA76129E0}" destId="{E1B991EB-5625-4758-85D3-A5511DE2B2D1}" srcOrd="0" destOrd="0" presId="urn:microsoft.com/office/officeart/2018/2/layout/IconLabelList"/>
    <dgm:cxn modelId="{7AB1449D-054A-4004-BAC0-C2B0516B4C17}" srcId="{B1059E52-9CB6-425B-BBB2-99B873DE2F38}" destId="{39B4E915-BE4D-43D8-9E0A-6F4CB72F04A5}" srcOrd="0" destOrd="0" parTransId="{7208230A-0A13-4A5B-9177-C653A5B4DDDB}" sibTransId="{C8DC8535-9DDC-4D79-9EF6-B461803BF10A}"/>
    <dgm:cxn modelId="{F3771D78-7E7B-40AC-A797-2B576139D68B}" type="presOf" srcId="{39B4E915-BE4D-43D8-9E0A-6F4CB72F04A5}" destId="{549105A8-6FE5-46ED-A105-9D11532A4BE9}" srcOrd="0" destOrd="0" presId="urn:microsoft.com/office/officeart/2018/2/layout/IconLabelList"/>
    <dgm:cxn modelId="{4F8FF056-484B-494C-A5E4-2A2A017396A1}" type="presOf" srcId="{DA1CC222-73CE-44E3-B101-698877EC3E37}" destId="{5DB275D7-CC7D-4E5F-A150-4A985851A3CC}" srcOrd="0" destOrd="0" presId="urn:microsoft.com/office/officeart/2018/2/layout/IconLabelList"/>
    <dgm:cxn modelId="{F4C0F1B4-1B58-4A92-B675-54CC61DBA522}" type="presOf" srcId="{B1059E52-9CB6-425B-BBB2-99B873DE2F38}" destId="{440722B7-649E-4891-AF13-FF68F6A55B44}" srcOrd="0" destOrd="0" presId="urn:microsoft.com/office/officeart/2018/2/layout/IconLabelList"/>
    <dgm:cxn modelId="{3B51F51F-4CA6-4304-AC5F-D3F38C617858}" srcId="{B1059E52-9CB6-425B-BBB2-99B873DE2F38}" destId="{36072DEB-9B28-4578-AF29-36EDA76129E0}" srcOrd="1" destOrd="0" parTransId="{A7797FFE-DB33-446F-B5E8-743ED4587C3D}" sibTransId="{B724A3C1-BF5A-4643-8150-99DE1E9C1A5C}"/>
    <dgm:cxn modelId="{D6419561-6618-4F42-8B4E-398C9B54C8F5}" type="presParOf" srcId="{440722B7-649E-4891-AF13-FF68F6A55B44}" destId="{93C914BA-A91C-4E12-A215-DF4D83B9303B}" srcOrd="0" destOrd="0" presId="urn:microsoft.com/office/officeart/2018/2/layout/IconLabelList"/>
    <dgm:cxn modelId="{047B0DFA-D00E-466C-A243-5F89D26FAC20}" type="presParOf" srcId="{93C914BA-A91C-4E12-A215-DF4D83B9303B}" destId="{AD640A98-98D6-49BC-90EC-EA3766FFBC55}" srcOrd="0" destOrd="0" presId="urn:microsoft.com/office/officeart/2018/2/layout/IconLabelList"/>
    <dgm:cxn modelId="{42885327-909A-424E-B247-05D35696C162}" type="presParOf" srcId="{93C914BA-A91C-4E12-A215-DF4D83B9303B}" destId="{CF2435D3-ECFC-4A30-82F3-19FAA3A18336}" srcOrd="1" destOrd="0" presId="urn:microsoft.com/office/officeart/2018/2/layout/IconLabelList"/>
    <dgm:cxn modelId="{31817B8E-DC54-44A9-86A9-4CB7F9864AE5}" type="presParOf" srcId="{93C914BA-A91C-4E12-A215-DF4D83B9303B}" destId="{549105A8-6FE5-46ED-A105-9D11532A4BE9}" srcOrd="2" destOrd="0" presId="urn:microsoft.com/office/officeart/2018/2/layout/IconLabelList"/>
    <dgm:cxn modelId="{E9A45D5A-503C-4363-857E-F864BBFE590E}" type="presParOf" srcId="{440722B7-649E-4891-AF13-FF68F6A55B44}" destId="{1EA57B3B-2F4C-4803-AF0A-EC13016A1FDD}" srcOrd="1" destOrd="0" presId="urn:microsoft.com/office/officeart/2018/2/layout/IconLabelList"/>
    <dgm:cxn modelId="{D8E98A42-784B-4AF4-B016-A42E4AA38F23}" type="presParOf" srcId="{440722B7-649E-4891-AF13-FF68F6A55B44}" destId="{3B1F99DF-4DFC-4D97-8A5C-744CFF2DFF3D}" srcOrd="2" destOrd="0" presId="urn:microsoft.com/office/officeart/2018/2/layout/IconLabelList"/>
    <dgm:cxn modelId="{4458F5F0-79FB-4A86-BFBC-16567A81C5D0}" type="presParOf" srcId="{3B1F99DF-4DFC-4D97-8A5C-744CFF2DFF3D}" destId="{C34984DC-A8A5-454F-942C-1D99A8229F15}" srcOrd="0" destOrd="0" presId="urn:microsoft.com/office/officeart/2018/2/layout/IconLabelList"/>
    <dgm:cxn modelId="{59A7C259-2B65-4A0A-9E5C-828E83C94817}" type="presParOf" srcId="{3B1F99DF-4DFC-4D97-8A5C-744CFF2DFF3D}" destId="{2D6D68DD-6ECA-44C1-B2FB-94D9318ECF69}" srcOrd="1" destOrd="0" presId="urn:microsoft.com/office/officeart/2018/2/layout/IconLabelList"/>
    <dgm:cxn modelId="{56141549-5E05-471A-A301-449B87CDC7FD}" type="presParOf" srcId="{3B1F99DF-4DFC-4D97-8A5C-744CFF2DFF3D}" destId="{E1B991EB-5625-4758-85D3-A5511DE2B2D1}" srcOrd="2" destOrd="0" presId="urn:microsoft.com/office/officeart/2018/2/layout/IconLabelList"/>
    <dgm:cxn modelId="{A52AED82-D583-420E-B983-C52DA089ACC8}" type="presParOf" srcId="{440722B7-649E-4891-AF13-FF68F6A55B44}" destId="{C6C94399-120D-45B2-A99C-AE948C7B2ACE}" srcOrd="3" destOrd="0" presId="urn:microsoft.com/office/officeart/2018/2/layout/IconLabelList"/>
    <dgm:cxn modelId="{43E3F6CD-97BF-45E6-841F-8F719F6D4DBD}" type="presParOf" srcId="{440722B7-649E-4891-AF13-FF68F6A55B44}" destId="{3664CC06-F895-4903-AB2B-B80FACFB356C}" srcOrd="4" destOrd="0" presId="urn:microsoft.com/office/officeart/2018/2/layout/IconLabelList"/>
    <dgm:cxn modelId="{ECE8C8EF-D685-456B-96B8-90D1222CF6FD}" type="presParOf" srcId="{3664CC06-F895-4903-AB2B-B80FACFB356C}" destId="{91A1E02E-0BFE-4105-8B1D-19DF2BDDE724}" srcOrd="0" destOrd="0" presId="urn:microsoft.com/office/officeart/2018/2/layout/IconLabelList"/>
    <dgm:cxn modelId="{A144012E-C46E-4686-90D6-C2E451B6BFC0}" type="presParOf" srcId="{3664CC06-F895-4903-AB2B-B80FACFB356C}" destId="{8CC2CB35-CDDF-4C4A-9DA9-31952FC8130F}" srcOrd="1" destOrd="0" presId="urn:microsoft.com/office/officeart/2018/2/layout/IconLabelList"/>
    <dgm:cxn modelId="{0025EF12-5480-4C68-94F4-4051D8A2520F}" type="presParOf" srcId="{3664CC06-F895-4903-AB2B-B80FACFB356C}" destId="{5DB275D7-CC7D-4E5F-A150-4A985851A3C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BA003-5635-4F0A-B327-0EA25A2B66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8DA4E56-1C04-4749-8102-CF54B5E91BF1}">
      <dgm:prSet/>
      <dgm:spPr/>
      <dgm:t>
        <a:bodyPr/>
        <a:lstStyle/>
        <a:p>
          <a:r>
            <a:rPr lang="en-US"/>
            <a:t>Knowledge is generated in silos</a:t>
          </a:r>
        </a:p>
      </dgm:t>
    </dgm:pt>
    <dgm:pt modelId="{5E47BE51-3BC5-4546-B707-52F397A05BC0}" type="parTrans" cxnId="{3B635075-4949-4B33-8193-253302AF609F}">
      <dgm:prSet/>
      <dgm:spPr/>
      <dgm:t>
        <a:bodyPr/>
        <a:lstStyle/>
        <a:p>
          <a:endParaRPr lang="en-US"/>
        </a:p>
      </dgm:t>
    </dgm:pt>
    <dgm:pt modelId="{18E31A5C-8691-4BB0-9849-9D7B4F7E9CF0}" type="sibTrans" cxnId="{3B635075-4949-4B33-8193-253302AF609F}">
      <dgm:prSet/>
      <dgm:spPr/>
      <dgm:t>
        <a:bodyPr/>
        <a:lstStyle/>
        <a:p>
          <a:endParaRPr lang="en-US"/>
        </a:p>
      </dgm:t>
    </dgm:pt>
    <dgm:pt modelId="{3560785D-7A20-4774-AC30-7A93D382EC4A}">
      <dgm:prSet/>
      <dgm:spPr/>
      <dgm:t>
        <a:bodyPr/>
        <a:lstStyle/>
        <a:p>
          <a:r>
            <a:rPr lang="en-US" dirty="0"/>
            <a:t>Insufficient linkage between researchers and policy-makers </a:t>
          </a:r>
        </a:p>
      </dgm:t>
    </dgm:pt>
    <dgm:pt modelId="{305998CF-3D4C-4B10-84F5-212B68A35C06}" type="parTrans" cxnId="{401F97A9-D76C-44A0-A8FC-25A3C6A5876B}">
      <dgm:prSet/>
      <dgm:spPr/>
      <dgm:t>
        <a:bodyPr/>
        <a:lstStyle/>
        <a:p>
          <a:endParaRPr lang="en-US"/>
        </a:p>
      </dgm:t>
    </dgm:pt>
    <dgm:pt modelId="{F3FAF6B0-3050-490A-BC75-9C7A3F1CB2D8}" type="sibTrans" cxnId="{401F97A9-D76C-44A0-A8FC-25A3C6A5876B}">
      <dgm:prSet/>
      <dgm:spPr/>
      <dgm:t>
        <a:bodyPr/>
        <a:lstStyle/>
        <a:p>
          <a:endParaRPr lang="en-US"/>
        </a:p>
      </dgm:t>
    </dgm:pt>
    <dgm:pt modelId="{93CD95C8-40D3-4784-9DFA-4357F7E29968}">
      <dgm:prSet/>
      <dgm:spPr/>
      <dgm:t>
        <a:bodyPr/>
        <a:lstStyle/>
        <a:p>
          <a:r>
            <a:rPr lang="en-US" dirty="0"/>
            <a:t>Ineffective communication, and dissemination strategies </a:t>
          </a:r>
        </a:p>
      </dgm:t>
    </dgm:pt>
    <dgm:pt modelId="{32483EA6-5D23-4083-BA2F-14D2F4097B27}" type="parTrans" cxnId="{8A456AA4-2AFA-42C8-9E4A-81F8F090C508}">
      <dgm:prSet/>
      <dgm:spPr/>
      <dgm:t>
        <a:bodyPr/>
        <a:lstStyle/>
        <a:p>
          <a:endParaRPr lang="en-US"/>
        </a:p>
      </dgm:t>
    </dgm:pt>
    <dgm:pt modelId="{FCC32E3B-2721-4DB3-A6AA-8D77725D3BFF}" type="sibTrans" cxnId="{8A456AA4-2AFA-42C8-9E4A-81F8F090C508}">
      <dgm:prSet/>
      <dgm:spPr/>
      <dgm:t>
        <a:bodyPr/>
        <a:lstStyle/>
        <a:p>
          <a:endParaRPr lang="en-US"/>
        </a:p>
      </dgm:t>
    </dgm:pt>
    <dgm:pt modelId="{915A56EA-3B01-45AC-A5C6-DF6F92D6AE54}">
      <dgm:prSet/>
      <dgm:spPr/>
      <dgm:t>
        <a:bodyPr/>
        <a:lstStyle/>
        <a:p>
          <a:r>
            <a:rPr lang="en-US" dirty="0"/>
            <a:t>Research at times lack relevance to the local context</a:t>
          </a:r>
        </a:p>
      </dgm:t>
    </dgm:pt>
    <dgm:pt modelId="{83B7980A-8C99-454A-B6EC-6F08C29ED41B}" type="parTrans" cxnId="{5B2315DB-EE0B-4FBC-847D-BCD596DA6F12}">
      <dgm:prSet/>
      <dgm:spPr/>
      <dgm:t>
        <a:bodyPr/>
        <a:lstStyle/>
        <a:p>
          <a:endParaRPr lang="en-US"/>
        </a:p>
      </dgm:t>
    </dgm:pt>
    <dgm:pt modelId="{0087F25C-4DB4-4B37-9F6F-7BE27F043FFC}" type="sibTrans" cxnId="{5B2315DB-EE0B-4FBC-847D-BCD596DA6F12}">
      <dgm:prSet/>
      <dgm:spPr/>
      <dgm:t>
        <a:bodyPr/>
        <a:lstStyle/>
        <a:p>
          <a:endParaRPr lang="en-US"/>
        </a:p>
      </dgm:t>
    </dgm:pt>
    <dgm:pt modelId="{14CF7E10-BA1B-4B57-94E4-28E61E9266FA}" type="pres">
      <dgm:prSet presAssocID="{08DBA003-5635-4F0A-B327-0EA25A2B6625}" presName="diagram" presStyleCnt="0">
        <dgm:presLayoutVars>
          <dgm:dir/>
          <dgm:resizeHandles val="exact"/>
        </dgm:presLayoutVars>
      </dgm:prSet>
      <dgm:spPr/>
      <dgm:t>
        <a:bodyPr/>
        <a:lstStyle/>
        <a:p>
          <a:endParaRPr lang="en-US"/>
        </a:p>
      </dgm:t>
    </dgm:pt>
    <dgm:pt modelId="{860DFECA-419A-4EBB-A126-757DB41BF4E9}" type="pres">
      <dgm:prSet presAssocID="{D8DA4E56-1C04-4749-8102-CF54B5E91BF1}" presName="node" presStyleLbl="node1" presStyleIdx="0" presStyleCnt="4">
        <dgm:presLayoutVars>
          <dgm:bulletEnabled val="1"/>
        </dgm:presLayoutVars>
      </dgm:prSet>
      <dgm:spPr/>
      <dgm:t>
        <a:bodyPr/>
        <a:lstStyle/>
        <a:p>
          <a:endParaRPr lang="en-US"/>
        </a:p>
      </dgm:t>
    </dgm:pt>
    <dgm:pt modelId="{1453BC50-9D7D-43CF-B16A-27712CA59802}" type="pres">
      <dgm:prSet presAssocID="{18E31A5C-8691-4BB0-9849-9D7B4F7E9CF0}" presName="sibTrans" presStyleCnt="0"/>
      <dgm:spPr/>
    </dgm:pt>
    <dgm:pt modelId="{80E2CEC1-49ED-4296-92FD-96845D052C7C}" type="pres">
      <dgm:prSet presAssocID="{3560785D-7A20-4774-AC30-7A93D382EC4A}" presName="node" presStyleLbl="node1" presStyleIdx="1" presStyleCnt="4">
        <dgm:presLayoutVars>
          <dgm:bulletEnabled val="1"/>
        </dgm:presLayoutVars>
      </dgm:prSet>
      <dgm:spPr/>
      <dgm:t>
        <a:bodyPr/>
        <a:lstStyle/>
        <a:p>
          <a:endParaRPr lang="en-US"/>
        </a:p>
      </dgm:t>
    </dgm:pt>
    <dgm:pt modelId="{AE09E88A-866D-475B-83CF-4706A9DBD2A4}" type="pres">
      <dgm:prSet presAssocID="{F3FAF6B0-3050-490A-BC75-9C7A3F1CB2D8}" presName="sibTrans" presStyleCnt="0"/>
      <dgm:spPr/>
    </dgm:pt>
    <dgm:pt modelId="{DD9F61BC-D729-4681-8F0D-015ECF50A371}" type="pres">
      <dgm:prSet presAssocID="{93CD95C8-40D3-4784-9DFA-4357F7E29968}" presName="node" presStyleLbl="node1" presStyleIdx="2" presStyleCnt="4">
        <dgm:presLayoutVars>
          <dgm:bulletEnabled val="1"/>
        </dgm:presLayoutVars>
      </dgm:prSet>
      <dgm:spPr/>
      <dgm:t>
        <a:bodyPr/>
        <a:lstStyle/>
        <a:p>
          <a:endParaRPr lang="en-US"/>
        </a:p>
      </dgm:t>
    </dgm:pt>
    <dgm:pt modelId="{0AE89D18-C36E-4BD3-8E79-1DF413CE7B37}" type="pres">
      <dgm:prSet presAssocID="{FCC32E3B-2721-4DB3-A6AA-8D77725D3BFF}" presName="sibTrans" presStyleCnt="0"/>
      <dgm:spPr/>
    </dgm:pt>
    <dgm:pt modelId="{45694DC0-376E-4466-B2AE-7B83D40819B5}" type="pres">
      <dgm:prSet presAssocID="{915A56EA-3B01-45AC-A5C6-DF6F92D6AE54}" presName="node" presStyleLbl="node1" presStyleIdx="3" presStyleCnt="4">
        <dgm:presLayoutVars>
          <dgm:bulletEnabled val="1"/>
        </dgm:presLayoutVars>
      </dgm:prSet>
      <dgm:spPr/>
      <dgm:t>
        <a:bodyPr/>
        <a:lstStyle/>
        <a:p>
          <a:endParaRPr lang="en-US"/>
        </a:p>
      </dgm:t>
    </dgm:pt>
  </dgm:ptLst>
  <dgm:cxnLst>
    <dgm:cxn modelId="{07E13D15-C799-4C4B-AF5F-03189E86B87C}" type="presOf" srcId="{08DBA003-5635-4F0A-B327-0EA25A2B6625}" destId="{14CF7E10-BA1B-4B57-94E4-28E61E9266FA}" srcOrd="0" destOrd="0" presId="urn:microsoft.com/office/officeart/2005/8/layout/default"/>
    <dgm:cxn modelId="{8A456AA4-2AFA-42C8-9E4A-81F8F090C508}" srcId="{08DBA003-5635-4F0A-B327-0EA25A2B6625}" destId="{93CD95C8-40D3-4784-9DFA-4357F7E29968}" srcOrd="2" destOrd="0" parTransId="{32483EA6-5D23-4083-BA2F-14D2F4097B27}" sibTransId="{FCC32E3B-2721-4DB3-A6AA-8D77725D3BFF}"/>
    <dgm:cxn modelId="{77153160-7CAB-492F-A02D-630F1030BAF9}" type="presOf" srcId="{D8DA4E56-1C04-4749-8102-CF54B5E91BF1}" destId="{860DFECA-419A-4EBB-A126-757DB41BF4E9}" srcOrd="0" destOrd="0" presId="urn:microsoft.com/office/officeart/2005/8/layout/default"/>
    <dgm:cxn modelId="{52E44B8E-DD02-418D-BA7F-5A0C48636B45}" type="presOf" srcId="{3560785D-7A20-4774-AC30-7A93D382EC4A}" destId="{80E2CEC1-49ED-4296-92FD-96845D052C7C}" srcOrd="0" destOrd="0" presId="urn:microsoft.com/office/officeart/2005/8/layout/default"/>
    <dgm:cxn modelId="{966891CB-5859-48D4-BBF1-9CDC2ACAF9F6}" type="presOf" srcId="{93CD95C8-40D3-4784-9DFA-4357F7E29968}" destId="{DD9F61BC-D729-4681-8F0D-015ECF50A371}" srcOrd="0" destOrd="0" presId="urn:microsoft.com/office/officeart/2005/8/layout/default"/>
    <dgm:cxn modelId="{3B635075-4949-4B33-8193-253302AF609F}" srcId="{08DBA003-5635-4F0A-B327-0EA25A2B6625}" destId="{D8DA4E56-1C04-4749-8102-CF54B5E91BF1}" srcOrd="0" destOrd="0" parTransId="{5E47BE51-3BC5-4546-B707-52F397A05BC0}" sibTransId="{18E31A5C-8691-4BB0-9849-9D7B4F7E9CF0}"/>
    <dgm:cxn modelId="{D2314996-C789-43CC-AE84-890679A8B008}" type="presOf" srcId="{915A56EA-3B01-45AC-A5C6-DF6F92D6AE54}" destId="{45694DC0-376E-4466-B2AE-7B83D40819B5}" srcOrd="0" destOrd="0" presId="urn:microsoft.com/office/officeart/2005/8/layout/default"/>
    <dgm:cxn modelId="{401F97A9-D76C-44A0-A8FC-25A3C6A5876B}" srcId="{08DBA003-5635-4F0A-B327-0EA25A2B6625}" destId="{3560785D-7A20-4774-AC30-7A93D382EC4A}" srcOrd="1" destOrd="0" parTransId="{305998CF-3D4C-4B10-84F5-212B68A35C06}" sibTransId="{F3FAF6B0-3050-490A-BC75-9C7A3F1CB2D8}"/>
    <dgm:cxn modelId="{5B2315DB-EE0B-4FBC-847D-BCD596DA6F12}" srcId="{08DBA003-5635-4F0A-B327-0EA25A2B6625}" destId="{915A56EA-3B01-45AC-A5C6-DF6F92D6AE54}" srcOrd="3" destOrd="0" parTransId="{83B7980A-8C99-454A-B6EC-6F08C29ED41B}" sibTransId="{0087F25C-4DB4-4B37-9F6F-7BE27F043FFC}"/>
    <dgm:cxn modelId="{DC62A7B3-56DA-47AC-BFE4-752ABD6E1803}" type="presParOf" srcId="{14CF7E10-BA1B-4B57-94E4-28E61E9266FA}" destId="{860DFECA-419A-4EBB-A126-757DB41BF4E9}" srcOrd="0" destOrd="0" presId="urn:microsoft.com/office/officeart/2005/8/layout/default"/>
    <dgm:cxn modelId="{2BE5216A-C6B3-44E3-8BE3-20B175C95C62}" type="presParOf" srcId="{14CF7E10-BA1B-4B57-94E4-28E61E9266FA}" destId="{1453BC50-9D7D-43CF-B16A-27712CA59802}" srcOrd="1" destOrd="0" presId="urn:microsoft.com/office/officeart/2005/8/layout/default"/>
    <dgm:cxn modelId="{82B57F8D-0745-4264-8A71-1430892C86D2}" type="presParOf" srcId="{14CF7E10-BA1B-4B57-94E4-28E61E9266FA}" destId="{80E2CEC1-49ED-4296-92FD-96845D052C7C}" srcOrd="2" destOrd="0" presId="urn:microsoft.com/office/officeart/2005/8/layout/default"/>
    <dgm:cxn modelId="{EAE24621-ED14-4341-AA86-59D22AC907D6}" type="presParOf" srcId="{14CF7E10-BA1B-4B57-94E4-28E61E9266FA}" destId="{AE09E88A-866D-475B-83CF-4706A9DBD2A4}" srcOrd="3" destOrd="0" presId="urn:microsoft.com/office/officeart/2005/8/layout/default"/>
    <dgm:cxn modelId="{23387D6E-986E-449B-A9CA-4FBB12E374A4}" type="presParOf" srcId="{14CF7E10-BA1B-4B57-94E4-28E61E9266FA}" destId="{DD9F61BC-D729-4681-8F0D-015ECF50A371}" srcOrd="4" destOrd="0" presId="urn:microsoft.com/office/officeart/2005/8/layout/default"/>
    <dgm:cxn modelId="{6DA820F6-094D-4A53-95E7-8E25D4D68951}" type="presParOf" srcId="{14CF7E10-BA1B-4B57-94E4-28E61E9266FA}" destId="{0AE89D18-C36E-4BD3-8E79-1DF413CE7B37}" srcOrd="5" destOrd="0" presId="urn:microsoft.com/office/officeart/2005/8/layout/default"/>
    <dgm:cxn modelId="{578EC807-CE57-45D5-BB8C-F7B8D9D9B25D}" type="presParOf" srcId="{14CF7E10-BA1B-4B57-94E4-28E61E9266FA}" destId="{45694DC0-376E-4466-B2AE-7B83D40819B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3EB9F8-50A2-4149-9E5A-1D355D3EEA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8AF39AB-B7B3-43AD-8715-D7147C4EC460}">
      <dgm:prSet/>
      <dgm:spPr/>
      <dgm:t>
        <a:bodyPr/>
        <a:lstStyle/>
        <a:p>
          <a:r>
            <a:rPr lang="en-US" b="1" dirty="0"/>
            <a:t>The Current status of research-policy linkage in Ethiopia</a:t>
          </a:r>
          <a:endParaRPr lang="en-US" dirty="0"/>
        </a:p>
      </dgm:t>
    </dgm:pt>
    <dgm:pt modelId="{25A49D03-E8B7-4D3A-AB1B-3C52005176BC}" type="parTrans" cxnId="{8C3B8C2D-5AA5-4FFB-A557-D40F582DE2AE}">
      <dgm:prSet/>
      <dgm:spPr/>
      <dgm:t>
        <a:bodyPr/>
        <a:lstStyle/>
        <a:p>
          <a:endParaRPr lang="en-US"/>
        </a:p>
      </dgm:t>
    </dgm:pt>
    <dgm:pt modelId="{CE718741-FF3F-4860-B573-611CDAAC6A23}" type="sibTrans" cxnId="{8C3B8C2D-5AA5-4FFB-A557-D40F582DE2AE}">
      <dgm:prSet/>
      <dgm:spPr/>
      <dgm:t>
        <a:bodyPr/>
        <a:lstStyle/>
        <a:p>
          <a:endParaRPr lang="en-US"/>
        </a:p>
      </dgm:t>
    </dgm:pt>
    <dgm:pt modelId="{8EB9AAD3-24F4-4D9C-B74B-99A9B51E1B95}">
      <dgm:prSet/>
      <dgm:spPr/>
      <dgm:t>
        <a:bodyPr/>
        <a:lstStyle/>
        <a:p>
          <a:r>
            <a:rPr lang="en-US"/>
            <a:t>Unsatisfactory but picking up in recent years</a:t>
          </a:r>
        </a:p>
      </dgm:t>
    </dgm:pt>
    <dgm:pt modelId="{06598E91-E58F-4C34-9E31-42D57BA29DDA}" type="parTrans" cxnId="{B43DF8CB-5D46-4ED8-9FD1-C8A0A6B3EF54}">
      <dgm:prSet/>
      <dgm:spPr/>
      <dgm:t>
        <a:bodyPr/>
        <a:lstStyle/>
        <a:p>
          <a:endParaRPr lang="en-US"/>
        </a:p>
      </dgm:t>
    </dgm:pt>
    <dgm:pt modelId="{5B6EB14C-A568-4C56-AFDF-0F0B0BBCC672}" type="sibTrans" cxnId="{B43DF8CB-5D46-4ED8-9FD1-C8A0A6B3EF54}">
      <dgm:prSet/>
      <dgm:spPr/>
      <dgm:t>
        <a:bodyPr/>
        <a:lstStyle/>
        <a:p>
          <a:endParaRPr lang="en-US"/>
        </a:p>
      </dgm:t>
    </dgm:pt>
    <dgm:pt modelId="{95BDCB4C-B3FC-4851-9ECB-7BAEB80C41A6}">
      <dgm:prSet/>
      <dgm:spPr/>
      <dgm:t>
        <a:bodyPr/>
        <a:lstStyle/>
        <a:p>
          <a:r>
            <a:rPr lang="en-US" dirty="0"/>
            <a:t>No mechanism to know  of research uptake by policymakers</a:t>
          </a:r>
        </a:p>
      </dgm:t>
    </dgm:pt>
    <dgm:pt modelId="{BE75A27D-EC42-4E80-B929-B0EA2C6DAEE7}" type="parTrans" cxnId="{BAF4F637-25FE-4066-83AE-9F1DADF7B5AD}">
      <dgm:prSet/>
      <dgm:spPr/>
      <dgm:t>
        <a:bodyPr/>
        <a:lstStyle/>
        <a:p>
          <a:endParaRPr lang="en-US"/>
        </a:p>
      </dgm:t>
    </dgm:pt>
    <dgm:pt modelId="{CFB5D887-8A5C-4500-91A6-E244BD810C02}" type="sibTrans" cxnId="{BAF4F637-25FE-4066-83AE-9F1DADF7B5AD}">
      <dgm:prSet/>
      <dgm:spPr/>
      <dgm:t>
        <a:bodyPr/>
        <a:lstStyle/>
        <a:p>
          <a:endParaRPr lang="en-US"/>
        </a:p>
      </dgm:t>
    </dgm:pt>
    <dgm:pt modelId="{FC1E38DA-9373-4149-9E91-B81310193117}">
      <dgm:prSet/>
      <dgm:spPr/>
      <dgm:t>
        <a:bodyPr/>
        <a:lstStyle/>
        <a:p>
          <a:r>
            <a:rPr lang="en-US" dirty="0"/>
            <a:t>Research is not readily available</a:t>
          </a:r>
        </a:p>
      </dgm:t>
    </dgm:pt>
    <dgm:pt modelId="{C9FEE405-6E03-40F3-B81A-95D03739009E}" type="parTrans" cxnId="{75CD8533-0697-4ABB-AD8E-46D0E04C3E9C}">
      <dgm:prSet/>
      <dgm:spPr/>
      <dgm:t>
        <a:bodyPr/>
        <a:lstStyle/>
        <a:p>
          <a:endParaRPr lang="en-US"/>
        </a:p>
      </dgm:t>
    </dgm:pt>
    <dgm:pt modelId="{79210477-75C7-4059-85B0-7FEE07E4C45F}" type="sibTrans" cxnId="{75CD8533-0697-4ABB-AD8E-46D0E04C3E9C}">
      <dgm:prSet/>
      <dgm:spPr/>
      <dgm:t>
        <a:bodyPr/>
        <a:lstStyle/>
        <a:p>
          <a:endParaRPr lang="en-US"/>
        </a:p>
      </dgm:t>
    </dgm:pt>
    <dgm:pt modelId="{410C19F6-655E-42E6-A465-45948DDB6A0C}">
      <dgm:prSet/>
      <dgm:spPr/>
      <dgm:t>
        <a:bodyPr/>
        <a:lstStyle/>
        <a:p>
          <a:r>
            <a:rPr lang="en-US" dirty="0"/>
            <a:t>Research is sought when the need arise – ad hoc</a:t>
          </a:r>
        </a:p>
      </dgm:t>
    </dgm:pt>
    <dgm:pt modelId="{14C6A8FE-D72E-4846-82A3-E51DB85F98CA}" type="parTrans" cxnId="{FB1D3A28-7DF3-4B37-BB88-22CF45F74264}">
      <dgm:prSet/>
      <dgm:spPr/>
      <dgm:t>
        <a:bodyPr/>
        <a:lstStyle/>
        <a:p>
          <a:endParaRPr lang="en-US"/>
        </a:p>
      </dgm:t>
    </dgm:pt>
    <dgm:pt modelId="{5710B9E2-FFE3-4D1E-996E-9881C0AB1FA6}" type="sibTrans" cxnId="{FB1D3A28-7DF3-4B37-BB88-22CF45F74264}">
      <dgm:prSet/>
      <dgm:spPr/>
      <dgm:t>
        <a:bodyPr/>
        <a:lstStyle/>
        <a:p>
          <a:endParaRPr lang="en-US"/>
        </a:p>
      </dgm:t>
    </dgm:pt>
    <dgm:pt modelId="{AC57F5D7-BAFA-4CFF-B5E8-0427398B4FC5}">
      <dgm:prSet/>
      <dgm:spPr/>
      <dgm:t>
        <a:bodyPr/>
        <a:lstStyle/>
        <a:p>
          <a:r>
            <a:rPr lang="en-US" dirty="0"/>
            <a:t>Conventional communication channels (</a:t>
          </a:r>
          <a:r>
            <a:rPr lang="en-US" dirty="0" err="1"/>
            <a:t>i.e</a:t>
          </a:r>
          <a:r>
            <a:rPr lang="en-US" dirty="0"/>
            <a:t> workshops ,conferences, reports etc.)not very effective</a:t>
          </a:r>
        </a:p>
      </dgm:t>
    </dgm:pt>
    <dgm:pt modelId="{7739A862-7D62-4F52-A10A-3955F7CA251B}" type="parTrans" cxnId="{4D328582-6123-40D7-BB79-BE03CCBC5C4C}">
      <dgm:prSet/>
      <dgm:spPr/>
      <dgm:t>
        <a:bodyPr/>
        <a:lstStyle/>
        <a:p>
          <a:endParaRPr lang="en-US"/>
        </a:p>
      </dgm:t>
    </dgm:pt>
    <dgm:pt modelId="{D356A642-6C33-45D9-BE1F-14513692AA15}" type="sibTrans" cxnId="{4D328582-6123-40D7-BB79-BE03CCBC5C4C}">
      <dgm:prSet/>
      <dgm:spPr/>
      <dgm:t>
        <a:bodyPr/>
        <a:lstStyle/>
        <a:p>
          <a:endParaRPr lang="en-US"/>
        </a:p>
      </dgm:t>
    </dgm:pt>
    <dgm:pt modelId="{4848F80A-7F61-4C00-954C-8D9E2D18D188}">
      <dgm:prSet/>
      <dgm:spPr/>
      <dgm:t>
        <a:bodyPr/>
        <a:lstStyle/>
        <a:p>
          <a:r>
            <a:rPr lang="en-US" dirty="0"/>
            <a:t> Limited attention to public awareness</a:t>
          </a:r>
        </a:p>
      </dgm:t>
    </dgm:pt>
    <dgm:pt modelId="{48F4DC2C-045E-4F1F-AA77-017716F74356}" type="parTrans" cxnId="{AC1B679E-1543-4482-AF95-069573B9CD1C}">
      <dgm:prSet/>
      <dgm:spPr/>
      <dgm:t>
        <a:bodyPr/>
        <a:lstStyle/>
        <a:p>
          <a:endParaRPr lang="en-GB"/>
        </a:p>
      </dgm:t>
    </dgm:pt>
    <dgm:pt modelId="{63C31120-A835-4906-B9AA-0587BFDCC69E}" type="sibTrans" cxnId="{AC1B679E-1543-4482-AF95-069573B9CD1C}">
      <dgm:prSet/>
      <dgm:spPr/>
      <dgm:t>
        <a:bodyPr/>
        <a:lstStyle/>
        <a:p>
          <a:endParaRPr lang="en-GB"/>
        </a:p>
      </dgm:t>
    </dgm:pt>
    <dgm:pt modelId="{473704C2-F49D-4F3A-A0DA-AFED11D49DA0}" type="pres">
      <dgm:prSet presAssocID="{DC3EB9F8-50A2-4149-9E5A-1D355D3EEAC3}" presName="linear" presStyleCnt="0">
        <dgm:presLayoutVars>
          <dgm:animLvl val="lvl"/>
          <dgm:resizeHandles val="exact"/>
        </dgm:presLayoutVars>
      </dgm:prSet>
      <dgm:spPr/>
      <dgm:t>
        <a:bodyPr/>
        <a:lstStyle/>
        <a:p>
          <a:endParaRPr lang="en-US"/>
        </a:p>
      </dgm:t>
    </dgm:pt>
    <dgm:pt modelId="{D8895A61-3764-404C-89B2-0672A03B1652}" type="pres">
      <dgm:prSet presAssocID="{B8AF39AB-B7B3-43AD-8715-D7147C4EC460}" presName="parentText" presStyleLbl="node1" presStyleIdx="0" presStyleCnt="1">
        <dgm:presLayoutVars>
          <dgm:chMax val="0"/>
          <dgm:bulletEnabled val="1"/>
        </dgm:presLayoutVars>
      </dgm:prSet>
      <dgm:spPr/>
      <dgm:t>
        <a:bodyPr/>
        <a:lstStyle/>
        <a:p>
          <a:endParaRPr lang="en-US"/>
        </a:p>
      </dgm:t>
    </dgm:pt>
    <dgm:pt modelId="{B0D4BD78-7A46-4FBB-BE2C-206D0795B72E}" type="pres">
      <dgm:prSet presAssocID="{B8AF39AB-B7B3-43AD-8715-D7147C4EC460}" presName="childText" presStyleLbl="revTx" presStyleIdx="0" presStyleCnt="1">
        <dgm:presLayoutVars>
          <dgm:bulletEnabled val="1"/>
        </dgm:presLayoutVars>
      </dgm:prSet>
      <dgm:spPr/>
      <dgm:t>
        <a:bodyPr/>
        <a:lstStyle/>
        <a:p>
          <a:endParaRPr lang="en-US"/>
        </a:p>
      </dgm:t>
    </dgm:pt>
  </dgm:ptLst>
  <dgm:cxnLst>
    <dgm:cxn modelId="{4D328582-6123-40D7-BB79-BE03CCBC5C4C}" srcId="{B8AF39AB-B7B3-43AD-8715-D7147C4EC460}" destId="{AC57F5D7-BAFA-4CFF-B5E8-0427398B4FC5}" srcOrd="4" destOrd="0" parTransId="{7739A862-7D62-4F52-A10A-3955F7CA251B}" sibTransId="{D356A642-6C33-45D9-BE1F-14513692AA15}"/>
    <dgm:cxn modelId="{FB1D3A28-7DF3-4B37-BB88-22CF45F74264}" srcId="{B8AF39AB-B7B3-43AD-8715-D7147C4EC460}" destId="{410C19F6-655E-42E6-A465-45948DDB6A0C}" srcOrd="3" destOrd="0" parTransId="{14C6A8FE-D72E-4846-82A3-E51DB85F98CA}" sibTransId="{5710B9E2-FFE3-4D1E-996E-9881C0AB1FA6}"/>
    <dgm:cxn modelId="{75CD8533-0697-4ABB-AD8E-46D0E04C3E9C}" srcId="{B8AF39AB-B7B3-43AD-8715-D7147C4EC460}" destId="{FC1E38DA-9373-4149-9E91-B81310193117}" srcOrd="2" destOrd="0" parTransId="{C9FEE405-6E03-40F3-B81A-95D03739009E}" sibTransId="{79210477-75C7-4059-85B0-7FEE07E4C45F}"/>
    <dgm:cxn modelId="{5011FF15-3217-409A-8762-08B5D2A1AD69}" type="presOf" srcId="{8EB9AAD3-24F4-4D9C-B74B-99A9B51E1B95}" destId="{B0D4BD78-7A46-4FBB-BE2C-206D0795B72E}" srcOrd="0" destOrd="0" presId="urn:microsoft.com/office/officeart/2005/8/layout/vList2"/>
    <dgm:cxn modelId="{B43DF8CB-5D46-4ED8-9FD1-C8A0A6B3EF54}" srcId="{B8AF39AB-B7B3-43AD-8715-D7147C4EC460}" destId="{8EB9AAD3-24F4-4D9C-B74B-99A9B51E1B95}" srcOrd="0" destOrd="0" parTransId="{06598E91-E58F-4C34-9E31-42D57BA29DDA}" sibTransId="{5B6EB14C-A568-4C56-AFDF-0F0B0BBCC672}"/>
    <dgm:cxn modelId="{AC1B679E-1543-4482-AF95-069573B9CD1C}" srcId="{B8AF39AB-B7B3-43AD-8715-D7147C4EC460}" destId="{4848F80A-7F61-4C00-954C-8D9E2D18D188}" srcOrd="5" destOrd="0" parTransId="{48F4DC2C-045E-4F1F-AA77-017716F74356}" sibTransId="{63C31120-A835-4906-B9AA-0587BFDCC69E}"/>
    <dgm:cxn modelId="{CD1BE219-3BAD-4E66-AF65-E1346CC12C03}" type="presOf" srcId="{4848F80A-7F61-4C00-954C-8D9E2D18D188}" destId="{B0D4BD78-7A46-4FBB-BE2C-206D0795B72E}" srcOrd="0" destOrd="5" presId="urn:microsoft.com/office/officeart/2005/8/layout/vList2"/>
    <dgm:cxn modelId="{B78E9055-9AD6-46D7-A598-128957B06744}" type="presOf" srcId="{B8AF39AB-B7B3-43AD-8715-D7147C4EC460}" destId="{D8895A61-3764-404C-89B2-0672A03B1652}" srcOrd="0" destOrd="0" presId="urn:microsoft.com/office/officeart/2005/8/layout/vList2"/>
    <dgm:cxn modelId="{8A729A25-10C7-43B2-B15C-EED09393F5C5}" type="presOf" srcId="{AC57F5D7-BAFA-4CFF-B5E8-0427398B4FC5}" destId="{B0D4BD78-7A46-4FBB-BE2C-206D0795B72E}" srcOrd="0" destOrd="4" presId="urn:microsoft.com/office/officeart/2005/8/layout/vList2"/>
    <dgm:cxn modelId="{386156DB-E1A5-4B83-B7DF-761FAD2F3D91}" type="presOf" srcId="{95BDCB4C-B3FC-4851-9ECB-7BAEB80C41A6}" destId="{B0D4BD78-7A46-4FBB-BE2C-206D0795B72E}" srcOrd="0" destOrd="1" presId="urn:microsoft.com/office/officeart/2005/8/layout/vList2"/>
    <dgm:cxn modelId="{F100F606-1446-4402-9B47-7E2F099281C5}" type="presOf" srcId="{FC1E38DA-9373-4149-9E91-B81310193117}" destId="{B0D4BD78-7A46-4FBB-BE2C-206D0795B72E}" srcOrd="0" destOrd="2" presId="urn:microsoft.com/office/officeart/2005/8/layout/vList2"/>
    <dgm:cxn modelId="{D5A38D53-9A22-4821-8FF2-E1F4E35C72A2}" type="presOf" srcId="{DC3EB9F8-50A2-4149-9E5A-1D355D3EEAC3}" destId="{473704C2-F49D-4F3A-A0DA-AFED11D49DA0}" srcOrd="0" destOrd="0" presId="urn:microsoft.com/office/officeart/2005/8/layout/vList2"/>
    <dgm:cxn modelId="{BAF4F637-25FE-4066-83AE-9F1DADF7B5AD}" srcId="{B8AF39AB-B7B3-43AD-8715-D7147C4EC460}" destId="{95BDCB4C-B3FC-4851-9ECB-7BAEB80C41A6}" srcOrd="1" destOrd="0" parTransId="{BE75A27D-EC42-4E80-B929-B0EA2C6DAEE7}" sibTransId="{CFB5D887-8A5C-4500-91A6-E244BD810C02}"/>
    <dgm:cxn modelId="{713AEF49-C6C8-4EED-B71D-6AD9E758769B}" type="presOf" srcId="{410C19F6-655E-42E6-A465-45948DDB6A0C}" destId="{B0D4BD78-7A46-4FBB-BE2C-206D0795B72E}" srcOrd="0" destOrd="3" presId="urn:microsoft.com/office/officeart/2005/8/layout/vList2"/>
    <dgm:cxn modelId="{8C3B8C2D-5AA5-4FFB-A557-D40F582DE2AE}" srcId="{DC3EB9F8-50A2-4149-9E5A-1D355D3EEAC3}" destId="{B8AF39AB-B7B3-43AD-8715-D7147C4EC460}" srcOrd="0" destOrd="0" parTransId="{25A49D03-E8B7-4D3A-AB1B-3C52005176BC}" sibTransId="{CE718741-FF3F-4860-B573-611CDAAC6A23}"/>
    <dgm:cxn modelId="{3E64379B-2B35-4D48-80AA-E9A02598C224}" type="presParOf" srcId="{473704C2-F49D-4F3A-A0DA-AFED11D49DA0}" destId="{D8895A61-3764-404C-89B2-0672A03B1652}" srcOrd="0" destOrd="0" presId="urn:microsoft.com/office/officeart/2005/8/layout/vList2"/>
    <dgm:cxn modelId="{8F8F0DE6-0FBF-4412-9506-432D3D9D3FBE}" type="presParOf" srcId="{473704C2-F49D-4F3A-A0DA-AFED11D49DA0}" destId="{B0D4BD78-7A46-4FBB-BE2C-206D0795B72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2CD62-DDD1-461F-8FBF-A23899DE7AE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6604C4-0B3D-4035-9549-88FB8529B86F}">
      <dgm:prSet/>
      <dgm:spPr/>
      <dgm:t>
        <a:bodyPr/>
        <a:lstStyle/>
        <a:p>
          <a:r>
            <a:rPr lang="en-US" dirty="0"/>
            <a:t>Climate Resilient Green Economy mainstreaming</a:t>
          </a:r>
        </a:p>
      </dgm:t>
    </dgm:pt>
    <dgm:pt modelId="{BD341336-A4A3-4DB2-9D39-CF31AE4106A2}" type="parTrans" cxnId="{D06920D5-5481-4DBD-BABC-C2997A9BB869}">
      <dgm:prSet/>
      <dgm:spPr/>
      <dgm:t>
        <a:bodyPr/>
        <a:lstStyle/>
        <a:p>
          <a:endParaRPr lang="en-US"/>
        </a:p>
      </dgm:t>
    </dgm:pt>
    <dgm:pt modelId="{2640C7E5-A962-466A-9D72-A23025BAE7BD}" type="sibTrans" cxnId="{D06920D5-5481-4DBD-BABC-C2997A9BB869}">
      <dgm:prSet/>
      <dgm:spPr/>
      <dgm:t>
        <a:bodyPr/>
        <a:lstStyle/>
        <a:p>
          <a:endParaRPr lang="en-US"/>
        </a:p>
      </dgm:t>
    </dgm:pt>
    <dgm:pt modelId="{C78D85A4-DA77-4D1C-B5F7-15D922DACC2E}">
      <dgm:prSet/>
      <dgm:spPr/>
      <dgm:t>
        <a:bodyPr/>
        <a:lstStyle/>
        <a:p>
          <a:r>
            <a:rPr lang="en-US"/>
            <a:t>CRGE knowledge hub database/ website</a:t>
          </a:r>
        </a:p>
      </dgm:t>
    </dgm:pt>
    <dgm:pt modelId="{FC4F1855-DD97-4A66-9774-0C911103ABC0}" type="parTrans" cxnId="{31B22C0C-6CB2-459C-8654-362F13BDD584}">
      <dgm:prSet/>
      <dgm:spPr/>
      <dgm:t>
        <a:bodyPr/>
        <a:lstStyle/>
        <a:p>
          <a:endParaRPr lang="en-US"/>
        </a:p>
      </dgm:t>
    </dgm:pt>
    <dgm:pt modelId="{7187AF16-1B95-4ED0-BBAB-26834541B3AE}" type="sibTrans" cxnId="{31B22C0C-6CB2-459C-8654-362F13BDD584}">
      <dgm:prSet/>
      <dgm:spPr/>
      <dgm:t>
        <a:bodyPr/>
        <a:lstStyle/>
        <a:p>
          <a:endParaRPr lang="en-US"/>
        </a:p>
      </dgm:t>
    </dgm:pt>
    <dgm:pt modelId="{865E34C4-D9D9-4E46-B62B-5F6DBBF2C4FA}">
      <dgm:prSet/>
      <dgm:spPr/>
      <dgm:t>
        <a:bodyPr/>
        <a:lstStyle/>
        <a:p>
          <a:r>
            <a:rPr lang="en-US"/>
            <a:t>CRGE Indicator assessment</a:t>
          </a:r>
        </a:p>
      </dgm:t>
    </dgm:pt>
    <dgm:pt modelId="{0B687187-7555-4D7B-9A41-EBBF8BDCA878}" type="parTrans" cxnId="{71BC4CC0-CD77-46B2-863A-A4DF5BDD9455}">
      <dgm:prSet/>
      <dgm:spPr/>
      <dgm:t>
        <a:bodyPr/>
        <a:lstStyle/>
        <a:p>
          <a:endParaRPr lang="en-US"/>
        </a:p>
      </dgm:t>
    </dgm:pt>
    <dgm:pt modelId="{4E435CC0-88FA-4217-8C95-3271AEA78B80}" type="sibTrans" cxnId="{71BC4CC0-CD77-46B2-863A-A4DF5BDD9455}">
      <dgm:prSet/>
      <dgm:spPr/>
      <dgm:t>
        <a:bodyPr/>
        <a:lstStyle/>
        <a:p>
          <a:endParaRPr lang="en-US"/>
        </a:p>
      </dgm:t>
    </dgm:pt>
    <dgm:pt modelId="{028C462C-8134-4008-9548-EC1D514A1B43}">
      <dgm:prSet/>
      <dgm:spPr/>
      <dgm:t>
        <a:bodyPr/>
        <a:lstStyle/>
        <a:p>
          <a:r>
            <a:rPr lang="en-US"/>
            <a:t>MRV</a:t>
          </a:r>
        </a:p>
      </dgm:t>
    </dgm:pt>
    <dgm:pt modelId="{C2B04917-A465-4FC1-97AF-D6954E2E3CF3}" type="parTrans" cxnId="{BE917B93-0951-4674-9909-F1AC1C1E0AC1}">
      <dgm:prSet/>
      <dgm:spPr/>
      <dgm:t>
        <a:bodyPr/>
        <a:lstStyle/>
        <a:p>
          <a:endParaRPr lang="en-US"/>
        </a:p>
      </dgm:t>
    </dgm:pt>
    <dgm:pt modelId="{053F4F51-E0D9-4F64-B660-407E6797BDFC}" type="sibTrans" cxnId="{BE917B93-0951-4674-9909-F1AC1C1E0AC1}">
      <dgm:prSet/>
      <dgm:spPr/>
      <dgm:t>
        <a:bodyPr/>
        <a:lstStyle/>
        <a:p>
          <a:endParaRPr lang="en-US"/>
        </a:p>
      </dgm:t>
    </dgm:pt>
    <dgm:pt modelId="{D0FDBD66-9289-45DC-80DE-8DAA90C04078}">
      <dgm:prSet/>
      <dgm:spPr/>
      <dgm:t>
        <a:bodyPr/>
        <a:lstStyle/>
        <a:p>
          <a:r>
            <a:rPr lang="en-US" dirty="0"/>
            <a:t>NDC</a:t>
          </a:r>
        </a:p>
      </dgm:t>
    </dgm:pt>
    <dgm:pt modelId="{2022D4FA-D74F-4CD6-8332-2212E30E7195}" type="parTrans" cxnId="{9D8EC6F8-6CF7-4801-90E4-430E0F3E96A2}">
      <dgm:prSet/>
      <dgm:spPr/>
      <dgm:t>
        <a:bodyPr/>
        <a:lstStyle/>
        <a:p>
          <a:endParaRPr lang="en-GB"/>
        </a:p>
      </dgm:t>
    </dgm:pt>
    <dgm:pt modelId="{18D349E6-502A-4BC6-ADA8-D5C6CAD86EDA}" type="sibTrans" cxnId="{9D8EC6F8-6CF7-4801-90E4-430E0F3E96A2}">
      <dgm:prSet/>
      <dgm:spPr/>
      <dgm:t>
        <a:bodyPr/>
        <a:lstStyle/>
        <a:p>
          <a:endParaRPr lang="en-GB"/>
        </a:p>
      </dgm:t>
    </dgm:pt>
    <dgm:pt modelId="{19FF3DE4-68F8-422E-A38A-F5795E26BE6D}" type="pres">
      <dgm:prSet presAssocID="{DAB2CD62-DDD1-461F-8FBF-A23899DE7AE7}" presName="linear" presStyleCnt="0">
        <dgm:presLayoutVars>
          <dgm:animLvl val="lvl"/>
          <dgm:resizeHandles val="exact"/>
        </dgm:presLayoutVars>
      </dgm:prSet>
      <dgm:spPr/>
      <dgm:t>
        <a:bodyPr/>
        <a:lstStyle/>
        <a:p>
          <a:endParaRPr lang="en-US"/>
        </a:p>
      </dgm:t>
    </dgm:pt>
    <dgm:pt modelId="{20FA6762-610E-425C-9B7D-470E11BE7464}" type="pres">
      <dgm:prSet presAssocID="{E86604C4-0B3D-4035-9549-88FB8529B86F}" presName="parentText" presStyleLbl="node1" presStyleIdx="0" presStyleCnt="5">
        <dgm:presLayoutVars>
          <dgm:chMax val="0"/>
          <dgm:bulletEnabled val="1"/>
        </dgm:presLayoutVars>
      </dgm:prSet>
      <dgm:spPr/>
      <dgm:t>
        <a:bodyPr/>
        <a:lstStyle/>
        <a:p>
          <a:endParaRPr lang="en-US"/>
        </a:p>
      </dgm:t>
    </dgm:pt>
    <dgm:pt modelId="{26403018-CAA8-4EEF-A732-CEC5D6A67491}" type="pres">
      <dgm:prSet presAssocID="{2640C7E5-A962-466A-9D72-A23025BAE7BD}" presName="spacer" presStyleCnt="0"/>
      <dgm:spPr/>
    </dgm:pt>
    <dgm:pt modelId="{2DE29B56-D866-472F-A95F-3430D3713CB5}" type="pres">
      <dgm:prSet presAssocID="{C78D85A4-DA77-4D1C-B5F7-15D922DACC2E}" presName="parentText" presStyleLbl="node1" presStyleIdx="1" presStyleCnt="5">
        <dgm:presLayoutVars>
          <dgm:chMax val="0"/>
          <dgm:bulletEnabled val="1"/>
        </dgm:presLayoutVars>
      </dgm:prSet>
      <dgm:spPr/>
      <dgm:t>
        <a:bodyPr/>
        <a:lstStyle/>
        <a:p>
          <a:endParaRPr lang="en-US"/>
        </a:p>
      </dgm:t>
    </dgm:pt>
    <dgm:pt modelId="{B5205C77-90BC-4006-B745-BB54C33DBF00}" type="pres">
      <dgm:prSet presAssocID="{7187AF16-1B95-4ED0-BBAB-26834541B3AE}" presName="spacer" presStyleCnt="0"/>
      <dgm:spPr/>
    </dgm:pt>
    <dgm:pt modelId="{7F75D303-8F4F-4A28-A72C-9EE2EF7DBE3E}" type="pres">
      <dgm:prSet presAssocID="{865E34C4-D9D9-4E46-B62B-5F6DBBF2C4FA}" presName="parentText" presStyleLbl="node1" presStyleIdx="2" presStyleCnt="5">
        <dgm:presLayoutVars>
          <dgm:chMax val="0"/>
          <dgm:bulletEnabled val="1"/>
        </dgm:presLayoutVars>
      </dgm:prSet>
      <dgm:spPr/>
      <dgm:t>
        <a:bodyPr/>
        <a:lstStyle/>
        <a:p>
          <a:endParaRPr lang="en-US"/>
        </a:p>
      </dgm:t>
    </dgm:pt>
    <dgm:pt modelId="{90BA6159-824A-424C-8D5F-13ABA2A0DDFF}" type="pres">
      <dgm:prSet presAssocID="{4E435CC0-88FA-4217-8C95-3271AEA78B80}" presName="spacer" presStyleCnt="0"/>
      <dgm:spPr/>
    </dgm:pt>
    <dgm:pt modelId="{C0F14796-01CC-4CDD-911C-0198BB9B70F4}" type="pres">
      <dgm:prSet presAssocID="{028C462C-8134-4008-9548-EC1D514A1B43}" presName="parentText" presStyleLbl="node1" presStyleIdx="3" presStyleCnt="5">
        <dgm:presLayoutVars>
          <dgm:chMax val="0"/>
          <dgm:bulletEnabled val="1"/>
        </dgm:presLayoutVars>
      </dgm:prSet>
      <dgm:spPr/>
      <dgm:t>
        <a:bodyPr/>
        <a:lstStyle/>
        <a:p>
          <a:endParaRPr lang="en-US"/>
        </a:p>
      </dgm:t>
    </dgm:pt>
    <dgm:pt modelId="{5B9D3F97-98BA-4B6B-B64A-510E54608F14}" type="pres">
      <dgm:prSet presAssocID="{053F4F51-E0D9-4F64-B660-407E6797BDFC}" presName="spacer" presStyleCnt="0"/>
      <dgm:spPr/>
    </dgm:pt>
    <dgm:pt modelId="{A6361F7E-472D-4A88-98C2-86102D50E9A0}" type="pres">
      <dgm:prSet presAssocID="{D0FDBD66-9289-45DC-80DE-8DAA90C04078}" presName="parentText" presStyleLbl="node1" presStyleIdx="4" presStyleCnt="5">
        <dgm:presLayoutVars>
          <dgm:chMax val="0"/>
          <dgm:bulletEnabled val="1"/>
        </dgm:presLayoutVars>
      </dgm:prSet>
      <dgm:spPr/>
      <dgm:t>
        <a:bodyPr/>
        <a:lstStyle/>
        <a:p>
          <a:endParaRPr lang="en-US"/>
        </a:p>
      </dgm:t>
    </dgm:pt>
  </dgm:ptLst>
  <dgm:cxnLst>
    <dgm:cxn modelId="{8EFEDA4E-F6A9-45C1-9A3C-2E151A4F97B7}" type="presOf" srcId="{DAB2CD62-DDD1-461F-8FBF-A23899DE7AE7}" destId="{19FF3DE4-68F8-422E-A38A-F5795E26BE6D}" srcOrd="0" destOrd="0" presId="urn:microsoft.com/office/officeart/2005/8/layout/vList2"/>
    <dgm:cxn modelId="{D51F39D3-90C5-4145-BF90-F9EA9D5A11E5}" type="presOf" srcId="{E86604C4-0B3D-4035-9549-88FB8529B86F}" destId="{20FA6762-610E-425C-9B7D-470E11BE7464}" srcOrd="0" destOrd="0" presId="urn:microsoft.com/office/officeart/2005/8/layout/vList2"/>
    <dgm:cxn modelId="{31B22C0C-6CB2-459C-8654-362F13BDD584}" srcId="{DAB2CD62-DDD1-461F-8FBF-A23899DE7AE7}" destId="{C78D85A4-DA77-4D1C-B5F7-15D922DACC2E}" srcOrd="1" destOrd="0" parTransId="{FC4F1855-DD97-4A66-9774-0C911103ABC0}" sibTransId="{7187AF16-1B95-4ED0-BBAB-26834541B3AE}"/>
    <dgm:cxn modelId="{C50AAE4B-7F3A-430A-BC8C-3AE0E54D42B4}" type="presOf" srcId="{865E34C4-D9D9-4E46-B62B-5F6DBBF2C4FA}" destId="{7F75D303-8F4F-4A28-A72C-9EE2EF7DBE3E}" srcOrd="0" destOrd="0" presId="urn:microsoft.com/office/officeart/2005/8/layout/vList2"/>
    <dgm:cxn modelId="{9D8EC6F8-6CF7-4801-90E4-430E0F3E96A2}" srcId="{DAB2CD62-DDD1-461F-8FBF-A23899DE7AE7}" destId="{D0FDBD66-9289-45DC-80DE-8DAA90C04078}" srcOrd="4" destOrd="0" parTransId="{2022D4FA-D74F-4CD6-8332-2212E30E7195}" sibTransId="{18D349E6-502A-4BC6-ADA8-D5C6CAD86EDA}"/>
    <dgm:cxn modelId="{6596E0C5-C022-4A7B-8459-116D7DDBAE96}" type="presOf" srcId="{028C462C-8134-4008-9548-EC1D514A1B43}" destId="{C0F14796-01CC-4CDD-911C-0198BB9B70F4}" srcOrd="0" destOrd="0" presId="urn:microsoft.com/office/officeart/2005/8/layout/vList2"/>
    <dgm:cxn modelId="{1F9D06E1-0FDB-4860-8772-25DC87BD4666}" type="presOf" srcId="{C78D85A4-DA77-4D1C-B5F7-15D922DACC2E}" destId="{2DE29B56-D866-472F-A95F-3430D3713CB5}" srcOrd="0" destOrd="0" presId="urn:microsoft.com/office/officeart/2005/8/layout/vList2"/>
    <dgm:cxn modelId="{71BC4CC0-CD77-46B2-863A-A4DF5BDD9455}" srcId="{DAB2CD62-DDD1-461F-8FBF-A23899DE7AE7}" destId="{865E34C4-D9D9-4E46-B62B-5F6DBBF2C4FA}" srcOrd="2" destOrd="0" parTransId="{0B687187-7555-4D7B-9A41-EBBF8BDCA878}" sibTransId="{4E435CC0-88FA-4217-8C95-3271AEA78B80}"/>
    <dgm:cxn modelId="{BE3D5F27-7EFB-423C-9E44-F6ED03C33479}" type="presOf" srcId="{D0FDBD66-9289-45DC-80DE-8DAA90C04078}" destId="{A6361F7E-472D-4A88-98C2-86102D50E9A0}" srcOrd="0" destOrd="0" presId="urn:microsoft.com/office/officeart/2005/8/layout/vList2"/>
    <dgm:cxn modelId="{D06920D5-5481-4DBD-BABC-C2997A9BB869}" srcId="{DAB2CD62-DDD1-461F-8FBF-A23899DE7AE7}" destId="{E86604C4-0B3D-4035-9549-88FB8529B86F}" srcOrd="0" destOrd="0" parTransId="{BD341336-A4A3-4DB2-9D39-CF31AE4106A2}" sibTransId="{2640C7E5-A962-466A-9D72-A23025BAE7BD}"/>
    <dgm:cxn modelId="{BE917B93-0951-4674-9909-F1AC1C1E0AC1}" srcId="{DAB2CD62-DDD1-461F-8FBF-A23899DE7AE7}" destId="{028C462C-8134-4008-9548-EC1D514A1B43}" srcOrd="3" destOrd="0" parTransId="{C2B04917-A465-4FC1-97AF-D6954E2E3CF3}" sibTransId="{053F4F51-E0D9-4F64-B660-407E6797BDFC}"/>
    <dgm:cxn modelId="{27C19E02-65ED-4379-83EF-99D069B78C54}" type="presParOf" srcId="{19FF3DE4-68F8-422E-A38A-F5795E26BE6D}" destId="{20FA6762-610E-425C-9B7D-470E11BE7464}" srcOrd="0" destOrd="0" presId="urn:microsoft.com/office/officeart/2005/8/layout/vList2"/>
    <dgm:cxn modelId="{457C6AF0-D573-417B-BEDA-E71694A126C0}" type="presParOf" srcId="{19FF3DE4-68F8-422E-A38A-F5795E26BE6D}" destId="{26403018-CAA8-4EEF-A732-CEC5D6A67491}" srcOrd="1" destOrd="0" presId="urn:microsoft.com/office/officeart/2005/8/layout/vList2"/>
    <dgm:cxn modelId="{56CBEE74-A014-4138-BA1B-D48B9D49B266}" type="presParOf" srcId="{19FF3DE4-68F8-422E-A38A-F5795E26BE6D}" destId="{2DE29B56-D866-472F-A95F-3430D3713CB5}" srcOrd="2" destOrd="0" presId="urn:microsoft.com/office/officeart/2005/8/layout/vList2"/>
    <dgm:cxn modelId="{D9DC2EA7-4C67-4473-99D4-555F18D25005}" type="presParOf" srcId="{19FF3DE4-68F8-422E-A38A-F5795E26BE6D}" destId="{B5205C77-90BC-4006-B745-BB54C33DBF00}" srcOrd="3" destOrd="0" presId="urn:microsoft.com/office/officeart/2005/8/layout/vList2"/>
    <dgm:cxn modelId="{58EDA5FF-0BAA-449B-A76A-574C1090B03C}" type="presParOf" srcId="{19FF3DE4-68F8-422E-A38A-F5795E26BE6D}" destId="{7F75D303-8F4F-4A28-A72C-9EE2EF7DBE3E}" srcOrd="4" destOrd="0" presId="urn:microsoft.com/office/officeart/2005/8/layout/vList2"/>
    <dgm:cxn modelId="{104F74F4-5704-4D0E-9B1F-F236337422AC}" type="presParOf" srcId="{19FF3DE4-68F8-422E-A38A-F5795E26BE6D}" destId="{90BA6159-824A-424C-8D5F-13ABA2A0DDFF}" srcOrd="5" destOrd="0" presId="urn:microsoft.com/office/officeart/2005/8/layout/vList2"/>
    <dgm:cxn modelId="{4AE8FAE6-4D86-4271-849B-64916101F5B9}" type="presParOf" srcId="{19FF3DE4-68F8-422E-A38A-F5795E26BE6D}" destId="{C0F14796-01CC-4CDD-911C-0198BB9B70F4}" srcOrd="6" destOrd="0" presId="urn:microsoft.com/office/officeart/2005/8/layout/vList2"/>
    <dgm:cxn modelId="{F30DC496-9F55-4841-A993-E13E44711104}" type="presParOf" srcId="{19FF3DE4-68F8-422E-A38A-F5795E26BE6D}" destId="{5B9D3F97-98BA-4B6B-B64A-510E54608F14}" srcOrd="7" destOrd="0" presId="urn:microsoft.com/office/officeart/2005/8/layout/vList2"/>
    <dgm:cxn modelId="{FC5C3062-0377-4B08-8888-AE495E352C93}" type="presParOf" srcId="{19FF3DE4-68F8-422E-A38A-F5795E26BE6D}" destId="{A6361F7E-472D-4A88-98C2-86102D50E9A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B2CD62-DDD1-461F-8FBF-A23899DE7AE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9FFE087-A96D-43D1-8F32-09CA35C5337E}">
      <dgm:prSet custT="1"/>
      <dgm:spPr/>
      <dgm:t>
        <a:bodyPr/>
        <a:lstStyle/>
        <a:p>
          <a:r>
            <a:rPr lang="en-US" sz="3000" dirty="0"/>
            <a:t>Community projects and sectoral activities(SLM, watershed ,land restoration)</a:t>
          </a:r>
        </a:p>
      </dgm:t>
    </dgm:pt>
    <dgm:pt modelId="{ED65577A-4850-4A28-AA6A-0AA65DB36AA5}" type="parTrans" cxnId="{2A663CF6-6A60-41B5-A218-EEF98DB61AB5}">
      <dgm:prSet/>
      <dgm:spPr/>
      <dgm:t>
        <a:bodyPr/>
        <a:lstStyle/>
        <a:p>
          <a:endParaRPr lang="en-US"/>
        </a:p>
      </dgm:t>
    </dgm:pt>
    <dgm:pt modelId="{387FFD9E-51F8-4CAF-87AB-C24E4797161F}" type="sibTrans" cxnId="{2A663CF6-6A60-41B5-A218-EEF98DB61AB5}">
      <dgm:prSet/>
      <dgm:spPr/>
      <dgm:t>
        <a:bodyPr/>
        <a:lstStyle/>
        <a:p>
          <a:endParaRPr lang="en-US"/>
        </a:p>
      </dgm:t>
    </dgm:pt>
    <dgm:pt modelId="{D8D546B0-9671-4D2D-9689-4BAED0EEB882}">
      <dgm:prSet custT="1"/>
      <dgm:spPr/>
      <dgm:t>
        <a:bodyPr/>
        <a:lstStyle/>
        <a:p>
          <a:r>
            <a:rPr lang="en-US" sz="3000" dirty="0"/>
            <a:t>Network amongst key stakeholders/research collaboration</a:t>
          </a:r>
        </a:p>
      </dgm:t>
    </dgm:pt>
    <dgm:pt modelId="{DBADEF67-FC0A-4777-922C-49F925EC794B}" type="parTrans" cxnId="{DD32D591-1E69-4343-9206-50325C50187B}">
      <dgm:prSet/>
      <dgm:spPr/>
      <dgm:t>
        <a:bodyPr/>
        <a:lstStyle/>
        <a:p>
          <a:endParaRPr lang="en-GB"/>
        </a:p>
      </dgm:t>
    </dgm:pt>
    <dgm:pt modelId="{09673922-63C6-45CB-9D13-1F91DE164539}" type="sibTrans" cxnId="{DD32D591-1E69-4343-9206-50325C50187B}">
      <dgm:prSet/>
      <dgm:spPr/>
      <dgm:t>
        <a:bodyPr/>
        <a:lstStyle/>
        <a:p>
          <a:endParaRPr lang="en-GB"/>
        </a:p>
      </dgm:t>
    </dgm:pt>
    <dgm:pt modelId="{97339A9B-2B2C-4456-AED5-CF7340DDA910}">
      <dgm:prSet custT="1"/>
      <dgm:spPr/>
      <dgm:t>
        <a:bodyPr/>
        <a:lstStyle/>
        <a:p>
          <a:r>
            <a:rPr lang="en-US" sz="3000" dirty="0"/>
            <a:t>National communication tools on state of environment</a:t>
          </a:r>
        </a:p>
      </dgm:t>
    </dgm:pt>
    <dgm:pt modelId="{985F1B77-26CC-475A-A2B0-9C0B2EC049C5}" type="parTrans" cxnId="{EFAD1CC7-BFDA-4317-BA26-22BB22F1D6C6}">
      <dgm:prSet/>
      <dgm:spPr/>
      <dgm:t>
        <a:bodyPr/>
        <a:lstStyle/>
        <a:p>
          <a:endParaRPr lang="en-GB"/>
        </a:p>
      </dgm:t>
    </dgm:pt>
    <dgm:pt modelId="{9BDE9BC7-298E-4ED2-9DA9-C3AB17C17933}" type="sibTrans" cxnId="{EFAD1CC7-BFDA-4317-BA26-22BB22F1D6C6}">
      <dgm:prSet/>
      <dgm:spPr/>
      <dgm:t>
        <a:bodyPr/>
        <a:lstStyle/>
        <a:p>
          <a:endParaRPr lang="en-GB"/>
        </a:p>
      </dgm:t>
    </dgm:pt>
    <dgm:pt modelId="{19FF3DE4-68F8-422E-A38A-F5795E26BE6D}" type="pres">
      <dgm:prSet presAssocID="{DAB2CD62-DDD1-461F-8FBF-A23899DE7AE7}" presName="linear" presStyleCnt="0">
        <dgm:presLayoutVars>
          <dgm:animLvl val="lvl"/>
          <dgm:resizeHandles val="exact"/>
        </dgm:presLayoutVars>
      </dgm:prSet>
      <dgm:spPr/>
      <dgm:t>
        <a:bodyPr/>
        <a:lstStyle/>
        <a:p>
          <a:endParaRPr lang="en-US"/>
        </a:p>
      </dgm:t>
    </dgm:pt>
    <dgm:pt modelId="{41EA18FD-0DA1-4453-8388-B4BBE8923446}" type="pres">
      <dgm:prSet presAssocID="{19FFE087-A96D-43D1-8F32-09CA35C5337E}" presName="parentText" presStyleLbl="node1" presStyleIdx="0" presStyleCnt="3" custScaleY="96381">
        <dgm:presLayoutVars>
          <dgm:chMax val="0"/>
          <dgm:bulletEnabled val="1"/>
        </dgm:presLayoutVars>
      </dgm:prSet>
      <dgm:spPr/>
      <dgm:t>
        <a:bodyPr/>
        <a:lstStyle/>
        <a:p>
          <a:endParaRPr lang="en-US"/>
        </a:p>
      </dgm:t>
    </dgm:pt>
    <dgm:pt modelId="{71B5D4CF-19AA-4675-8E8E-3B1D153D3C5E}" type="pres">
      <dgm:prSet presAssocID="{387FFD9E-51F8-4CAF-87AB-C24E4797161F}" presName="spacer" presStyleCnt="0"/>
      <dgm:spPr/>
    </dgm:pt>
    <dgm:pt modelId="{D55428A5-54A8-493B-84A6-5CCA0C542C06}" type="pres">
      <dgm:prSet presAssocID="{D8D546B0-9671-4D2D-9689-4BAED0EEB882}" presName="parentText" presStyleLbl="node1" presStyleIdx="1" presStyleCnt="3">
        <dgm:presLayoutVars>
          <dgm:chMax val="0"/>
          <dgm:bulletEnabled val="1"/>
        </dgm:presLayoutVars>
      </dgm:prSet>
      <dgm:spPr/>
      <dgm:t>
        <a:bodyPr/>
        <a:lstStyle/>
        <a:p>
          <a:endParaRPr lang="en-US"/>
        </a:p>
      </dgm:t>
    </dgm:pt>
    <dgm:pt modelId="{89992E82-B540-4209-85A1-94E491D7B804}" type="pres">
      <dgm:prSet presAssocID="{09673922-63C6-45CB-9D13-1F91DE164539}" presName="spacer" presStyleCnt="0"/>
      <dgm:spPr/>
    </dgm:pt>
    <dgm:pt modelId="{5548C072-8F6C-4ED5-BD30-4712BD525591}" type="pres">
      <dgm:prSet presAssocID="{97339A9B-2B2C-4456-AED5-CF7340DDA910}" presName="parentText" presStyleLbl="node1" presStyleIdx="2" presStyleCnt="3">
        <dgm:presLayoutVars>
          <dgm:chMax val="0"/>
          <dgm:bulletEnabled val="1"/>
        </dgm:presLayoutVars>
      </dgm:prSet>
      <dgm:spPr/>
      <dgm:t>
        <a:bodyPr/>
        <a:lstStyle/>
        <a:p>
          <a:endParaRPr lang="en-US"/>
        </a:p>
      </dgm:t>
    </dgm:pt>
  </dgm:ptLst>
  <dgm:cxnLst>
    <dgm:cxn modelId="{EFAD1CC7-BFDA-4317-BA26-22BB22F1D6C6}" srcId="{DAB2CD62-DDD1-461F-8FBF-A23899DE7AE7}" destId="{97339A9B-2B2C-4456-AED5-CF7340DDA910}" srcOrd="2" destOrd="0" parTransId="{985F1B77-26CC-475A-A2B0-9C0B2EC049C5}" sibTransId="{9BDE9BC7-298E-4ED2-9DA9-C3AB17C17933}"/>
    <dgm:cxn modelId="{8EFEDA4E-F6A9-45C1-9A3C-2E151A4F97B7}" type="presOf" srcId="{DAB2CD62-DDD1-461F-8FBF-A23899DE7AE7}" destId="{19FF3DE4-68F8-422E-A38A-F5795E26BE6D}" srcOrd="0" destOrd="0" presId="urn:microsoft.com/office/officeart/2005/8/layout/vList2"/>
    <dgm:cxn modelId="{2A663CF6-6A60-41B5-A218-EEF98DB61AB5}" srcId="{DAB2CD62-DDD1-461F-8FBF-A23899DE7AE7}" destId="{19FFE087-A96D-43D1-8F32-09CA35C5337E}" srcOrd="0" destOrd="0" parTransId="{ED65577A-4850-4A28-AA6A-0AA65DB36AA5}" sibTransId="{387FFD9E-51F8-4CAF-87AB-C24E4797161F}"/>
    <dgm:cxn modelId="{DF2538D0-FE77-43D8-8778-164B7F4C48E9}" type="presOf" srcId="{D8D546B0-9671-4D2D-9689-4BAED0EEB882}" destId="{D55428A5-54A8-493B-84A6-5CCA0C542C06}" srcOrd="0" destOrd="0" presId="urn:microsoft.com/office/officeart/2005/8/layout/vList2"/>
    <dgm:cxn modelId="{2CD135AC-5C62-4F19-9D34-0149FDF4F348}" type="presOf" srcId="{97339A9B-2B2C-4456-AED5-CF7340DDA910}" destId="{5548C072-8F6C-4ED5-BD30-4712BD525591}" srcOrd="0" destOrd="0" presId="urn:microsoft.com/office/officeart/2005/8/layout/vList2"/>
    <dgm:cxn modelId="{DD32D591-1E69-4343-9206-50325C50187B}" srcId="{DAB2CD62-DDD1-461F-8FBF-A23899DE7AE7}" destId="{D8D546B0-9671-4D2D-9689-4BAED0EEB882}" srcOrd="1" destOrd="0" parTransId="{DBADEF67-FC0A-4777-922C-49F925EC794B}" sibTransId="{09673922-63C6-45CB-9D13-1F91DE164539}"/>
    <dgm:cxn modelId="{649F784C-85F9-47D3-84A4-5AE6D621900F}" type="presOf" srcId="{19FFE087-A96D-43D1-8F32-09CA35C5337E}" destId="{41EA18FD-0DA1-4453-8388-B4BBE8923446}" srcOrd="0" destOrd="0" presId="urn:microsoft.com/office/officeart/2005/8/layout/vList2"/>
    <dgm:cxn modelId="{B45AAE62-0BFF-4A90-8039-AC2781356834}" type="presParOf" srcId="{19FF3DE4-68F8-422E-A38A-F5795E26BE6D}" destId="{41EA18FD-0DA1-4453-8388-B4BBE8923446}" srcOrd="0" destOrd="0" presId="urn:microsoft.com/office/officeart/2005/8/layout/vList2"/>
    <dgm:cxn modelId="{E0E7D2C4-867C-4597-A22F-F7FA98EDEBD6}" type="presParOf" srcId="{19FF3DE4-68F8-422E-A38A-F5795E26BE6D}" destId="{71B5D4CF-19AA-4675-8E8E-3B1D153D3C5E}" srcOrd="1" destOrd="0" presId="urn:microsoft.com/office/officeart/2005/8/layout/vList2"/>
    <dgm:cxn modelId="{C07FF1FD-3DC4-4D6A-8D7E-57704A4E6908}" type="presParOf" srcId="{19FF3DE4-68F8-422E-A38A-F5795E26BE6D}" destId="{D55428A5-54A8-493B-84A6-5CCA0C542C06}" srcOrd="2" destOrd="0" presId="urn:microsoft.com/office/officeart/2005/8/layout/vList2"/>
    <dgm:cxn modelId="{E95B7E9C-F757-4D13-A9C6-527B51B956A2}" type="presParOf" srcId="{19FF3DE4-68F8-422E-A38A-F5795E26BE6D}" destId="{89992E82-B540-4209-85A1-94E491D7B804}" srcOrd="3" destOrd="0" presId="urn:microsoft.com/office/officeart/2005/8/layout/vList2"/>
    <dgm:cxn modelId="{41D5F034-2261-459A-BAB1-6782E14D5D30}" type="presParOf" srcId="{19FF3DE4-68F8-422E-A38A-F5795E26BE6D}" destId="{5548C072-8F6C-4ED5-BD30-4712BD52559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16AC43-9CC3-42C3-ADDB-968B177F799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7A28DA-F617-4BF2-954F-A8299654C665}">
      <dgm:prSet/>
      <dgm:spPr/>
      <dgm:t>
        <a:bodyPr/>
        <a:lstStyle/>
        <a:p>
          <a:endParaRPr lang="en-US" dirty="0"/>
        </a:p>
        <a:p>
          <a:endParaRPr lang="en-US" dirty="0"/>
        </a:p>
        <a:p>
          <a:r>
            <a:rPr lang="en-US" dirty="0"/>
            <a:t>Most are academic research </a:t>
          </a:r>
        </a:p>
      </dgm:t>
    </dgm:pt>
    <dgm:pt modelId="{436B3671-FC7D-4302-84D9-DB31F183C10E}" type="parTrans" cxnId="{9FF23213-0941-4D43-8E0F-AEB734ACC269}">
      <dgm:prSet/>
      <dgm:spPr/>
      <dgm:t>
        <a:bodyPr/>
        <a:lstStyle/>
        <a:p>
          <a:endParaRPr lang="en-US"/>
        </a:p>
      </dgm:t>
    </dgm:pt>
    <dgm:pt modelId="{278D0136-F187-4FB2-824F-5CFCD2DB7C68}" type="sibTrans" cxnId="{9FF23213-0941-4D43-8E0F-AEB734ACC269}">
      <dgm:prSet/>
      <dgm:spPr/>
      <dgm:t>
        <a:bodyPr/>
        <a:lstStyle/>
        <a:p>
          <a:endParaRPr lang="en-US"/>
        </a:p>
      </dgm:t>
    </dgm:pt>
    <dgm:pt modelId="{272C2339-2DE5-439E-8CD4-45F74995C84B}">
      <dgm:prSet/>
      <dgm:spPr/>
      <dgm:t>
        <a:bodyPr/>
        <a:lstStyle/>
        <a:p>
          <a:endParaRPr lang="en-US" dirty="0"/>
        </a:p>
        <a:p>
          <a:endParaRPr lang="en-US" dirty="0"/>
        </a:p>
        <a:p>
          <a:r>
            <a:rPr lang="en-US" dirty="0"/>
            <a:t>Recommendations are too general</a:t>
          </a:r>
        </a:p>
      </dgm:t>
    </dgm:pt>
    <dgm:pt modelId="{D69CFAD7-7A55-4E4B-9082-5879463182CD}" type="parTrans" cxnId="{03A4FE43-1A08-486D-AE0C-DDAC1D1177D0}">
      <dgm:prSet/>
      <dgm:spPr/>
      <dgm:t>
        <a:bodyPr/>
        <a:lstStyle/>
        <a:p>
          <a:endParaRPr lang="en-US"/>
        </a:p>
      </dgm:t>
    </dgm:pt>
    <dgm:pt modelId="{19EAE68D-FD43-44FD-A9F5-620A79DF03FF}" type="sibTrans" cxnId="{03A4FE43-1A08-486D-AE0C-DDAC1D1177D0}">
      <dgm:prSet/>
      <dgm:spPr/>
      <dgm:t>
        <a:bodyPr/>
        <a:lstStyle/>
        <a:p>
          <a:endParaRPr lang="en-US"/>
        </a:p>
      </dgm:t>
    </dgm:pt>
    <dgm:pt modelId="{6F02C24B-F9DC-4779-8332-12920A759487}">
      <dgm:prSet/>
      <dgm:spPr/>
      <dgm:t>
        <a:bodyPr/>
        <a:lstStyle/>
        <a:p>
          <a:endParaRPr lang="en-US" dirty="0"/>
        </a:p>
        <a:p>
          <a:r>
            <a:rPr lang="en-US" dirty="0"/>
            <a:t> unbalanced research</a:t>
          </a:r>
        </a:p>
      </dgm:t>
    </dgm:pt>
    <dgm:pt modelId="{AA3F0475-71EF-4A6A-84DB-DAFE68A25AC1}" type="parTrans" cxnId="{AA790FD2-6D7E-498B-9348-EF4A9BA6FFDB}">
      <dgm:prSet/>
      <dgm:spPr/>
      <dgm:t>
        <a:bodyPr/>
        <a:lstStyle/>
        <a:p>
          <a:endParaRPr lang="en-US"/>
        </a:p>
      </dgm:t>
    </dgm:pt>
    <dgm:pt modelId="{0060D790-0287-4AF1-8E31-33D78A59F9C1}" type="sibTrans" cxnId="{AA790FD2-6D7E-498B-9348-EF4A9BA6FFDB}">
      <dgm:prSet/>
      <dgm:spPr/>
      <dgm:t>
        <a:bodyPr/>
        <a:lstStyle/>
        <a:p>
          <a:endParaRPr lang="en-US"/>
        </a:p>
      </dgm:t>
    </dgm:pt>
    <dgm:pt modelId="{7FD1CA4A-77B5-476F-A4A7-E60CBBC6A1CA}">
      <dgm:prSet/>
      <dgm:spPr/>
      <dgm:t>
        <a:bodyPr/>
        <a:lstStyle/>
        <a:p>
          <a:endParaRPr lang="en-US" dirty="0"/>
        </a:p>
        <a:p>
          <a:endParaRPr lang="en-US" dirty="0"/>
        </a:p>
        <a:p>
          <a:r>
            <a:rPr lang="en-US" dirty="0"/>
            <a:t>No packaging</a:t>
          </a:r>
        </a:p>
      </dgm:t>
    </dgm:pt>
    <dgm:pt modelId="{34624EE6-4EE9-4865-8074-707269F35C25}" type="parTrans" cxnId="{BC34EDBC-D9BA-4A05-A0A8-E76239E12D54}">
      <dgm:prSet/>
      <dgm:spPr/>
      <dgm:t>
        <a:bodyPr/>
        <a:lstStyle/>
        <a:p>
          <a:endParaRPr lang="en-US"/>
        </a:p>
      </dgm:t>
    </dgm:pt>
    <dgm:pt modelId="{8FC30110-23A1-41B1-B975-CC02643A9F3A}" type="sibTrans" cxnId="{BC34EDBC-D9BA-4A05-A0A8-E76239E12D54}">
      <dgm:prSet/>
      <dgm:spPr/>
      <dgm:t>
        <a:bodyPr/>
        <a:lstStyle/>
        <a:p>
          <a:endParaRPr lang="en-US"/>
        </a:p>
      </dgm:t>
    </dgm:pt>
    <dgm:pt modelId="{CA16CBC9-A02D-4EA8-AD21-203A2028F3B0}">
      <dgm:prSet/>
      <dgm:spPr/>
      <dgm:t>
        <a:bodyPr/>
        <a:lstStyle/>
        <a:p>
          <a:endParaRPr lang="en-US" dirty="0"/>
        </a:p>
        <a:p>
          <a:endParaRPr lang="en-US" dirty="0"/>
        </a:p>
        <a:p>
          <a:r>
            <a:rPr lang="en-US" dirty="0"/>
            <a:t>Policy-makers are not involved from the inception </a:t>
          </a:r>
        </a:p>
      </dgm:t>
    </dgm:pt>
    <dgm:pt modelId="{EB15CC81-753B-422A-8C73-DABC28E7C486}" type="parTrans" cxnId="{38328C9F-EA27-4752-92EE-6954A38DA503}">
      <dgm:prSet/>
      <dgm:spPr/>
      <dgm:t>
        <a:bodyPr/>
        <a:lstStyle/>
        <a:p>
          <a:endParaRPr lang="en-US"/>
        </a:p>
      </dgm:t>
    </dgm:pt>
    <dgm:pt modelId="{23A3D2BF-53D4-4A97-BB2C-1A932CEFE51B}" type="sibTrans" cxnId="{38328C9F-EA27-4752-92EE-6954A38DA503}">
      <dgm:prSet/>
      <dgm:spPr/>
      <dgm:t>
        <a:bodyPr/>
        <a:lstStyle/>
        <a:p>
          <a:endParaRPr lang="en-US"/>
        </a:p>
      </dgm:t>
    </dgm:pt>
    <dgm:pt modelId="{62A55057-C095-4D8E-B653-5AA11749EF4C}">
      <dgm:prSet/>
      <dgm:spPr/>
      <dgm:t>
        <a:bodyPr/>
        <a:lstStyle/>
        <a:p>
          <a:endParaRPr lang="en-US" dirty="0"/>
        </a:p>
        <a:p>
          <a:endParaRPr lang="en-US" dirty="0"/>
        </a:p>
        <a:p>
          <a:r>
            <a:rPr lang="en-US" dirty="0"/>
            <a:t>Limited information on existing knowledge </a:t>
          </a:r>
        </a:p>
      </dgm:t>
    </dgm:pt>
    <dgm:pt modelId="{B70485E0-24D9-4C6A-9684-8AB555BA4CE6}" type="parTrans" cxnId="{50E0EC0C-4C69-4F49-9519-733AB21D782C}">
      <dgm:prSet/>
      <dgm:spPr/>
      <dgm:t>
        <a:bodyPr/>
        <a:lstStyle/>
        <a:p>
          <a:endParaRPr lang="en-US"/>
        </a:p>
      </dgm:t>
    </dgm:pt>
    <dgm:pt modelId="{40BCE041-9974-4007-B27F-FA3286F5E347}" type="sibTrans" cxnId="{50E0EC0C-4C69-4F49-9519-733AB21D782C}">
      <dgm:prSet/>
      <dgm:spPr/>
      <dgm:t>
        <a:bodyPr/>
        <a:lstStyle/>
        <a:p>
          <a:endParaRPr lang="en-US"/>
        </a:p>
      </dgm:t>
    </dgm:pt>
    <dgm:pt modelId="{AADBCD2B-F7CF-43F6-B185-87E71E07E398}">
      <dgm:prSet/>
      <dgm:spPr/>
      <dgm:t>
        <a:bodyPr/>
        <a:lstStyle/>
        <a:p>
          <a:endParaRPr lang="en-US" dirty="0"/>
        </a:p>
        <a:p>
          <a:endParaRPr lang="en-US" dirty="0"/>
        </a:p>
        <a:p>
          <a:r>
            <a:rPr lang="en-US" dirty="0"/>
            <a:t>Reports are at times too technical for policy-makers</a:t>
          </a:r>
        </a:p>
      </dgm:t>
    </dgm:pt>
    <dgm:pt modelId="{84E0C7E8-5D91-4B92-894F-0682CBAC48C2}" type="parTrans" cxnId="{33D80A26-BA7D-42E3-851B-438F3D9083BF}">
      <dgm:prSet/>
      <dgm:spPr/>
      <dgm:t>
        <a:bodyPr/>
        <a:lstStyle/>
        <a:p>
          <a:endParaRPr lang="en-US"/>
        </a:p>
      </dgm:t>
    </dgm:pt>
    <dgm:pt modelId="{437EF03B-899C-4F7A-9249-5D6C483E7B7C}" type="sibTrans" cxnId="{33D80A26-BA7D-42E3-851B-438F3D9083BF}">
      <dgm:prSet/>
      <dgm:spPr/>
      <dgm:t>
        <a:bodyPr/>
        <a:lstStyle/>
        <a:p>
          <a:endParaRPr lang="en-US"/>
        </a:p>
      </dgm:t>
    </dgm:pt>
    <dgm:pt modelId="{566D5A84-AE22-4646-AA34-B500282159E1}">
      <dgm:prSet/>
      <dgm:spPr/>
      <dgm:t>
        <a:bodyPr/>
        <a:lstStyle/>
        <a:p>
          <a:endParaRPr lang="en-US" dirty="0"/>
        </a:p>
        <a:p>
          <a:endParaRPr lang="en-US" dirty="0"/>
        </a:p>
        <a:p>
          <a:r>
            <a:rPr lang="en-US" dirty="0"/>
            <a:t>The language barrier </a:t>
          </a:r>
        </a:p>
      </dgm:t>
    </dgm:pt>
    <dgm:pt modelId="{A9AA2B88-E869-4627-A6AC-E8D5919715C5}" type="parTrans" cxnId="{7E3B4DB8-23DF-4744-A514-C37438E3A2BC}">
      <dgm:prSet/>
      <dgm:spPr/>
      <dgm:t>
        <a:bodyPr/>
        <a:lstStyle/>
        <a:p>
          <a:endParaRPr lang="en-US"/>
        </a:p>
      </dgm:t>
    </dgm:pt>
    <dgm:pt modelId="{526D4960-9A3E-4A2B-B92E-461AF3E9B2AA}" type="sibTrans" cxnId="{7E3B4DB8-23DF-4744-A514-C37438E3A2BC}">
      <dgm:prSet/>
      <dgm:spPr/>
      <dgm:t>
        <a:bodyPr/>
        <a:lstStyle/>
        <a:p>
          <a:endParaRPr lang="en-US"/>
        </a:p>
      </dgm:t>
    </dgm:pt>
    <dgm:pt modelId="{1F531981-6C29-4461-85B1-C14A6B971951}">
      <dgm:prSet/>
      <dgm:spPr/>
      <dgm:t>
        <a:bodyPr/>
        <a:lstStyle/>
        <a:p>
          <a:pPr algn="ctr"/>
          <a:endParaRPr lang="en-US" dirty="0"/>
        </a:p>
        <a:p>
          <a:pPr algn="ctr"/>
          <a:endParaRPr lang="en-US" dirty="0"/>
        </a:p>
        <a:p>
          <a:pPr algn="ctr"/>
          <a:r>
            <a:rPr lang="en-US" dirty="0"/>
            <a:t>Trust</a:t>
          </a:r>
        </a:p>
      </dgm:t>
    </dgm:pt>
    <dgm:pt modelId="{697A8A7E-4990-4933-818F-FC52DD5BFEAD}" type="parTrans" cxnId="{34D57C96-1BA6-4697-BE5F-CF9427321C6C}">
      <dgm:prSet/>
      <dgm:spPr/>
      <dgm:t>
        <a:bodyPr/>
        <a:lstStyle/>
        <a:p>
          <a:endParaRPr lang="en-US"/>
        </a:p>
      </dgm:t>
    </dgm:pt>
    <dgm:pt modelId="{F16590F6-0DC3-4444-82EF-802DDD12205F}" type="sibTrans" cxnId="{34D57C96-1BA6-4697-BE5F-CF9427321C6C}">
      <dgm:prSet/>
      <dgm:spPr/>
      <dgm:t>
        <a:bodyPr/>
        <a:lstStyle/>
        <a:p>
          <a:endParaRPr lang="en-US"/>
        </a:p>
      </dgm:t>
    </dgm:pt>
    <dgm:pt modelId="{AD2A2849-D2F8-4234-9675-F3EE4367D049}" type="pres">
      <dgm:prSet presAssocID="{E516AC43-9CC3-42C3-ADDB-968B177F799B}" presName="diagram" presStyleCnt="0">
        <dgm:presLayoutVars>
          <dgm:dir/>
          <dgm:resizeHandles val="exact"/>
        </dgm:presLayoutVars>
      </dgm:prSet>
      <dgm:spPr/>
      <dgm:t>
        <a:bodyPr/>
        <a:lstStyle/>
        <a:p>
          <a:endParaRPr lang="en-US"/>
        </a:p>
      </dgm:t>
    </dgm:pt>
    <dgm:pt modelId="{0978AFF3-8096-4166-881B-0044CDA9BB96}" type="pres">
      <dgm:prSet presAssocID="{657A28DA-F617-4BF2-954F-A8299654C665}" presName="node" presStyleLbl="node1" presStyleIdx="0" presStyleCnt="9" custLinFactNeighborX="-3296" custLinFactNeighborY="2199">
        <dgm:presLayoutVars>
          <dgm:bulletEnabled val="1"/>
        </dgm:presLayoutVars>
      </dgm:prSet>
      <dgm:spPr/>
      <dgm:t>
        <a:bodyPr/>
        <a:lstStyle/>
        <a:p>
          <a:endParaRPr lang="en-US"/>
        </a:p>
      </dgm:t>
    </dgm:pt>
    <dgm:pt modelId="{3571CDB3-8811-47A2-9FED-A2DA196AB043}" type="pres">
      <dgm:prSet presAssocID="{278D0136-F187-4FB2-824F-5CFCD2DB7C68}" presName="sibTrans" presStyleCnt="0"/>
      <dgm:spPr/>
    </dgm:pt>
    <dgm:pt modelId="{454632C2-10B2-425E-B3CC-273686DD03EB}" type="pres">
      <dgm:prSet presAssocID="{272C2339-2DE5-439E-8CD4-45F74995C84B}" presName="node" presStyleLbl="node1" presStyleIdx="1" presStyleCnt="9">
        <dgm:presLayoutVars>
          <dgm:bulletEnabled val="1"/>
        </dgm:presLayoutVars>
      </dgm:prSet>
      <dgm:spPr/>
      <dgm:t>
        <a:bodyPr/>
        <a:lstStyle/>
        <a:p>
          <a:endParaRPr lang="en-US"/>
        </a:p>
      </dgm:t>
    </dgm:pt>
    <dgm:pt modelId="{6439CC2F-16B6-47EA-905B-1C1ADBEF6226}" type="pres">
      <dgm:prSet presAssocID="{19EAE68D-FD43-44FD-A9F5-620A79DF03FF}" presName="sibTrans" presStyleCnt="0"/>
      <dgm:spPr/>
    </dgm:pt>
    <dgm:pt modelId="{83EDB4CA-6311-4ECC-8E8C-487C3594025D}" type="pres">
      <dgm:prSet presAssocID="{6F02C24B-F9DC-4779-8332-12920A759487}" presName="node" presStyleLbl="node1" presStyleIdx="2" presStyleCnt="9">
        <dgm:presLayoutVars>
          <dgm:bulletEnabled val="1"/>
        </dgm:presLayoutVars>
      </dgm:prSet>
      <dgm:spPr/>
      <dgm:t>
        <a:bodyPr/>
        <a:lstStyle/>
        <a:p>
          <a:endParaRPr lang="en-US"/>
        </a:p>
      </dgm:t>
    </dgm:pt>
    <dgm:pt modelId="{30B27160-8492-4FA8-80E2-4DE2696FBC0A}" type="pres">
      <dgm:prSet presAssocID="{0060D790-0287-4AF1-8E31-33D78A59F9C1}" presName="sibTrans" presStyleCnt="0"/>
      <dgm:spPr/>
    </dgm:pt>
    <dgm:pt modelId="{6798EE94-7ABB-4ED2-B07D-D16C02373044}" type="pres">
      <dgm:prSet presAssocID="{7FD1CA4A-77B5-476F-A4A7-E60CBBC6A1CA}" presName="node" presStyleLbl="node1" presStyleIdx="3" presStyleCnt="9">
        <dgm:presLayoutVars>
          <dgm:bulletEnabled val="1"/>
        </dgm:presLayoutVars>
      </dgm:prSet>
      <dgm:spPr/>
      <dgm:t>
        <a:bodyPr/>
        <a:lstStyle/>
        <a:p>
          <a:endParaRPr lang="en-US"/>
        </a:p>
      </dgm:t>
    </dgm:pt>
    <dgm:pt modelId="{3A3F5EB8-C6E0-4DD5-A6D0-0EF123CE04A5}" type="pres">
      <dgm:prSet presAssocID="{8FC30110-23A1-41B1-B975-CC02643A9F3A}" presName="sibTrans" presStyleCnt="0"/>
      <dgm:spPr/>
    </dgm:pt>
    <dgm:pt modelId="{26B204F0-AA6E-4B32-B87E-17A156A6DFB6}" type="pres">
      <dgm:prSet presAssocID="{CA16CBC9-A02D-4EA8-AD21-203A2028F3B0}" presName="node" presStyleLbl="node1" presStyleIdx="4" presStyleCnt="9">
        <dgm:presLayoutVars>
          <dgm:bulletEnabled val="1"/>
        </dgm:presLayoutVars>
      </dgm:prSet>
      <dgm:spPr/>
      <dgm:t>
        <a:bodyPr/>
        <a:lstStyle/>
        <a:p>
          <a:endParaRPr lang="en-US"/>
        </a:p>
      </dgm:t>
    </dgm:pt>
    <dgm:pt modelId="{B88CE2CF-59D2-4C64-9CA6-01AD31955751}" type="pres">
      <dgm:prSet presAssocID="{23A3D2BF-53D4-4A97-BB2C-1A932CEFE51B}" presName="sibTrans" presStyleCnt="0"/>
      <dgm:spPr/>
    </dgm:pt>
    <dgm:pt modelId="{23D75125-7572-451C-B57D-E44BA9F48E05}" type="pres">
      <dgm:prSet presAssocID="{62A55057-C095-4D8E-B653-5AA11749EF4C}" presName="node" presStyleLbl="node1" presStyleIdx="5" presStyleCnt="9">
        <dgm:presLayoutVars>
          <dgm:bulletEnabled val="1"/>
        </dgm:presLayoutVars>
      </dgm:prSet>
      <dgm:spPr/>
      <dgm:t>
        <a:bodyPr/>
        <a:lstStyle/>
        <a:p>
          <a:endParaRPr lang="en-US"/>
        </a:p>
      </dgm:t>
    </dgm:pt>
    <dgm:pt modelId="{008791AD-F0F0-42A3-A176-6567C61BFF1B}" type="pres">
      <dgm:prSet presAssocID="{40BCE041-9974-4007-B27F-FA3286F5E347}" presName="sibTrans" presStyleCnt="0"/>
      <dgm:spPr/>
    </dgm:pt>
    <dgm:pt modelId="{D3586741-F4B1-48BE-B4BB-443093D2A1FA}" type="pres">
      <dgm:prSet presAssocID="{AADBCD2B-F7CF-43F6-B185-87E71E07E398}" presName="node" presStyleLbl="node1" presStyleIdx="6" presStyleCnt="9">
        <dgm:presLayoutVars>
          <dgm:bulletEnabled val="1"/>
        </dgm:presLayoutVars>
      </dgm:prSet>
      <dgm:spPr/>
      <dgm:t>
        <a:bodyPr/>
        <a:lstStyle/>
        <a:p>
          <a:endParaRPr lang="en-US"/>
        </a:p>
      </dgm:t>
    </dgm:pt>
    <dgm:pt modelId="{E65E7B8E-DDC3-4739-B3D9-BD38881B9195}" type="pres">
      <dgm:prSet presAssocID="{437EF03B-899C-4F7A-9249-5D6C483E7B7C}" presName="sibTrans" presStyleCnt="0"/>
      <dgm:spPr/>
    </dgm:pt>
    <dgm:pt modelId="{79D2B73A-FA5A-4D61-B083-F3B367DD4D1D}" type="pres">
      <dgm:prSet presAssocID="{566D5A84-AE22-4646-AA34-B500282159E1}" presName="node" presStyleLbl="node1" presStyleIdx="7" presStyleCnt="9">
        <dgm:presLayoutVars>
          <dgm:bulletEnabled val="1"/>
        </dgm:presLayoutVars>
      </dgm:prSet>
      <dgm:spPr/>
      <dgm:t>
        <a:bodyPr/>
        <a:lstStyle/>
        <a:p>
          <a:endParaRPr lang="en-US"/>
        </a:p>
      </dgm:t>
    </dgm:pt>
    <dgm:pt modelId="{64BBE464-15A4-43DE-B462-42DC85797E45}" type="pres">
      <dgm:prSet presAssocID="{526D4960-9A3E-4A2B-B92E-461AF3E9B2AA}" presName="sibTrans" presStyleCnt="0"/>
      <dgm:spPr/>
    </dgm:pt>
    <dgm:pt modelId="{918F3DB7-C9C7-404D-9FBF-C029CD056E0C}" type="pres">
      <dgm:prSet presAssocID="{1F531981-6C29-4461-85B1-C14A6B971951}" presName="node" presStyleLbl="node1" presStyleIdx="8" presStyleCnt="9" custLinFactNeighborX="-1804" custLinFactNeighborY="43">
        <dgm:presLayoutVars>
          <dgm:bulletEnabled val="1"/>
        </dgm:presLayoutVars>
      </dgm:prSet>
      <dgm:spPr/>
      <dgm:t>
        <a:bodyPr/>
        <a:lstStyle/>
        <a:p>
          <a:endParaRPr lang="en-US"/>
        </a:p>
      </dgm:t>
    </dgm:pt>
  </dgm:ptLst>
  <dgm:cxnLst>
    <dgm:cxn modelId="{33D80A26-BA7D-42E3-851B-438F3D9083BF}" srcId="{E516AC43-9CC3-42C3-ADDB-968B177F799B}" destId="{AADBCD2B-F7CF-43F6-B185-87E71E07E398}" srcOrd="6" destOrd="0" parTransId="{84E0C7E8-5D91-4B92-894F-0682CBAC48C2}" sibTransId="{437EF03B-899C-4F7A-9249-5D6C483E7B7C}"/>
    <dgm:cxn modelId="{9FF23213-0941-4D43-8E0F-AEB734ACC269}" srcId="{E516AC43-9CC3-42C3-ADDB-968B177F799B}" destId="{657A28DA-F617-4BF2-954F-A8299654C665}" srcOrd="0" destOrd="0" parTransId="{436B3671-FC7D-4302-84D9-DB31F183C10E}" sibTransId="{278D0136-F187-4FB2-824F-5CFCD2DB7C68}"/>
    <dgm:cxn modelId="{C5C5C267-6AD3-4168-B4F1-7BCCFC819C46}" type="presOf" srcId="{1F531981-6C29-4461-85B1-C14A6B971951}" destId="{918F3DB7-C9C7-404D-9FBF-C029CD056E0C}" srcOrd="0" destOrd="0" presId="urn:microsoft.com/office/officeart/2005/8/layout/default"/>
    <dgm:cxn modelId="{6415B1AC-39E2-4557-B443-747059A446CE}" type="presOf" srcId="{657A28DA-F617-4BF2-954F-A8299654C665}" destId="{0978AFF3-8096-4166-881B-0044CDA9BB96}" srcOrd="0" destOrd="0" presId="urn:microsoft.com/office/officeart/2005/8/layout/default"/>
    <dgm:cxn modelId="{19652939-291F-4F46-A6E3-D5A4BE31305F}" type="presOf" srcId="{272C2339-2DE5-439E-8CD4-45F74995C84B}" destId="{454632C2-10B2-425E-B3CC-273686DD03EB}" srcOrd="0" destOrd="0" presId="urn:microsoft.com/office/officeart/2005/8/layout/default"/>
    <dgm:cxn modelId="{5BAFFF1E-BBDC-4511-BE8B-51233955C6E1}" type="presOf" srcId="{6F02C24B-F9DC-4779-8332-12920A759487}" destId="{83EDB4CA-6311-4ECC-8E8C-487C3594025D}" srcOrd="0" destOrd="0" presId="urn:microsoft.com/office/officeart/2005/8/layout/default"/>
    <dgm:cxn modelId="{BC34EDBC-D9BA-4A05-A0A8-E76239E12D54}" srcId="{E516AC43-9CC3-42C3-ADDB-968B177F799B}" destId="{7FD1CA4A-77B5-476F-A4A7-E60CBBC6A1CA}" srcOrd="3" destOrd="0" parTransId="{34624EE6-4EE9-4865-8074-707269F35C25}" sibTransId="{8FC30110-23A1-41B1-B975-CC02643A9F3A}"/>
    <dgm:cxn modelId="{50E0EC0C-4C69-4F49-9519-733AB21D782C}" srcId="{E516AC43-9CC3-42C3-ADDB-968B177F799B}" destId="{62A55057-C095-4D8E-B653-5AA11749EF4C}" srcOrd="5" destOrd="0" parTransId="{B70485E0-24D9-4C6A-9684-8AB555BA4CE6}" sibTransId="{40BCE041-9974-4007-B27F-FA3286F5E347}"/>
    <dgm:cxn modelId="{91F7F7A4-8EB3-4687-B91A-6AB88E6E31DD}" type="presOf" srcId="{E516AC43-9CC3-42C3-ADDB-968B177F799B}" destId="{AD2A2849-D2F8-4234-9675-F3EE4367D049}" srcOrd="0" destOrd="0" presId="urn:microsoft.com/office/officeart/2005/8/layout/default"/>
    <dgm:cxn modelId="{38328C9F-EA27-4752-92EE-6954A38DA503}" srcId="{E516AC43-9CC3-42C3-ADDB-968B177F799B}" destId="{CA16CBC9-A02D-4EA8-AD21-203A2028F3B0}" srcOrd="4" destOrd="0" parTransId="{EB15CC81-753B-422A-8C73-DABC28E7C486}" sibTransId="{23A3D2BF-53D4-4A97-BB2C-1A932CEFE51B}"/>
    <dgm:cxn modelId="{DD2B6536-E3A2-4BCB-9A0A-757968225E67}" type="presOf" srcId="{566D5A84-AE22-4646-AA34-B500282159E1}" destId="{79D2B73A-FA5A-4D61-B083-F3B367DD4D1D}" srcOrd="0" destOrd="0" presId="urn:microsoft.com/office/officeart/2005/8/layout/default"/>
    <dgm:cxn modelId="{03A4FE43-1A08-486D-AE0C-DDAC1D1177D0}" srcId="{E516AC43-9CC3-42C3-ADDB-968B177F799B}" destId="{272C2339-2DE5-439E-8CD4-45F74995C84B}" srcOrd="1" destOrd="0" parTransId="{D69CFAD7-7A55-4E4B-9082-5879463182CD}" sibTransId="{19EAE68D-FD43-44FD-A9F5-620A79DF03FF}"/>
    <dgm:cxn modelId="{0B213DED-543D-4D4F-969F-49D0E004623F}" type="presOf" srcId="{7FD1CA4A-77B5-476F-A4A7-E60CBBC6A1CA}" destId="{6798EE94-7ABB-4ED2-B07D-D16C02373044}" srcOrd="0" destOrd="0" presId="urn:microsoft.com/office/officeart/2005/8/layout/default"/>
    <dgm:cxn modelId="{7E3B4DB8-23DF-4744-A514-C37438E3A2BC}" srcId="{E516AC43-9CC3-42C3-ADDB-968B177F799B}" destId="{566D5A84-AE22-4646-AA34-B500282159E1}" srcOrd="7" destOrd="0" parTransId="{A9AA2B88-E869-4627-A6AC-E8D5919715C5}" sibTransId="{526D4960-9A3E-4A2B-B92E-461AF3E9B2AA}"/>
    <dgm:cxn modelId="{3F6CA153-3178-446C-950B-4C97FEF05EA0}" type="presOf" srcId="{62A55057-C095-4D8E-B653-5AA11749EF4C}" destId="{23D75125-7572-451C-B57D-E44BA9F48E05}" srcOrd="0" destOrd="0" presId="urn:microsoft.com/office/officeart/2005/8/layout/default"/>
    <dgm:cxn modelId="{AA790FD2-6D7E-498B-9348-EF4A9BA6FFDB}" srcId="{E516AC43-9CC3-42C3-ADDB-968B177F799B}" destId="{6F02C24B-F9DC-4779-8332-12920A759487}" srcOrd="2" destOrd="0" parTransId="{AA3F0475-71EF-4A6A-84DB-DAFE68A25AC1}" sibTransId="{0060D790-0287-4AF1-8E31-33D78A59F9C1}"/>
    <dgm:cxn modelId="{34D57C96-1BA6-4697-BE5F-CF9427321C6C}" srcId="{E516AC43-9CC3-42C3-ADDB-968B177F799B}" destId="{1F531981-6C29-4461-85B1-C14A6B971951}" srcOrd="8" destOrd="0" parTransId="{697A8A7E-4990-4933-818F-FC52DD5BFEAD}" sibTransId="{F16590F6-0DC3-4444-82EF-802DDD12205F}"/>
    <dgm:cxn modelId="{F0C71682-A2A6-490E-B2A5-30CEC526F54C}" type="presOf" srcId="{CA16CBC9-A02D-4EA8-AD21-203A2028F3B0}" destId="{26B204F0-AA6E-4B32-B87E-17A156A6DFB6}" srcOrd="0" destOrd="0" presId="urn:microsoft.com/office/officeart/2005/8/layout/default"/>
    <dgm:cxn modelId="{D4C7E440-819A-4DB2-AE80-F5F8EDAC9EDA}" type="presOf" srcId="{AADBCD2B-F7CF-43F6-B185-87E71E07E398}" destId="{D3586741-F4B1-48BE-B4BB-443093D2A1FA}" srcOrd="0" destOrd="0" presId="urn:microsoft.com/office/officeart/2005/8/layout/default"/>
    <dgm:cxn modelId="{10711AF7-C301-4A28-B30E-89500FC48315}" type="presParOf" srcId="{AD2A2849-D2F8-4234-9675-F3EE4367D049}" destId="{0978AFF3-8096-4166-881B-0044CDA9BB96}" srcOrd="0" destOrd="0" presId="urn:microsoft.com/office/officeart/2005/8/layout/default"/>
    <dgm:cxn modelId="{0B428298-0903-4C62-909E-D7B7D1CC7ABE}" type="presParOf" srcId="{AD2A2849-D2F8-4234-9675-F3EE4367D049}" destId="{3571CDB3-8811-47A2-9FED-A2DA196AB043}" srcOrd="1" destOrd="0" presId="urn:microsoft.com/office/officeart/2005/8/layout/default"/>
    <dgm:cxn modelId="{E80B36D7-461E-42EF-BDAD-413BC9A6C0F3}" type="presParOf" srcId="{AD2A2849-D2F8-4234-9675-F3EE4367D049}" destId="{454632C2-10B2-425E-B3CC-273686DD03EB}" srcOrd="2" destOrd="0" presId="urn:microsoft.com/office/officeart/2005/8/layout/default"/>
    <dgm:cxn modelId="{857D2D3E-010A-44B7-BE29-74FE37242624}" type="presParOf" srcId="{AD2A2849-D2F8-4234-9675-F3EE4367D049}" destId="{6439CC2F-16B6-47EA-905B-1C1ADBEF6226}" srcOrd="3" destOrd="0" presId="urn:microsoft.com/office/officeart/2005/8/layout/default"/>
    <dgm:cxn modelId="{9AC0FEE2-1AD2-405B-9EDC-69571A94C7EB}" type="presParOf" srcId="{AD2A2849-D2F8-4234-9675-F3EE4367D049}" destId="{83EDB4CA-6311-4ECC-8E8C-487C3594025D}" srcOrd="4" destOrd="0" presId="urn:microsoft.com/office/officeart/2005/8/layout/default"/>
    <dgm:cxn modelId="{30C47D5F-93D5-4A7D-B715-F8DCA7BE7FB6}" type="presParOf" srcId="{AD2A2849-D2F8-4234-9675-F3EE4367D049}" destId="{30B27160-8492-4FA8-80E2-4DE2696FBC0A}" srcOrd="5" destOrd="0" presId="urn:microsoft.com/office/officeart/2005/8/layout/default"/>
    <dgm:cxn modelId="{4E3E3735-A82C-493E-8E04-909B1B9C8B1A}" type="presParOf" srcId="{AD2A2849-D2F8-4234-9675-F3EE4367D049}" destId="{6798EE94-7ABB-4ED2-B07D-D16C02373044}" srcOrd="6" destOrd="0" presId="urn:microsoft.com/office/officeart/2005/8/layout/default"/>
    <dgm:cxn modelId="{470C0305-0A8D-4E55-8A40-1ECC19126B31}" type="presParOf" srcId="{AD2A2849-D2F8-4234-9675-F3EE4367D049}" destId="{3A3F5EB8-C6E0-4DD5-A6D0-0EF123CE04A5}" srcOrd="7" destOrd="0" presId="urn:microsoft.com/office/officeart/2005/8/layout/default"/>
    <dgm:cxn modelId="{B6E0C444-51D0-4BEA-9D3B-4E26EE5E9825}" type="presParOf" srcId="{AD2A2849-D2F8-4234-9675-F3EE4367D049}" destId="{26B204F0-AA6E-4B32-B87E-17A156A6DFB6}" srcOrd="8" destOrd="0" presId="urn:microsoft.com/office/officeart/2005/8/layout/default"/>
    <dgm:cxn modelId="{A7A2E740-E4C6-41AE-800F-F3DE70BC3A6A}" type="presParOf" srcId="{AD2A2849-D2F8-4234-9675-F3EE4367D049}" destId="{B88CE2CF-59D2-4C64-9CA6-01AD31955751}" srcOrd="9" destOrd="0" presId="urn:microsoft.com/office/officeart/2005/8/layout/default"/>
    <dgm:cxn modelId="{80B10A77-5350-4034-8657-F49ACDEA8195}" type="presParOf" srcId="{AD2A2849-D2F8-4234-9675-F3EE4367D049}" destId="{23D75125-7572-451C-B57D-E44BA9F48E05}" srcOrd="10" destOrd="0" presId="urn:microsoft.com/office/officeart/2005/8/layout/default"/>
    <dgm:cxn modelId="{1365CD24-4669-43AB-8A0F-50E617CDF03A}" type="presParOf" srcId="{AD2A2849-D2F8-4234-9675-F3EE4367D049}" destId="{008791AD-F0F0-42A3-A176-6567C61BFF1B}" srcOrd="11" destOrd="0" presId="urn:microsoft.com/office/officeart/2005/8/layout/default"/>
    <dgm:cxn modelId="{95033C5C-7531-4917-8D8D-0BE93AD4ED5F}" type="presParOf" srcId="{AD2A2849-D2F8-4234-9675-F3EE4367D049}" destId="{D3586741-F4B1-48BE-B4BB-443093D2A1FA}" srcOrd="12" destOrd="0" presId="urn:microsoft.com/office/officeart/2005/8/layout/default"/>
    <dgm:cxn modelId="{161EC450-59B7-4311-A2AF-34C8E4133955}" type="presParOf" srcId="{AD2A2849-D2F8-4234-9675-F3EE4367D049}" destId="{E65E7B8E-DDC3-4739-B3D9-BD38881B9195}" srcOrd="13" destOrd="0" presId="urn:microsoft.com/office/officeart/2005/8/layout/default"/>
    <dgm:cxn modelId="{9284C5E7-9D64-4E1C-A53E-978485ADAC35}" type="presParOf" srcId="{AD2A2849-D2F8-4234-9675-F3EE4367D049}" destId="{79D2B73A-FA5A-4D61-B083-F3B367DD4D1D}" srcOrd="14" destOrd="0" presId="urn:microsoft.com/office/officeart/2005/8/layout/default"/>
    <dgm:cxn modelId="{AB4256EC-AA77-4983-8C5D-32E5D0F38E02}" type="presParOf" srcId="{AD2A2849-D2F8-4234-9675-F3EE4367D049}" destId="{64BBE464-15A4-43DE-B462-42DC85797E45}" srcOrd="15" destOrd="0" presId="urn:microsoft.com/office/officeart/2005/8/layout/default"/>
    <dgm:cxn modelId="{516B3D94-E247-4476-9AFD-4FE0F051F653}" type="presParOf" srcId="{AD2A2849-D2F8-4234-9675-F3EE4367D049}" destId="{918F3DB7-C9C7-404D-9FBF-C029CD056E0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298935-BCF7-498B-AD62-E9D1A3D640D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676CA37-4464-4B86-9080-856BE39FDA03}">
      <dgm:prSet/>
      <dgm:spPr/>
      <dgm:t>
        <a:bodyPr/>
        <a:lstStyle/>
        <a:p>
          <a:pPr>
            <a:lnSpc>
              <a:spcPct val="100000"/>
            </a:lnSpc>
          </a:pPr>
          <a:r>
            <a:rPr lang="en-US" dirty="0"/>
            <a:t>Scoping/mapping on where researchers are (who is doing what)</a:t>
          </a:r>
        </a:p>
      </dgm:t>
    </dgm:pt>
    <dgm:pt modelId="{F5E8A1D3-326D-4B36-88A1-051AB3065B52}" type="parTrans" cxnId="{7E9C876C-0A38-4031-8247-46D4BD4EE901}">
      <dgm:prSet/>
      <dgm:spPr/>
      <dgm:t>
        <a:bodyPr/>
        <a:lstStyle/>
        <a:p>
          <a:endParaRPr lang="en-US"/>
        </a:p>
      </dgm:t>
    </dgm:pt>
    <dgm:pt modelId="{4C975437-B123-4132-B2F2-2DC432D98FC5}" type="sibTrans" cxnId="{7E9C876C-0A38-4031-8247-46D4BD4EE901}">
      <dgm:prSet/>
      <dgm:spPr/>
      <dgm:t>
        <a:bodyPr/>
        <a:lstStyle/>
        <a:p>
          <a:endParaRPr lang="en-US"/>
        </a:p>
      </dgm:t>
    </dgm:pt>
    <dgm:pt modelId="{89508C52-182F-4333-B550-0380058840CC}">
      <dgm:prSet/>
      <dgm:spPr/>
      <dgm:t>
        <a:bodyPr/>
        <a:lstStyle/>
        <a:p>
          <a:pPr>
            <a:lnSpc>
              <a:spcPct val="100000"/>
            </a:lnSpc>
          </a:pPr>
          <a:r>
            <a:rPr lang="en-US" dirty="0"/>
            <a:t>Access to data and information</a:t>
          </a:r>
        </a:p>
      </dgm:t>
    </dgm:pt>
    <dgm:pt modelId="{288A4DE0-71E6-4EB7-A7BC-9A6B493075AD}" type="parTrans" cxnId="{87A9BB81-EDB4-46C8-8C00-69057370F1EA}">
      <dgm:prSet/>
      <dgm:spPr/>
      <dgm:t>
        <a:bodyPr/>
        <a:lstStyle/>
        <a:p>
          <a:endParaRPr lang="en-US"/>
        </a:p>
      </dgm:t>
    </dgm:pt>
    <dgm:pt modelId="{4FBF1368-E1EC-4B6D-8A29-E79C329DD23B}" type="sibTrans" cxnId="{87A9BB81-EDB4-46C8-8C00-69057370F1EA}">
      <dgm:prSet/>
      <dgm:spPr/>
      <dgm:t>
        <a:bodyPr/>
        <a:lstStyle/>
        <a:p>
          <a:endParaRPr lang="en-US"/>
        </a:p>
      </dgm:t>
    </dgm:pt>
    <dgm:pt modelId="{F8FB1714-49B1-46CB-B135-B95240322370}">
      <dgm:prSet/>
      <dgm:spPr/>
      <dgm:t>
        <a:bodyPr/>
        <a:lstStyle/>
        <a:p>
          <a:pPr>
            <a:lnSpc>
              <a:spcPct val="100000"/>
            </a:lnSpc>
          </a:pPr>
          <a:r>
            <a:rPr lang="en-US" dirty="0"/>
            <a:t>Policy-makers should demand information/research</a:t>
          </a:r>
        </a:p>
      </dgm:t>
    </dgm:pt>
    <dgm:pt modelId="{F4AB2D1A-7051-4CD2-9D6B-FAF2FE32B4E4}" type="parTrans" cxnId="{FDDE9A50-C4FB-4547-A6CA-B1826AFD5C56}">
      <dgm:prSet/>
      <dgm:spPr/>
      <dgm:t>
        <a:bodyPr/>
        <a:lstStyle/>
        <a:p>
          <a:endParaRPr lang="en-US"/>
        </a:p>
      </dgm:t>
    </dgm:pt>
    <dgm:pt modelId="{EC7C4DE5-65F2-496E-A4ED-9614A41712D0}" type="sibTrans" cxnId="{FDDE9A50-C4FB-4547-A6CA-B1826AFD5C56}">
      <dgm:prSet/>
      <dgm:spPr/>
      <dgm:t>
        <a:bodyPr/>
        <a:lstStyle/>
        <a:p>
          <a:endParaRPr lang="en-US"/>
        </a:p>
      </dgm:t>
    </dgm:pt>
    <dgm:pt modelId="{A9F58BDD-B623-4F8B-8C3B-4ED110CB35D3}">
      <dgm:prSet/>
      <dgm:spPr/>
      <dgm:t>
        <a:bodyPr/>
        <a:lstStyle/>
        <a:p>
          <a:pPr>
            <a:lnSpc>
              <a:spcPct val="100000"/>
            </a:lnSpc>
          </a:pPr>
          <a:r>
            <a:rPr lang="en-US" dirty="0"/>
            <a:t>Policy makers involvement in research process</a:t>
          </a:r>
        </a:p>
      </dgm:t>
    </dgm:pt>
    <dgm:pt modelId="{1097BD53-333C-4A1F-91E9-5BC484719BF2}" type="parTrans" cxnId="{A6C25964-9DD9-479D-A5C0-45DAFDE4CF9E}">
      <dgm:prSet/>
      <dgm:spPr/>
      <dgm:t>
        <a:bodyPr/>
        <a:lstStyle/>
        <a:p>
          <a:endParaRPr lang="en-US"/>
        </a:p>
      </dgm:t>
    </dgm:pt>
    <dgm:pt modelId="{DB41B0CF-11A9-4379-B488-9B3FE07D05C2}" type="sibTrans" cxnId="{A6C25964-9DD9-479D-A5C0-45DAFDE4CF9E}">
      <dgm:prSet/>
      <dgm:spPr/>
      <dgm:t>
        <a:bodyPr/>
        <a:lstStyle/>
        <a:p>
          <a:endParaRPr lang="en-US"/>
        </a:p>
      </dgm:t>
    </dgm:pt>
    <dgm:pt modelId="{690569AE-BADC-400A-AA90-43DE7B405F4F}">
      <dgm:prSet/>
      <dgm:spPr/>
      <dgm:t>
        <a:bodyPr/>
        <a:lstStyle/>
        <a:p>
          <a:pPr>
            <a:lnSpc>
              <a:spcPct val="100000"/>
            </a:lnSpc>
          </a:pPr>
          <a:r>
            <a:rPr lang="en-US" dirty="0"/>
            <a:t>Develop culture of meeting policy -researchers</a:t>
          </a:r>
        </a:p>
      </dgm:t>
    </dgm:pt>
    <dgm:pt modelId="{E67A8D1B-339D-4869-A85B-5555CA873943}" type="parTrans" cxnId="{A2E0963D-980B-47D0-9858-ABFF0CCCDFBF}">
      <dgm:prSet/>
      <dgm:spPr/>
      <dgm:t>
        <a:bodyPr/>
        <a:lstStyle/>
        <a:p>
          <a:endParaRPr lang="en-US"/>
        </a:p>
      </dgm:t>
    </dgm:pt>
    <dgm:pt modelId="{7E41AB62-C983-429C-99A2-DA58EAFBFF64}" type="sibTrans" cxnId="{A2E0963D-980B-47D0-9858-ABFF0CCCDFBF}">
      <dgm:prSet/>
      <dgm:spPr/>
      <dgm:t>
        <a:bodyPr/>
        <a:lstStyle/>
        <a:p>
          <a:endParaRPr lang="en-US"/>
        </a:p>
      </dgm:t>
    </dgm:pt>
    <dgm:pt modelId="{35BA61D1-BF92-4067-BD6C-2C4531ED1B8A}">
      <dgm:prSet/>
      <dgm:spPr/>
      <dgm:t>
        <a:bodyPr/>
        <a:lstStyle/>
        <a:p>
          <a:pPr>
            <a:lnSpc>
              <a:spcPct val="100000"/>
            </a:lnSpc>
          </a:pPr>
          <a:r>
            <a:rPr lang="en-US" dirty="0"/>
            <a:t>Information about policy process</a:t>
          </a:r>
        </a:p>
      </dgm:t>
    </dgm:pt>
    <dgm:pt modelId="{2E51622E-9F03-48D2-8F83-97ACAB4C9951}" type="parTrans" cxnId="{ECD16B06-193F-46FA-849E-00F24A490B5D}">
      <dgm:prSet/>
      <dgm:spPr/>
      <dgm:t>
        <a:bodyPr/>
        <a:lstStyle/>
        <a:p>
          <a:endParaRPr lang="en-US"/>
        </a:p>
      </dgm:t>
    </dgm:pt>
    <dgm:pt modelId="{ED49136A-96CC-4E89-B6BF-0E63BF8DFA70}" type="sibTrans" cxnId="{ECD16B06-193F-46FA-849E-00F24A490B5D}">
      <dgm:prSet/>
      <dgm:spPr/>
      <dgm:t>
        <a:bodyPr/>
        <a:lstStyle/>
        <a:p>
          <a:endParaRPr lang="en-US"/>
        </a:p>
      </dgm:t>
    </dgm:pt>
    <dgm:pt modelId="{A0DF3D49-61F5-4732-8E02-B1D18DF659A6}">
      <dgm:prSet/>
      <dgm:spPr/>
      <dgm:t>
        <a:bodyPr/>
        <a:lstStyle/>
        <a:p>
          <a:pPr>
            <a:lnSpc>
              <a:spcPct val="100000"/>
            </a:lnSpc>
          </a:pPr>
          <a:r>
            <a:rPr lang="en-US" dirty="0"/>
            <a:t>Capacity building and allocation of resources to research  and academic institutes</a:t>
          </a:r>
        </a:p>
      </dgm:t>
    </dgm:pt>
    <dgm:pt modelId="{0A2DB27F-68F8-4BC0-8F22-2D5D0A947F6D}" type="parTrans" cxnId="{B8C02FE8-BE54-4C2B-91F1-32C7FBBD97A4}">
      <dgm:prSet/>
      <dgm:spPr/>
      <dgm:t>
        <a:bodyPr/>
        <a:lstStyle/>
        <a:p>
          <a:endParaRPr lang="en-US"/>
        </a:p>
      </dgm:t>
    </dgm:pt>
    <dgm:pt modelId="{CE949822-69F9-4A77-B914-59222351C0D1}" type="sibTrans" cxnId="{B8C02FE8-BE54-4C2B-91F1-32C7FBBD97A4}">
      <dgm:prSet/>
      <dgm:spPr/>
      <dgm:t>
        <a:bodyPr/>
        <a:lstStyle/>
        <a:p>
          <a:endParaRPr lang="en-US"/>
        </a:p>
      </dgm:t>
    </dgm:pt>
    <dgm:pt modelId="{AD88F39E-6920-4C48-93A0-E661F1879F50}">
      <dgm:prSet/>
      <dgm:spPr/>
      <dgm:t>
        <a:bodyPr/>
        <a:lstStyle/>
        <a:p>
          <a:pPr>
            <a:lnSpc>
              <a:spcPct val="100000"/>
            </a:lnSpc>
          </a:pPr>
          <a:r>
            <a:rPr lang="en-US" dirty="0"/>
            <a:t>Develop sense of ownership</a:t>
          </a:r>
        </a:p>
      </dgm:t>
    </dgm:pt>
    <dgm:pt modelId="{F412A094-16CB-4ED4-BDE0-48B3354363A6}" type="parTrans" cxnId="{92058676-D205-4A9A-8228-6E0DD5CF2CF6}">
      <dgm:prSet/>
      <dgm:spPr/>
      <dgm:t>
        <a:bodyPr/>
        <a:lstStyle/>
        <a:p>
          <a:endParaRPr lang="en-US"/>
        </a:p>
      </dgm:t>
    </dgm:pt>
    <dgm:pt modelId="{351A90FA-A586-4081-926E-D83701C72E40}" type="sibTrans" cxnId="{92058676-D205-4A9A-8228-6E0DD5CF2CF6}">
      <dgm:prSet/>
      <dgm:spPr/>
      <dgm:t>
        <a:bodyPr/>
        <a:lstStyle/>
        <a:p>
          <a:endParaRPr lang="en-US"/>
        </a:p>
      </dgm:t>
    </dgm:pt>
    <dgm:pt modelId="{73C7676F-13F7-4230-8985-F3BC596C188F}" type="pres">
      <dgm:prSet presAssocID="{5E298935-BCF7-498B-AD62-E9D1A3D640DF}" presName="root" presStyleCnt="0">
        <dgm:presLayoutVars>
          <dgm:dir/>
          <dgm:resizeHandles val="exact"/>
        </dgm:presLayoutVars>
      </dgm:prSet>
      <dgm:spPr/>
      <dgm:t>
        <a:bodyPr/>
        <a:lstStyle/>
        <a:p>
          <a:endParaRPr lang="en-US"/>
        </a:p>
      </dgm:t>
    </dgm:pt>
    <dgm:pt modelId="{E9B9CBF2-8839-4907-80B5-10998C0446E6}" type="pres">
      <dgm:prSet presAssocID="{1676CA37-4464-4B86-9080-856BE39FDA03}" presName="compNode" presStyleCnt="0"/>
      <dgm:spPr/>
    </dgm:pt>
    <dgm:pt modelId="{848A04F6-3781-4CD6-9B36-5C0DD2823632}" type="pres">
      <dgm:prSet presAssocID="{1676CA37-4464-4B86-9080-856BE39FDA0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agnifying glass"/>
        </a:ext>
      </dgm:extLst>
    </dgm:pt>
    <dgm:pt modelId="{D0709662-717C-447D-85C2-8511FCF3BC17}" type="pres">
      <dgm:prSet presAssocID="{1676CA37-4464-4B86-9080-856BE39FDA03}" presName="spaceRect" presStyleCnt="0"/>
      <dgm:spPr/>
    </dgm:pt>
    <dgm:pt modelId="{40ABC7FB-1492-474B-9180-144B49855C9C}" type="pres">
      <dgm:prSet presAssocID="{1676CA37-4464-4B86-9080-856BE39FDA03}" presName="textRect" presStyleLbl="revTx" presStyleIdx="0" presStyleCnt="8">
        <dgm:presLayoutVars>
          <dgm:chMax val="1"/>
          <dgm:chPref val="1"/>
        </dgm:presLayoutVars>
      </dgm:prSet>
      <dgm:spPr/>
      <dgm:t>
        <a:bodyPr/>
        <a:lstStyle/>
        <a:p>
          <a:endParaRPr lang="en-US"/>
        </a:p>
      </dgm:t>
    </dgm:pt>
    <dgm:pt modelId="{37A88C52-5D40-4519-96B4-8C4978456261}" type="pres">
      <dgm:prSet presAssocID="{4C975437-B123-4132-B2F2-2DC432D98FC5}" presName="sibTrans" presStyleCnt="0"/>
      <dgm:spPr/>
    </dgm:pt>
    <dgm:pt modelId="{D13DC78D-0B78-4C87-BE47-348B1C11DA1A}" type="pres">
      <dgm:prSet presAssocID="{89508C52-182F-4333-B550-0380058840CC}" presName="compNode" presStyleCnt="0"/>
      <dgm:spPr/>
    </dgm:pt>
    <dgm:pt modelId="{2A72F382-7E4A-4727-8E32-61B0E80EBDB1}" type="pres">
      <dgm:prSet presAssocID="{89508C52-182F-4333-B550-0380058840CC}"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atabase"/>
        </a:ext>
      </dgm:extLst>
    </dgm:pt>
    <dgm:pt modelId="{9078E43F-AEAC-4651-98A3-F1CF39404709}" type="pres">
      <dgm:prSet presAssocID="{89508C52-182F-4333-B550-0380058840CC}" presName="spaceRect" presStyleCnt="0"/>
      <dgm:spPr/>
    </dgm:pt>
    <dgm:pt modelId="{FAC91DD3-8657-4948-803E-E3599B5AF11D}" type="pres">
      <dgm:prSet presAssocID="{89508C52-182F-4333-B550-0380058840CC}" presName="textRect" presStyleLbl="revTx" presStyleIdx="1" presStyleCnt="8">
        <dgm:presLayoutVars>
          <dgm:chMax val="1"/>
          <dgm:chPref val="1"/>
        </dgm:presLayoutVars>
      </dgm:prSet>
      <dgm:spPr/>
      <dgm:t>
        <a:bodyPr/>
        <a:lstStyle/>
        <a:p>
          <a:endParaRPr lang="en-US"/>
        </a:p>
      </dgm:t>
    </dgm:pt>
    <dgm:pt modelId="{D54A8A16-CEAB-4F0C-B680-7F90C93CF7E0}" type="pres">
      <dgm:prSet presAssocID="{4FBF1368-E1EC-4B6D-8A29-E79C329DD23B}" presName="sibTrans" presStyleCnt="0"/>
      <dgm:spPr/>
    </dgm:pt>
    <dgm:pt modelId="{DC021003-316A-4B21-9C9D-DED83257A954}" type="pres">
      <dgm:prSet presAssocID="{F8FB1714-49B1-46CB-B135-B95240322370}" presName="compNode" presStyleCnt="0"/>
      <dgm:spPr/>
    </dgm:pt>
    <dgm:pt modelId="{1721A3E9-A2F9-4741-BF04-CE07324AEBFC}" type="pres">
      <dgm:prSet presAssocID="{F8FB1714-49B1-46CB-B135-B9524032237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Theatre"/>
        </a:ext>
      </dgm:extLst>
    </dgm:pt>
    <dgm:pt modelId="{418CA5B2-B233-4252-A652-815356E3AFF2}" type="pres">
      <dgm:prSet presAssocID="{F8FB1714-49B1-46CB-B135-B95240322370}" presName="spaceRect" presStyleCnt="0"/>
      <dgm:spPr/>
    </dgm:pt>
    <dgm:pt modelId="{14EA3808-7434-4526-B404-890E884185EF}" type="pres">
      <dgm:prSet presAssocID="{F8FB1714-49B1-46CB-B135-B95240322370}" presName="textRect" presStyleLbl="revTx" presStyleIdx="2" presStyleCnt="8">
        <dgm:presLayoutVars>
          <dgm:chMax val="1"/>
          <dgm:chPref val="1"/>
        </dgm:presLayoutVars>
      </dgm:prSet>
      <dgm:spPr/>
      <dgm:t>
        <a:bodyPr/>
        <a:lstStyle/>
        <a:p>
          <a:endParaRPr lang="en-US"/>
        </a:p>
      </dgm:t>
    </dgm:pt>
    <dgm:pt modelId="{AE25FF21-CC8A-465B-BDAC-E3471EF23C59}" type="pres">
      <dgm:prSet presAssocID="{EC7C4DE5-65F2-496E-A4ED-9614A41712D0}" presName="sibTrans" presStyleCnt="0"/>
      <dgm:spPr/>
    </dgm:pt>
    <dgm:pt modelId="{745A9FCC-BEAD-4F5A-9899-C4ADDFAD9712}" type="pres">
      <dgm:prSet presAssocID="{A9F58BDD-B623-4F8B-8C3B-4ED110CB35D3}" presName="compNode" presStyleCnt="0"/>
      <dgm:spPr/>
    </dgm:pt>
    <dgm:pt modelId="{C678F2F9-CD95-48A4-BCA2-89D675B27E6B}" type="pres">
      <dgm:prSet presAssocID="{A9F58BDD-B623-4F8B-8C3B-4ED110CB35D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Users"/>
        </a:ext>
      </dgm:extLst>
    </dgm:pt>
    <dgm:pt modelId="{A832055F-0843-4300-9209-6C762315679F}" type="pres">
      <dgm:prSet presAssocID="{A9F58BDD-B623-4F8B-8C3B-4ED110CB35D3}" presName="spaceRect" presStyleCnt="0"/>
      <dgm:spPr/>
    </dgm:pt>
    <dgm:pt modelId="{D84B0AB5-31D5-4A1B-A853-E100424FA0C0}" type="pres">
      <dgm:prSet presAssocID="{A9F58BDD-B623-4F8B-8C3B-4ED110CB35D3}" presName="textRect" presStyleLbl="revTx" presStyleIdx="3" presStyleCnt="8">
        <dgm:presLayoutVars>
          <dgm:chMax val="1"/>
          <dgm:chPref val="1"/>
        </dgm:presLayoutVars>
      </dgm:prSet>
      <dgm:spPr/>
      <dgm:t>
        <a:bodyPr/>
        <a:lstStyle/>
        <a:p>
          <a:endParaRPr lang="en-US"/>
        </a:p>
      </dgm:t>
    </dgm:pt>
    <dgm:pt modelId="{6BDD10BE-0F4E-4BD8-9129-BAFA2D2D56CC}" type="pres">
      <dgm:prSet presAssocID="{DB41B0CF-11A9-4379-B488-9B3FE07D05C2}" presName="sibTrans" presStyleCnt="0"/>
      <dgm:spPr/>
    </dgm:pt>
    <dgm:pt modelId="{6B8D1E38-11A5-48B6-AA14-3DD96D21A5CA}" type="pres">
      <dgm:prSet presAssocID="{690569AE-BADC-400A-AA90-43DE7B405F4F}" presName="compNode" presStyleCnt="0"/>
      <dgm:spPr/>
    </dgm:pt>
    <dgm:pt modelId="{A2D0672D-9C77-44E5-9AAC-DD749AFBB943}" type="pres">
      <dgm:prSet presAssocID="{690569AE-BADC-400A-AA90-43DE7B405F4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Group"/>
        </a:ext>
      </dgm:extLst>
    </dgm:pt>
    <dgm:pt modelId="{EC114460-E20D-427A-84DF-7192EBBD1864}" type="pres">
      <dgm:prSet presAssocID="{690569AE-BADC-400A-AA90-43DE7B405F4F}" presName="spaceRect" presStyleCnt="0"/>
      <dgm:spPr/>
    </dgm:pt>
    <dgm:pt modelId="{DA05644E-2D53-4A72-8B8A-66E400A6E2C3}" type="pres">
      <dgm:prSet presAssocID="{690569AE-BADC-400A-AA90-43DE7B405F4F}" presName="textRect" presStyleLbl="revTx" presStyleIdx="4" presStyleCnt="8">
        <dgm:presLayoutVars>
          <dgm:chMax val="1"/>
          <dgm:chPref val="1"/>
        </dgm:presLayoutVars>
      </dgm:prSet>
      <dgm:spPr/>
      <dgm:t>
        <a:bodyPr/>
        <a:lstStyle/>
        <a:p>
          <a:endParaRPr lang="en-US"/>
        </a:p>
      </dgm:t>
    </dgm:pt>
    <dgm:pt modelId="{54AD26E8-DD76-4F8E-8A2C-B126F1681C25}" type="pres">
      <dgm:prSet presAssocID="{7E41AB62-C983-429C-99A2-DA58EAFBFF64}" presName="sibTrans" presStyleCnt="0"/>
      <dgm:spPr/>
    </dgm:pt>
    <dgm:pt modelId="{7D0AF068-B7BC-4CCE-9360-67B4FE1E76A9}" type="pres">
      <dgm:prSet presAssocID="{35BA61D1-BF92-4067-BD6C-2C4531ED1B8A}" presName="compNode" presStyleCnt="0"/>
      <dgm:spPr/>
    </dgm:pt>
    <dgm:pt modelId="{0228E470-C7CB-47B6-85E0-FB5872E8ECB4}" type="pres">
      <dgm:prSet presAssocID="{35BA61D1-BF92-4067-BD6C-2C4531ED1B8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Check List"/>
        </a:ext>
      </dgm:extLst>
    </dgm:pt>
    <dgm:pt modelId="{C35B1AEE-BF6B-4BCD-A9F8-920792254F0B}" type="pres">
      <dgm:prSet presAssocID="{35BA61D1-BF92-4067-BD6C-2C4531ED1B8A}" presName="spaceRect" presStyleCnt="0"/>
      <dgm:spPr/>
    </dgm:pt>
    <dgm:pt modelId="{C6969D06-1B52-43A1-8E4C-D9517BE9BF95}" type="pres">
      <dgm:prSet presAssocID="{35BA61D1-BF92-4067-BD6C-2C4531ED1B8A}" presName="textRect" presStyleLbl="revTx" presStyleIdx="5" presStyleCnt="8">
        <dgm:presLayoutVars>
          <dgm:chMax val="1"/>
          <dgm:chPref val="1"/>
        </dgm:presLayoutVars>
      </dgm:prSet>
      <dgm:spPr/>
      <dgm:t>
        <a:bodyPr/>
        <a:lstStyle/>
        <a:p>
          <a:endParaRPr lang="en-US"/>
        </a:p>
      </dgm:t>
    </dgm:pt>
    <dgm:pt modelId="{36954D63-E11C-4B14-A67D-7E01378E0E2C}" type="pres">
      <dgm:prSet presAssocID="{ED49136A-96CC-4E89-B6BF-0E63BF8DFA70}" presName="sibTrans" presStyleCnt="0"/>
      <dgm:spPr/>
    </dgm:pt>
    <dgm:pt modelId="{50D92B10-DB53-4A77-B32C-0AE3E559B3B8}" type="pres">
      <dgm:prSet presAssocID="{A0DF3D49-61F5-4732-8E02-B1D18DF659A6}" presName="compNode" presStyleCnt="0"/>
      <dgm:spPr/>
    </dgm:pt>
    <dgm:pt modelId="{FF7FF16D-8C6D-4056-8D1B-F2D323475FF4}" type="pres">
      <dgm:prSet presAssocID="{A0DF3D49-61F5-4732-8E02-B1D18DF659A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dgm:spPr>
      <dgm:extLst>
        <a:ext uri="{E40237B7-FDA0-4F09-8148-C483321AD2D9}">
          <dgm14:cNvPr xmlns:dgm14="http://schemas.microsoft.com/office/drawing/2010/diagram" id="0" name="" descr="Books"/>
        </a:ext>
      </dgm:extLst>
    </dgm:pt>
    <dgm:pt modelId="{BB93DD07-7D48-4660-9CF1-F91EE8FB33C6}" type="pres">
      <dgm:prSet presAssocID="{A0DF3D49-61F5-4732-8E02-B1D18DF659A6}" presName="spaceRect" presStyleCnt="0"/>
      <dgm:spPr/>
    </dgm:pt>
    <dgm:pt modelId="{A501674A-184F-4262-B3C8-7C77EEE2FBA3}" type="pres">
      <dgm:prSet presAssocID="{A0DF3D49-61F5-4732-8E02-B1D18DF659A6}" presName="textRect" presStyleLbl="revTx" presStyleIdx="6" presStyleCnt="8" custScaleX="118194" custScaleY="152106" custLinFactNeighborX="1553" custLinFactNeighborY="23047">
        <dgm:presLayoutVars>
          <dgm:chMax val="1"/>
          <dgm:chPref val="1"/>
        </dgm:presLayoutVars>
      </dgm:prSet>
      <dgm:spPr/>
      <dgm:t>
        <a:bodyPr/>
        <a:lstStyle/>
        <a:p>
          <a:endParaRPr lang="en-US"/>
        </a:p>
      </dgm:t>
    </dgm:pt>
    <dgm:pt modelId="{A1EE4F27-2EE0-47B1-A38F-22AE6DFC1591}" type="pres">
      <dgm:prSet presAssocID="{CE949822-69F9-4A77-B914-59222351C0D1}" presName="sibTrans" presStyleCnt="0"/>
      <dgm:spPr/>
    </dgm:pt>
    <dgm:pt modelId="{93FD2CEB-5815-4DA6-830B-8C95BA2AA66A}" type="pres">
      <dgm:prSet presAssocID="{AD88F39E-6920-4C48-93A0-E661F1879F50}" presName="compNode" presStyleCnt="0"/>
      <dgm:spPr/>
    </dgm:pt>
    <dgm:pt modelId="{A115B011-2E93-4F1B-90DB-8B63E5F48E80}" type="pres">
      <dgm:prSet presAssocID="{AD88F39E-6920-4C48-93A0-E661F1879F5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dgm:spPr>
      <dgm:extLst>
        <a:ext uri="{E40237B7-FDA0-4F09-8148-C483321AD2D9}">
          <dgm14:cNvPr xmlns:dgm14="http://schemas.microsoft.com/office/drawing/2010/diagram" id="0" name="" descr="Handshake"/>
        </a:ext>
      </dgm:extLst>
    </dgm:pt>
    <dgm:pt modelId="{665C96FD-F7E1-4671-AB6B-E4EA0A734301}" type="pres">
      <dgm:prSet presAssocID="{AD88F39E-6920-4C48-93A0-E661F1879F50}" presName="spaceRect" presStyleCnt="0"/>
      <dgm:spPr/>
    </dgm:pt>
    <dgm:pt modelId="{E5338B79-DA62-47A0-9F11-1E2DFE16D623}" type="pres">
      <dgm:prSet presAssocID="{AD88F39E-6920-4C48-93A0-E661F1879F50}" presName="textRect" presStyleLbl="revTx" presStyleIdx="7" presStyleCnt="8">
        <dgm:presLayoutVars>
          <dgm:chMax val="1"/>
          <dgm:chPref val="1"/>
        </dgm:presLayoutVars>
      </dgm:prSet>
      <dgm:spPr/>
      <dgm:t>
        <a:bodyPr/>
        <a:lstStyle/>
        <a:p>
          <a:endParaRPr lang="en-US"/>
        </a:p>
      </dgm:t>
    </dgm:pt>
  </dgm:ptLst>
  <dgm:cxnLst>
    <dgm:cxn modelId="{67656EB3-C8B7-4998-A419-69AC86855910}" type="presOf" srcId="{89508C52-182F-4333-B550-0380058840CC}" destId="{FAC91DD3-8657-4948-803E-E3599B5AF11D}" srcOrd="0" destOrd="0" presId="urn:microsoft.com/office/officeart/2018/2/layout/IconLabelList"/>
    <dgm:cxn modelId="{B8C02FE8-BE54-4C2B-91F1-32C7FBBD97A4}" srcId="{5E298935-BCF7-498B-AD62-E9D1A3D640DF}" destId="{A0DF3D49-61F5-4732-8E02-B1D18DF659A6}" srcOrd="6" destOrd="0" parTransId="{0A2DB27F-68F8-4BC0-8F22-2D5D0A947F6D}" sibTransId="{CE949822-69F9-4A77-B914-59222351C0D1}"/>
    <dgm:cxn modelId="{E2A98A31-827B-4096-AAF2-CAB4C5A4C996}" type="presOf" srcId="{1676CA37-4464-4B86-9080-856BE39FDA03}" destId="{40ABC7FB-1492-474B-9180-144B49855C9C}" srcOrd="0" destOrd="0" presId="urn:microsoft.com/office/officeart/2018/2/layout/IconLabelList"/>
    <dgm:cxn modelId="{ECD16B06-193F-46FA-849E-00F24A490B5D}" srcId="{5E298935-BCF7-498B-AD62-E9D1A3D640DF}" destId="{35BA61D1-BF92-4067-BD6C-2C4531ED1B8A}" srcOrd="5" destOrd="0" parTransId="{2E51622E-9F03-48D2-8F83-97ACAB4C9951}" sibTransId="{ED49136A-96CC-4E89-B6BF-0E63BF8DFA70}"/>
    <dgm:cxn modelId="{38A36ACF-CCAD-4B6C-A612-3A1C2DC4D78F}" type="presOf" srcId="{35BA61D1-BF92-4067-BD6C-2C4531ED1B8A}" destId="{C6969D06-1B52-43A1-8E4C-D9517BE9BF95}" srcOrd="0" destOrd="0" presId="urn:microsoft.com/office/officeart/2018/2/layout/IconLabelList"/>
    <dgm:cxn modelId="{F28A2E64-38EF-40C6-BCE3-C75428736523}" type="presOf" srcId="{F8FB1714-49B1-46CB-B135-B95240322370}" destId="{14EA3808-7434-4526-B404-890E884185EF}" srcOrd="0" destOrd="0" presId="urn:microsoft.com/office/officeart/2018/2/layout/IconLabelList"/>
    <dgm:cxn modelId="{A57794E6-5310-4922-9F16-64295B0BE1CD}" type="presOf" srcId="{A9F58BDD-B623-4F8B-8C3B-4ED110CB35D3}" destId="{D84B0AB5-31D5-4A1B-A853-E100424FA0C0}" srcOrd="0" destOrd="0" presId="urn:microsoft.com/office/officeart/2018/2/layout/IconLabelList"/>
    <dgm:cxn modelId="{CC4C6F6D-75EB-40B1-9882-5C904D55F0FA}" type="presOf" srcId="{5E298935-BCF7-498B-AD62-E9D1A3D640DF}" destId="{73C7676F-13F7-4230-8985-F3BC596C188F}" srcOrd="0" destOrd="0" presId="urn:microsoft.com/office/officeart/2018/2/layout/IconLabelList"/>
    <dgm:cxn modelId="{7E9C876C-0A38-4031-8247-46D4BD4EE901}" srcId="{5E298935-BCF7-498B-AD62-E9D1A3D640DF}" destId="{1676CA37-4464-4B86-9080-856BE39FDA03}" srcOrd="0" destOrd="0" parTransId="{F5E8A1D3-326D-4B36-88A1-051AB3065B52}" sibTransId="{4C975437-B123-4132-B2F2-2DC432D98FC5}"/>
    <dgm:cxn modelId="{8AF959DC-D1A8-4AEA-B25F-3790E9A74719}" type="presOf" srcId="{AD88F39E-6920-4C48-93A0-E661F1879F50}" destId="{E5338B79-DA62-47A0-9F11-1E2DFE16D623}" srcOrd="0" destOrd="0" presId="urn:microsoft.com/office/officeart/2018/2/layout/IconLabelList"/>
    <dgm:cxn modelId="{FDDE9A50-C4FB-4547-A6CA-B1826AFD5C56}" srcId="{5E298935-BCF7-498B-AD62-E9D1A3D640DF}" destId="{F8FB1714-49B1-46CB-B135-B95240322370}" srcOrd="2" destOrd="0" parTransId="{F4AB2D1A-7051-4CD2-9D6B-FAF2FE32B4E4}" sibTransId="{EC7C4DE5-65F2-496E-A4ED-9614A41712D0}"/>
    <dgm:cxn modelId="{92058676-D205-4A9A-8228-6E0DD5CF2CF6}" srcId="{5E298935-BCF7-498B-AD62-E9D1A3D640DF}" destId="{AD88F39E-6920-4C48-93A0-E661F1879F50}" srcOrd="7" destOrd="0" parTransId="{F412A094-16CB-4ED4-BDE0-48B3354363A6}" sibTransId="{351A90FA-A586-4081-926E-D83701C72E40}"/>
    <dgm:cxn modelId="{9C7D2111-E732-4349-B73F-2005C9DD2C58}" type="presOf" srcId="{A0DF3D49-61F5-4732-8E02-B1D18DF659A6}" destId="{A501674A-184F-4262-B3C8-7C77EEE2FBA3}" srcOrd="0" destOrd="0" presId="urn:microsoft.com/office/officeart/2018/2/layout/IconLabelList"/>
    <dgm:cxn modelId="{A2E0963D-980B-47D0-9858-ABFF0CCCDFBF}" srcId="{5E298935-BCF7-498B-AD62-E9D1A3D640DF}" destId="{690569AE-BADC-400A-AA90-43DE7B405F4F}" srcOrd="4" destOrd="0" parTransId="{E67A8D1B-339D-4869-A85B-5555CA873943}" sibTransId="{7E41AB62-C983-429C-99A2-DA58EAFBFF64}"/>
    <dgm:cxn modelId="{B45891D2-3A25-4E65-8778-50349FACB64D}" type="presOf" srcId="{690569AE-BADC-400A-AA90-43DE7B405F4F}" destId="{DA05644E-2D53-4A72-8B8A-66E400A6E2C3}" srcOrd="0" destOrd="0" presId="urn:microsoft.com/office/officeart/2018/2/layout/IconLabelList"/>
    <dgm:cxn modelId="{A6C25964-9DD9-479D-A5C0-45DAFDE4CF9E}" srcId="{5E298935-BCF7-498B-AD62-E9D1A3D640DF}" destId="{A9F58BDD-B623-4F8B-8C3B-4ED110CB35D3}" srcOrd="3" destOrd="0" parTransId="{1097BD53-333C-4A1F-91E9-5BC484719BF2}" sibTransId="{DB41B0CF-11A9-4379-B488-9B3FE07D05C2}"/>
    <dgm:cxn modelId="{87A9BB81-EDB4-46C8-8C00-69057370F1EA}" srcId="{5E298935-BCF7-498B-AD62-E9D1A3D640DF}" destId="{89508C52-182F-4333-B550-0380058840CC}" srcOrd="1" destOrd="0" parTransId="{288A4DE0-71E6-4EB7-A7BC-9A6B493075AD}" sibTransId="{4FBF1368-E1EC-4B6D-8A29-E79C329DD23B}"/>
    <dgm:cxn modelId="{AF5134FF-1A2A-47B4-9380-D9E56FFDCFF2}" type="presParOf" srcId="{73C7676F-13F7-4230-8985-F3BC596C188F}" destId="{E9B9CBF2-8839-4907-80B5-10998C0446E6}" srcOrd="0" destOrd="0" presId="urn:microsoft.com/office/officeart/2018/2/layout/IconLabelList"/>
    <dgm:cxn modelId="{0487DBEC-6463-4A4D-ABAF-E337A3571A7B}" type="presParOf" srcId="{E9B9CBF2-8839-4907-80B5-10998C0446E6}" destId="{848A04F6-3781-4CD6-9B36-5C0DD2823632}" srcOrd="0" destOrd="0" presId="urn:microsoft.com/office/officeart/2018/2/layout/IconLabelList"/>
    <dgm:cxn modelId="{D960DDE6-4F1E-4C0C-B465-832BD2280745}" type="presParOf" srcId="{E9B9CBF2-8839-4907-80B5-10998C0446E6}" destId="{D0709662-717C-447D-85C2-8511FCF3BC17}" srcOrd="1" destOrd="0" presId="urn:microsoft.com/office/officeart/2018/2/layout/IconLabelList"/>
    <dgm:cxn modelId="{EFA8FDE2-0BC6-4E1E-8FDC-4DA9B20EFF92}" type="presParOf" srcId="{E9B9CBF2-8839-4907-80B5-10998C0446E6}" destId="{40ABC7FB-1492-474B-9180-144B49855C9C}" srcOrd="2" destOrd="0" presId="urn:microsoft.com/office/officeart/2018/2/layout/IconLabelList"/>
    <dgm:cxn modelId="{F135732F-5D9A-4DB8-80D6-F0DC005941F2}" type="presParOf" srcId="{73C7676F-13F7-4230-8985-F3BC596C188F}" destId="{37A88C52-5D40-4519-96B4-8C4978456261}" srcOrd="1" destOrd="0" presId="urn:microsoft.com/office/officeart/2018/2/layout/IconLabelList"/>
    <dgm:cxn modelId="{F706E4E2-76AA-4F86-9952-7A49380CDD1C}" type="presParOf" srcId="{73C7676F-13F7-4230-8985-F3BC596C188F}" destId="{D13DC78D-0B78-4C87-BE47-348B1C11DA1A}" srcOrd="2" destOrd="0" presId="urn:microsoft.com/office/officeart/2018/2/layout/IconLabelList"/>
    <dgm:cxn modelId="{601FE4DC-51A6-4C05-A681-DD70F133F703}" type="presParOf" srcId="{D13DC78D-0B78-4C87-BE47-348B1C11DA1A}" destId="{2A72F382-7E4A-4727-8E32-61B0E80EBDB1}" srcOrd="0" destOrd="0" presId="urn:microsoft.com/office/officeart/2018/2/layout/IconLabelList"/>
    <dgm:cxn modelId="{188BE455-2CF6-48DB-AB4A-B611927B3CA6}" type="presParOf" srcId="{D13DC78D-0B78-4C87-BE47-348B1C11DA1A}" destId="{9078E43F-AEAC-4651-98A3-F1CF39404709}" srcOrd="1" destOrd="0" presId="urn:microsoft.com/office/officeart/2018/2/layout/IconLabelList"/>
    <dgm:cxn modelId="{DA96E6AB-3F76-4E64-AB6E-977F28766AC7}" type="presParOf" srcId="{D13DC78D-0B78-4C87-BE47-348B1C11DA1A}" destId="{FAC91DD3-8657-4948-803E-E3599B5AF11D}" srcOrd="2" destOrd="0" presId="urn:microsoft.com/office/officeart/2018/2/layout/IconLabelList"/>
    <dgm:cxn modelId="{8C36E275-183D-4742-81DA-951F6193414E}" type="presParOf" srcId="{73C7676F-13F7-4230-8985-F3BC596C188F}" destId="{D54A8A16-CEAB-4F0C-B680-7F90C93CF7E0}" srcOrd="3" destOrd="0" presId="urn:microsoft.com/office/officeart/2018/2/layout/IconLabelList"/>
    <dgm:cxn modelId="{D1C14535-30D4-43E2-A08A-280D557CB4D2}" type="presParOf" srcId="{73C7676F-13F7-4230-8985-F3BC596C188F}" destId="{DC021003-316A-4B21-9C9D-DED83257A954}" srcOrd="4" destOrd="0" presId="urn:microsoft.com/office/officeart/2018/2/layout/IconLabelList"/>
    <dgm:cxn modelId="{7BB31849-4F16-48A1-AB78-D48586C5ED7D}" type="presParOf" srcId="{DC021003-316A-4B21-9C9D-DED83257A954}" destId="{1721A3E9-A2F9-4741-BF04-CE07324AEBFC}" srcOrd="0" destOrd="0" presId="urn:microsoft.com/office/officeart/2018/2/layout/IconLabelList"/>
    <dgm:cxn modelId="{713A97CB-96DA-4967-945D-EE1894E57E0E}" type="presParOf" srcId="{DC021003-316A-4B21-9C9D-DED83257A954}" destId="{418CA5B2-B233-4252-A652-815356E3AFF2}" srcOrd="1" destOrd="0" presId="urn:microsoft.com/office/officeart/2018/2/layout/IconLabelList"/>
    <dgm:cxn modelId="{00918EC5-4DBB-46CF-8707-D0D2A5F0C955}" type="presParOf" srcId="{DC021003-316A-4B21-9C9D-DED83257A954}" destId="{14EA3808-7434-4526-B404-890E884185EF}" srcOrd="2" destOrd="0" presId="urn:microsoft.com/office/officeart/2018/2/layout/IconLabelList"/>
    <dgm:cxn modelId="{115A123F-EFFB-45E4-B085-627E99A8A7D2}" type="presParOf" srcId="{73C7676F-13F7-4230-8985-F3BC596C188F}" destId="{AE25FF21-CC8A-465B-BDAC-E3471EF23C59}" srcOrd="5" destOrd="0" presId="urn:microsoft.com/office/officeart/2018/2/layout/IconLabelList"/>
    <dgm:cxn modelId="{67B07CF5-9805-46B5-800C-425B2F6A71B2}" type="presParOf" srcId="{73C7676F-13F7-4230-8985-F3BC596C188F}" destId="{745A9FCC-BEAD-4F5A-9899-C4ADDFAD9712}" srcOrd="6" destOrd="0" presId="urn:microsoft.com/office/officeart/2018/2/layout/IconLabelList"/>
    <dgm:cxn modelId="{E5D58AC8-FFA0-4A62-88E8-A90DD3B48643}" type="presParOf" srcId="{745A9FCC-BEAD-4F5A-9899-C4ADDFAD9712}" destId="{C678F2F9-CD95-48A4-BCA2-89D675B27E6B}" srcOrd="0" destOrd="0" presId="urn:microsoft.com/office/officeart/2018/2/layout/IconLabelList"/>
    <dgm:cxn modelId="{E9F87E58-3C8A-41A7-83B1-D9EC39506E16}" type="presParOf" srcId="{745A9FCC-BEAD-4F5A-9899-C4ADDFAD9712}" destId="{A832055F-0843-4300-9209-6C762315679F}" srcOrd="1" destOrd="0" presId="urn:microsoft.com/office/officeart/2018/2/layout/IconLabelList"/>
    <dgm:cxn modelId="{1EAB3A13-4D62-48A2-907A-DD5D03830E75}" type="presParOf" srcId="{745A9FCC-BEAD-4F5A-9899-C4ADDFAD9712}" destId="{D84B0AB5-31D5-4A1B-A853-E100424FA0C0}" srcOrd="2" destOrd="0" presId="urn:microsoft.com/office/officeart/2018/2/layout/IconLabelList"/>
    <dgm:cxn modelId="{253B225B-BC22-4380-B463-B7D2F6CC933F}" type="presParOf" srcId="{73C7676F-13F7-4230-8985-F3BC596C188F}" destId="{6BDD10BE-0F4E-4BD8-9129-BAFA2D2D56CC}" srcOrd="7" destOrd="0" presId="urn:microsoft.com/office/officeart/2018/2/layout/IconLabelList"/>
    <dgm:cxn modelId="{4D3C67AD-5FD6-41F2-8A8C-5A212DC7124C}" type="presParOf" srcId="{73C7676F-13F7-4230-8985-F3BC596C188F}" destId="{6B8D1E38-11A5-48B6-AA14-3DD96D21A5CA}" srcOrd="8" destOrd="0" presId="urn:microsoft.com/office/officeart/2018/2/layout/IconLabelList"/>
    <dgm:cxn modelId="{F44A845B-349E-427E-913E-98DFE63A6F4F}" type="presParOf" srcId="{6B8D1E38-11A5-48B6-AA14-3DD96D21A5CA}" destId="{A2D0672D-9C77-44E5-9AAC-DD749AFBB943}" srcOrd="0" destOrd="0" presId="urn:microsoft.com/office/officeart/2018/2/layout/IconLabelList"/>
    <dgm:cxn modelId="{3FB67D36-4B2F-4DE6-9B71-14D9D7D9A28C}" type="presParOf" srcId="{6B8D1E38-11A5-48B6-AA14-3DD96D21A5CA}" destId="{EC114460-E20D-427A-84DF-7192EBBD1864}" srcOrd="1" destOrd="0" presId="urn:microsoft.com/office/officeart/2018/2/layout/IconLabelList"/>
    <dgm:cxn modelId="{F5DD4C44-E0A9-413A-B014-2DEFDC6AA3F7}" type="presParOf" srcId="{6B8D1E38-11A5-48B6-AA14-3DD96D21A5CA}" destId="{DA05644E-2D53-4A72-8B8A-66E400A6E2C3}" srcOrd="2" destOrd="0" presId="urn:microsoft.com/office/officeart/2018/2/layout/IconLabelList"/>
    <dgm:cxn modelId="{70B30849-FB40-4460-B950-ACADFD14974F}" type="presParOf" srcId="{73C7676F-13F7-4230-8985-F3BC596C188F}" destId="{54AD26E8-DD76-4F8E-8A2C-B126F1681C25}" srcOrd="9" destOrd="0" presId="urn:microsoft.com/office/officeart/2018/2/layout/IconLabelList"/>
    <dgm:cxn modelId="{0B537659-3898-4951-B6F4-8885A0D71ADD}" type="presParOf" srcId="{73C7676F-13F7-4230-8985-F3BC596C188F}" destId="{7D0AF068-B7BC-4CCE-9360-67B4FE1E76A9}" srcOrd="10" destOrd="0" presId="urn:microsoft.com/office/officeart/2018/2/layout/IconLabelList"/>
    <dgm:cxn modelId="{E52AA435-9757-4C16-B179-3B35E82B6ABF}" type="presParOf" srcId="{7D0AF068-B7BC-4CCE-9360-67B4FE1E76A9}" destId="{0228E470-C7CB-47B6-85E0-FB5872E8ECB4}" srcOrd="0" destOrd="0" presId="urn:microsoft.com/office/officeart/2018/2/layout/IconLabelList"/>
    <dgm:cxn modelId="{3AD63C18-A8C8-4486-9801-05B6AFF50180}" type="presParOf" srcId="{7D0AF068-B7BC-4CCE-9360-67B4FE1E76A9}" destId="{C35B1AEE-BF6B-4BCD-A9F8-920792254F0B}" srcOrd="1" destOrd="0" presId="urn:microsoft.com/office/officeart/2018/2/layout/IconLabelList"/>
    <dgm:cxn modelId="{801A044F-5D96-40B1-94ED-2768E992EE16}" type="presParOf" srcId="{7D0AF068-B7BC-4CCE-9360-67B4FE1E76A9}" destId="{C6969D06-1B52-43A1-8E4C-D9517BE9BF95}" srcOrd="2" destOrd="0" presId="urn:microsoft.com/office/officeart/2018/2/layout/IconLabelList"/>
    <dgm:cxn modelId="{729EEF14-5D5A-4D6C-8F80-B372DB3B18B6}" type="presParOf" srcId="{73C7676F-13F7-4230-8985-F3BC596C188F}" destId="{36954D63-E11C-4B14-A67D-7E01378E0E2C}" srcOrd="11" destOrd="0" presId="urn:microsoft.com/office/officeart/2018/2/layout/IconLabelList"/>
    <dgm:cxn modelId="{61E9F410-B2F4-4FDC-8A5C-09D702CD9745}" type="presParOf" srcId="{73C7676F-13F7-4230-8985-F3BC596C188F}" destId="{50D92B10-DB53-4A77-B32C-0AE3E559B3B8}" srcOrd="12" destOrd="0" presId="urn:microsoft.com/office/officeart/2018/2/layout/IconLabelList"/>
    <dgm:cxn modelId="{454D268C-DBE5-416B-94E4-5B06957D50FC}" type="presParOf" srcId="{50D92B10-DB53-4A77-B32C-0AE3E559B3B8}" destId="{FF7FF16D-8C6D-4056-8D1B-F2D323475FF4}" srcOrd="0" destOrd="0" presId="urn:microsoft.com/office/officeart/2018/2/layout/IconLabelList"/>
    <dgm:cxn modelId="{4D25FF11-AF81-4765-BB05-71E0CED1CF6E}" type="presParOf" srcId="{50D92B10-DB53-4A77-B32C-0AE3E559B3B8}" destId="{BB93DD07-7D48-4660-9CF1-F91EE8FB33C6}" srcOrd="1" destOrd="0" presId="urn:microsoft.com/office/officeart/2018/2/layout/IconLabelList"/>
    <dgm:cxn modelId="{F34938DA-D81F-4307-9CF7-6E237835C6DB}" type="presParOf" srcId="{50D92B10-DB53-4A77-B32C-0AE3E559B3B8}" destId="{A501674A-184F-4262-B3C8-7C77EEE2FBA3}" srcOrd="2" destOrd="0" presId="urn:microsoft.com/office/officeart/2018/2/layout/IconLabelList"/>
    <dgm:cxn modelId="{94B37C1A-C4A5-4854-B8A5-128CB4B6C1BF}" type="presParOf" srcId="{73C7676F-13F7-4230-8985-F3BC596C188F}" destId="{A1EE4F27-2EE0-47B1-A38F-22AE6DFC1591}" srcOrd="13" destOrd="0" presId="urn:microsoft.com/office/officeart/2018/2/layout/IconLabelList"/>
    <dgm:cxn modelId="{87CFEE38-48AC-45F9-9328-CCB014D16FE5}" type="presParOf" srcId="{73C7676F-13F7-4230-8985-F3BC596C188F}" destId="{93FD2CEB-5815-4DA6-830B-8C95BA2AA66A}" srcOrd="14" destOrd="0" presId="urn:microsoft.com/office/officeart/2018/2/layout/IconLabelList"/>
    <dgm:cxn modelId="{E1B2FB5C-47BD-4C20-A1B0-79245FE20958}" type="presParOf" srcId="{93FD2CEB-5815-4DA6-830B-8C95BA2AA66A}" destId="{A115B011-2E93-4F1B-90DB-8B63E5F48E80}" srcOrd="0" destOrd="0" presId="urn:microsoft.com/office/officeart/2018/2/layout/IconLabelList"/>
    <dgm:cxn modelId="{65DDBB55-F4F2-4EB9-A559-7B0B21945134}" type="presParOf" srcId="{93FD2CEB-5815-4DA6-830B-8C95BA2AA66A}" destId="{665C96FD-F7E1-4671-AB6B-E4EA0A734301}" srcOrd="1" destOrd="0" presId="urn:microsoft.com/office/officeart/2018/2/layout/IconLabelList"/>
    <dgm:cxn modelId="{85D337EE-6EF6-41B0-88C2-8FC42287714E}" type="presParOf" srcId="{93FD2CEB-5815-4DA6-830B-8C95BA2AA66A}" destId="{E5338B79-DA62-47A0-9F11-1E2DFE16D62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9BE1A3-5489-40BA-BD93-6F2695FBBD0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139F981-BBCC-41E7-8EED-43063ADAB28C}">
      <dgm:prSet/>
      <dgm:spPr/>
      <dgm:t>
        <a:bodyPr/>
        <a:lstStyle/>
        <a:p>
          <a:endParaRPr lang="en-US" dirty="0"/>
        </a:p>
        <a:p>
          <a:endParaRPr lang="en-US" dirty="0"/>
        </a:p>
        <a:p>
          <a:r>
            <a:rPr lang="en-US" dirty="0"/>
            <a:t>Synthesis report/policy/research briefs</a:t>
          </a:r>
        </a:p>
      </dgm:t>
    </dgm:pt>
    <dgm:pt modelId="{813A742B-C54A-445D-9006-8F9D15A74FB3}" type="parTrans" cxnId="{E0CC9447-ADBD-4E9E-BBFF-A92C7C0AB7BE}">
      <dgm:prSet/>
      <dgm:spPr/>
      <dgm:t>
        <a:bodyPr/>
        <a:lstStyle/>
        <a:p>
          <a:endParaRPr lang="en-US"/>
        </a:p>
      </dgm:t>
    </dgm:pt>
    <dgm:pt modelId="{E28EB543-D6D5-4D6D-996C-FE75ABEC1FDB}" type="sibTrans" cxnId="{E0CC9447-ADBD-4E9E-BBFF-A92C7C0AB7BE}">
      <dgm:prSet/>
      <dgm:spPr/>
      <dgm:t>
        <a:bodyPr/>
        <a:lstStyle/>
        <a:p>
          <a:endParaRPr lang="en-US"/>
        </a:p>
      </dgm:t>
    </dgm:pt>
    <dgm:pt modelId="{7C8A2F8B-751E-4C39-87E4-8F2D48F86A84}">
      <dgm:prSet/>
      <dgm:spPr/>
      <dgm:t>
        <a:bodyPr/>
        <a:lstStyle/>
        <a:p>
          <a:endParaRPr lang="en-US" dirty="0"/>
        </a:p>
        <a:p>
          <a:endParaRPr lang="en-US" dirty="0"/>
        </a:p>
        <a:p>
          <a:r>
            <a:rPr lang="en-US" dirty="0"/>
            <a:t>Follow-up roundtable meetings </a:t>
          </a:r>
        </a:p>
      </dgm:t>
    </dgm:pt>
    <dgm:pt modelId="{8C55C77D-CC87-42FB-B1EA-736FD172C7C6}" type="parTrans" cxnId="{5BB28F07-7EFF-4436-B4F0-E6B64097D891}">
      <dgm:prSet/>
      <dgm:spPr/>
      <dgm:t>
        <a:bodyPr/>
        <a:lstStyle/>
        <a:p>
          <a:endParaRPr lang="en-US"/>
        </a:p>
      </dgm:t>
    </dgm:pt>
    <dgm:pt modelId="{F1263EBB-85AF-41E8-A4F5-61A8CE265DFD}" type="sibTrans" cxnId="{5BB28F07-7EFF-4436-B4F0-E6B64097D891}">
      <dgm:prSet/>
      <dgm:spPr/>
      <dgm:t>
        <a:bodyPr/>
        <a:lstStyle/>
        <a:p>
          <a:endParaRPr lang="en-US"/>
        </a:p>
      </dgm:t>
    </dgm:pt>
    <dgm:pt modelId="{D91751C7-2769-4FF8-90E1-209E8046FFCE}">
      <dgm:prSet/>
      <dgm:spPr/>
      <dgm:t>
        <a:bodyPr/>
        <a:lstStyle/>
        <a:p>
          <a:endParaRPr lang="en-US" dirty="0"/>
        </a:p>
        <a:p>
          <a:r>
            <a:rPr lang="en-US" dirty="0"/>
            <a:t>Regular formal and informal meetings</a:t>
          </a:r>
        </a:p>
      </dgm:t>
    </dgm:pt>
    <dgm:pt modelId="{50EE4FAF-8BFE-435A-91BD-25065E6879C0}" type="parTrans" cxnId="{9F7A2C28-A7E7-4E5C-8187-DFBA28F96843}">
      <dgm:prSet/>
      <dgm:spPr/>
      <dgm:t>
        <a:bodyPr/>
        <a:lstStyle/>
        <a:p>
          <a:endParaRPr lang="en-US"/>
        </a:p>
      </dgm:t>
    </dgm:pt>
    <dgm:pt modelId="{6F9147AF-0CC3-44A6-8F2C-8E7655D8B832}" type="sibTrans" cxnId="{9F7A2C28-A7E7-4E5C-8187-DFBA28F96843}">
      <dgm:prSet/>
      <dgm:spPr/>
      <dgm:t>
        <a:bodyPr/>
        <a:lstStyle/>
        <a:p>
          <a:endParaRPr lang="en-US"/>
        </a:p>
      </dgm:t>
    </dgm:pt>
    <dgm:pt modelId="{03E6CA0F-868A-4171-B99B-E01612ADC763}">
      <dgm:prSet/>
      <dgm:spPr/>
      <dgm:t>
        <a:bodyPr/>
        <a:lstStyle/>
        <a:p>
          <a:endParaRPr lang="en-US" dirty="0"/>
        </a:p>
        <a:p>
          <a:endParaRPr lang="en-US" dirty="0"/>
        </a:p>
        <a:p>
          <a:r>
            <a:rPr lang="en-US" dirty="0"/>
            <a:t>Involving policy-makers in research process</a:t>
          </a:r>
        </a:p>
      </dgm:t>
    </dgm:pt>
    <dgm:pt modelId="{C604B850-D19F-410A-B20B-135A01B28F81}" type="parTrans" cxnId="{54171178-1422-493C-9AB2-DC5FFE961516}">
      <dgm:prSet/>
      <dgm:spPr/>
      <dgm:t>
        <a:bodyPr/>
        <a:lstStyle/>
        <a:p>
          <a:endParaRPr lang="en-US"/>
        </a:p>
      </dgm:t>
    </dgm:pt>
    <dgm:pt modelId="{ED8A7964-4DEB-4131-90ED-8EE72AF46CFC}" type="sibTrans" cxnId="{54171178-1422-493C-9AB2-DC5FFE961516}">
      <dgm:prSet/>
      <dgm:spPr/>
      <dgm:t>
        <a:bodyPr/>
        <a:lstStyle/>
        <a:p>
          <a:endParaRPr lang="en-US"/>
        </a:p>
      </dgm:t>
    </dgm:pt>
    <dgm:pt modelId="{2B28134E-1658-4152-B540-2D96E44F22D7}">
      <dgm:prSet/>
      <dgm:spPr/>
      <dgm:t>
        <a:bodyPr/>
        <a:lstStyle/>
        <a:p>
          <a:endParaRPr lang="en-US" dirty="0"/>
        </a:p>
        <a:p>
          <a:endParaRPr lang="en-US" dirty="0"/>
        </a:p>
        <a:p>
          <a:r>
            <a:rPr lang="en-US" dirty="0"/>
            <a:t>One pager/local language translation</a:t>
          </a:r>
        </a:p>
      </dgm:t>
    </dgm:pt>
    <dgm:pt modelId="{1349B7AA-81F8-44BF-BE18-414B525368E5}" type="parTrans" cxnId="{24AE5FED-8C96-40BC-A492-55A028F3E5AB}">
      <dgm:prSet/>
      <dgm:spPr/>
      <dgm:t>
        <a:bodyPr/>
        <a:lstStyle/>
        <a:p>
          <a:endParaRPr lang="en-US"/>
        </a:p>
      </dgm:t>
    </dgm:pt>
    <dgm:pt modelId="{30DC2700-ABD8-4E78-88C5-380FEF775B08}" type="sibTrans" cxnId="{24AE5FED-8C96-40BC-A492-55A028F3E5AB}">
      <dgm:prSet/>
      <dgm:spPr/>
      <dgm:t>
        <a:bodyPr/>
        <a:lstStyle/>
        <a:p>
          <a:endParaRPr lang="en-US"/>
        </a:p>
      </dgm:t>
    </dgm:pt>
    <dgm:pt modelId="{D39FE212-EFF0-4785-9EE9-B926622BBE8A}">
      <dgm:prSet/>
      <dgm:spPr/>
      <dgm:t>
        <a:bodyPr/>
        <a:lstStyle/>
        <a:p>
          <a:endParaRPr lang="en-US" dirty="0"/>
        </a:p>
        <a:p>
          <a:endParaRPr lang="en-US" dirty="0"/>
        </a:p>
        <a:p>
          <a:r>
            <a:rPr lang="en-US" dirty="0"/>
            <a:t>Institutional framework for packaging research </a:t>
          </a:r>
        </a:p>
      </dgm:t>
    </dgm:pt>
    <dgm:pt modelId="{E89036C1-7B24-4F0C-BB30-4341541766A2}" type="parTrans" cxnId="{D2139B1D-D520-4B6F-94DF-DC72DD6FE96C}">
      <dgm:prSet/>
      <dgm:spPr/>
      <dgm:t>
        <a:bodyPr/>
        <a:lstStyle/>
        <a:p>
          <a:endParaRPr lang="en-US"/>
        </a:p>
      </dgm:t>
    </dgm:pt>
    <dgm:pt modelId="{0A740E75-9EEC-40D0-92B7-1EA0F78D0D8D}" type="sibTrans" cxnId="{D2139B1D-D520-4B6F-94DF-DC72DD6FE96C}">
      <dgm:prSet/>
      <dgm:spPr/>
      <dgm:t>
        <a:bodyPr/>
        <a:lstStyle/>
        <a:p>
          <a:endParaRPr lang="en-US"/>
        </a:p>
      </dgm:t>
    </dgm:pt>
    <dgm:pt modelId="{BF2D846F-BC38-4014-A633-3E644B0CB5B3}">
      <dgm:prSet/>
      <dgm:spPr/>
      <dgm:t>
        <a:bodyPr/>
        <a:lstStyle/>
        <a:p>
          <a:endParaRPr lang="en-US" dirty="0"/>
        </a:p>
        <a:p>
          <a:endParaRPr lang="en-US" dirty="0"/>
        </a:p>
        <a:p>
          <a:r>
            <a:rPr lang="en-US" dirty="0"/>
            <a:t>Packaging existing knowledge</a:t>
          </a:r>
        </a:p>
      </dgm:t>
    </dgm:pt>
    <dgm:pt modelId="{421120EB-2119-4AC9-908D-E13BD6ACA4ED}" type="parTrans" cxnId="{516143E3-7A0A-4E00-8DB6-7C0DEF7BCEF3}">
      <dgm:prSet/>
      <dgm:spPr/>
      <dgm:t>
        <a:bodyPr/>
        <a:lstStyle/>
        <a:p>
          <a:endParaRPr lang="en-US"/>
        </a:p>
      </dgm:t>
    </dgm:pt>
    <dgm:pt modelId="{2AA65695-5699-4FA5-89F8-E3EE0B8257FE}" type="sibTrans" cxnId="{516143E3-7A0A-4E00-8DB6-7C0DEF7BCEF3}">
      <dgm:prSet/>
      <dgm:spPr/>
      <dgm:t>
        <a:bodyPr/>
        <a:lstStyle/>
        <a:p>
          <a:endParaRPr lang="en-US"/>
        </a:p>
      </dgm:t>
    </dgm:pt>
    <dgm:pt modelId="{CD3A81B7-560A-4A20-AFDB-D4C0DBE46E06}">
      <dgm:prSet/>
      <dgm:spPr/>
      <dgm:t>
        <a:bodyPr/>
        <a:lstStyle/>
        <a:p>
          <a:endParaRPr lang="en-US" dirty="0"/>
        </a:p>
        <a:p>
          <a:endParaRPr lang="en-US" dirty="0"/>
        </a:p>
        <a:p>
          <a:r>
            <a:rPr lang="en-US" dirty="0"/>
            <a:t>Establishing Credible publication platform</a:t>
          </a:r>
        </a:p>
      </dgm:t>
    </dgm:pt>
    <dgm:pt modelId="{B96FDCC9-C950-45C9-B79D-C637C45C437E}" type="parTrans" cxnId="{462296F3-189F-449C-9A50-0352D48E092D}">
      <dgm:prSet/>
      <dgm:spPr/>
      <dgm:t>
        <a:bodyPr/>
        <a:lstStyle/>
        <a:p>
          <a:endParaRPr lang="en-US"/>
        </a:p>
      </dgm:t>
    </dgm:pt>
    <dgm:pt modelId="{07E813DB-6381-4449-921F-D5AEE55D4E65}" type="sibTrans" cxnId="{462296F3-189F-449C-9A50-0352D48E092D}">
      <dgm:prSet/>
      <dgm:spPr/>
      <dgm:t>
        <a:bodyPr/>
        <a:lstStyle/>
        <a:p>
          <a:endParaRPr lang="en-US"/>
        </a:p>
      </dgm:t>
    </dgm:pt>
    <dgm:pt modelId="{D25A7FA3-C514-4CE8-B134-42050D5DDC4B}">
      <dgm:prSet/>
      <dgm:spPr/>
      <dgm:t>
        <a:bodyPr/>
        <a:lstStyle/>
        <a:p>
          <a:endParaRPr lang="en-US" dirty="0"/>
        </a:p>
        <a:p>
          <a:endParaRPr lang="en-US" dirty="0"/>
        </a:p>
        <a:p>
          <a:r>
            <a:rPr lang="en-US" dirty="0"/>
            <a:t>Aligning indigenous knowledge with science</a:t>
          </a:r>
        </a:p>
      </dgm:t>
    </dgm:pt>
    <dgm:pt modelId="{80E4E73A-F791-4DED-87C6-29E91605E65E}" type="parTrans" cxnId="{CD25629F-C7D5-4DC2-A4FD-E793990A7710}">
      <dgm:prSet/>
      <dgm:spPr/>
      <dgm:t>
        <a:bodyPr/>
        <a:lstStyle/>
        <a:p>
          <a:endParaRPr lang="en-GB"/>
        </a:p>
      </dgm:t>
    </dgm:pt>
    <dgm:pt modelId="{FF46C73B-7056-40DA-9076-EAD7F46B12B0}" type="sibTrans" cxnId="{CD25629F-C7D5-4DC2-A4FD-E793990A7710}">
      <dgm:prSet/>
      <dgm:spPr/>
      <dgm:t>
        <a:bodyPr/>
        <a:lstStyle/>
        <a:p>
          <a:endParaRPr lang="en-GB"/>
        </a:p>
      </dgm:t>
    </dgm:pt>
    <dgm:pt modelId="{A3399392-13EE-4E9F-BFA4-0BB00F515A18}" type="pres">
      <dgm:prSet presAssocID="{459BE1A3-5489-40BA-BD93-6F2695FBBD0E}" presName="diagram" presStyleCnt="0">
        <dgm:presLayoutVars>
          <dgm:dir/>
          <dgm:resizeHandles val="exact"/>
        </dgm:presLayoutVars>
      </dgm:prSet>
      <dgm:spPr/>
      <dgm:t>
        <a:bodyPr/>
        <a:lstStyle/>
        <a:p>
          <a:endParaRPr lang="en-US"/>
        </a:p>
      </dgm:t>
    </dgm:pt>
    <dgm:pt modelId="{02599798-5B42-48E0-9E7C-88D02620C320}" type="pres">
      <dgm:prSet presAssocID="{0139F981-BBCC-41E7-8EED-43063ADAB28C}" presName="node" presStyleLbl="node1" presStyleIdx="0" presStyleCnt="9">
        <dgm:presLayoutVars>
          <dgm:bulletEnabled val="1"/>
        </dgm:presLayoutVars>
      </dgm:prSet>
      <dgm:spPr/>
      <dgm:t>
        <a:bodyPr/>
        <a:lstStyle/>
        <a:p>
          <a:endParaRPr lang="en-US"/>
        </a:p>
      </dgm:t>
    </dgm:pt>
    <dgm:pt modelId="{6F129E63-ADCE-4C13-94C2-5302447FD2B8}" type="pres">
      <dgm:prSet presAssocID="{E28EB543-D6D5-4D6D-996C-FE75ABEC1FDB}" presName="sibTrans" presStyleCnt="0"/>
      <dgm:spPr/>
    </dgm:pt>
    <dgm:pt modelId="{4F0BCBF0-8EE2-4916-A5F4-C46441765863}" type="pres">
      <dgm:prSet presAssocID="{7C8A2F8B-751E-4C39-87E4-8F2D48F86A84}" presName="node" presStyleLbl="node1" presStyleIdx="1" presStyleCnt="9">
        <dgm:presLayoutVars>
          <dgm:bulletEnabled val="1"/>
        </dgm:presLayoutVars>
      </dgm:prSet>
      <dgm:spPr/>
      <dgm:t>
        <a:bodyPr/>
        <a:lstStyle/>
        <a:p>
          <a:endParaRPr lang="en-US"/>
        </a:p>
      </dgm:t>
    </dgm:pt>
    <dgm:pt modelId="{12CD8524-93F6-478A-8FF0-F94F5336A53F}" type="pres">
      <dgm:prSet presAssocID="{F1263EBB-85AF-41E8-A4F5-61A8CE265DFD}" presName="sibTrans" presStyleCnt="0"/>
      <dgm:spPr/>
    </dgm:pt>
    <dgm:pt modelId="{0772B003-7623-4832-9878-750C6E946363}" type="pres">
      <dgm:prSet presAssocID="{D91751C7-2769-4FF8-90E1-209E8046FFCE}" presName="node" presStyleLbl="node1" presStyleIdx="2" presStyleCnt="9">
        <dgm:presLayoutVars>
          <dgm:bulletEnabled val="1"/>
        </dgm:presLayoutVars>
      </dgm:prSet>
      <dgm:spPr/>
      <dgm:t>
        <a:bodyPr/>
        <a:lstStyle/>
        <a:p>
          <a:endParaRPr lang="en-US"/>
        </a:p>
      </dgm:t>
    </dgm:pt>
    <dgm:pt modelId="{1A5BC130-C952-41D7-B19A-F5C35EB3B07C}" type="pres">
      <dgm:prSet presAssocID="{6F9147AF-0CC3-44A6-8F2C-8E7655D8B832}" presName="sibTrans" presStyleCnt="0"/>
      <dgm:spPr/>
    </dgm:pt>
    <dgm:pt modelId="{7DD661AC-5CF1-428A-A3BD-C84B9238E25C}" type="pres">
      <dgm:prSet presAssocID="{03E6CA0F-868A-4171-B99B-E01612ADC763}" presName="node" presStyleLbl="node1" presStyleIdx="3" presStyleCnt="9">
        <dgm:presLayoutVars>
          <dgm:bulletEnabled val="1"/>
        </dgm:presLayoutVars>
      </dgm:prSet>
      <dgm:spPr/>
      <dgm:t>
        <a:bodyPr/>
        <a:lstStyle/>
        <a:p>
          <a:endParaRPr lang="en-US"/>
        </a:p>
      </dgm:t>
    </dgm:pt>
    <dgm:pt modelId="{F775B07B-F96C-4213-8CCA-345CA21FC022}" type="pres">
      <dgm:prSet presAssocID="{ED8A7964-4DEB-4131-90ED-8EE72AF46CFC}" presName="sibTrans" presStyleCnt="0"/>
      <dgm:spPr/>
    </dgm:pt>
    <dgm:pt modelId="{CBB9ABFA-6898-4F23-ADC0-6B372A9E7DBC}" type="pres">
      <dgm:prSet presAssocID="{2B28134E-1658-4152-B540-2D96E44F22D7}" presName="node" presStyleLbl="node1" presStyleIdx="4" presStyleCnt="9">
        <dgm:presLayoutVars>
          <dgm:bulletEnabled val="1"/>
        </dgm:presLayoutVars>
      </dgm:prSet>
      <dgm:spPr/>
      <dgm:t>
        <a:bodyPr/>
        <a:lstStyle/>
        <a:p>
          <a:endParaRPr lang="en-US"/>
        </a:p>
      </dgm:t>
    </dgm:pt>
    <dgm:pt modelId="{EAA04D8B-B656-49ED-B414-C6A86FA11C23}" type="pres">
      <dgm:prSet presAssocID="{30DC2700-ABD8-4E78-88C5-380FEF775B08}" presName="sibTrans" presStyleCnt="0"/>
      <dgm:spPr/>
    </dgm:pt>
    <dgm:pt modelId="{D4D7B9F5-33A9-4C73-B076-8B765BCA3F80}" type="pres">
      <dgm:prSet presAssocID="{D39FE212-EFF0-4785-9EE9-B926622BBE8A}" presName="node" presStyleLbl="node1" presStyleIdx="5" presStyleCnt="9">
        <dgm:presLayoutVars>
          <dgm:bulletEnabled val="1"/>
        </dgm:presLayoutVars>
      </dgm:prSet>
      <dgm:spPr/>
      <dgm:t>
        <a:bodyPr/>
        <a:lstStyle/>
        <a:p>
          <a:endParaRPr lang="en-US"/>
        </a:p>
      </dgm:t>
    </dgm:pt>
    <dgm:pt modelId="{78050145-0FCA-46C9-88A5-625598211806}" type="pres">
      <dgm:prSet presAssocID="{0A740E75-9EEC-40D0-92B7-1EA0F78D0D8D}" presName="sibTrans" presStyleCnt="0"/>
      <dgm:spPr/>
    </dgm:pt>
    <dgm:pt modelId="{D375915A-AB0B-4107-A2CA-2C1E6B217731}" type="pres">
      <dgm:prSet presAssocID="{BF2D846F-BC38-4014-A633-3E644B0CB5B3}" presName="node" presStyleLbl="node1" presStyleIdx="6" presStyleCnt="9">
        <dgm:presLayoutVars>
          <dgm:bulletEnabled val="1"/>
        </dgm:presLayoutVars>
      </dgm:prSet>
      <dgm:spPr/>
      <dgm:t>
        <a:bodyPr/>
        <a:lstStyle/>
        <a:p>
          <a:endParaRPr lang="en-US"/>
        </a:p>
      </dgm:t>
    </dgm:pt>
    <dgm:pt modelId="{48B95180-82F8-4174-A9FC-D613232A9664}" type="pres">
      <dgm:prSet presAssocID="{2AA65695-5699-4FA5-89F8-E3EE0B8257FE}" presName="sibTrans" presStyleCnt="0"/>
      <dgm:spPr/>
    </dgm:pt>
    <dgm:pt modelId="{5E4346AD-112A-492D-B3FB-7FF71D26AABD}" type="pres">
      <dgm:prSet presAssocID="{CD3A81B7-560A-4A20-AFDB-D4C0DBE46E06}" presName="node" presStyleLbl="node1" presStyleIdx="7" presStyleCnt="9">
        <dgm:presLayoutVars>
          <dgm:bulletEnabled val="1"/>
        </dgm:presLayoutVars>
      </dgm:prSet>
      <dgm:spPr/>
      <dgm:t>
        <a:bodyPr/>
        <a:lstStyle/>
        <a:p>
          <a:endParaRPr lang="en-US"/>
        </a:p>
      </dgm:t>
    </dgm:pt>
    <dgm:pt modelId="{85DEE5BE-748D-4419-9A9E-7D8E97D44FA1}" type="pres">
      <dgm:prSet presAssocID="{07E813DB-6381-4449-921F-D5AEE55D4E65}" presName="sibTrans" presStyleCnt="0"/>
      <dgm:spPr/>
    </dgm:pt>
    <dgm:pt modelId="{635DE8AA-F030-45F7-ACDA-4BDB84435A56}" type="pres">
      <dgm:prSet presAssocID="{D25A7FA3-C514-4CE8-B134-42050D5DDC4B}" presName="node" presStyleLbl="node1" presStyleIdx="8" presStyleCnt="9">
        <dgm:presLayoutVars>
          <dgm:bulletEnabled val="1"/>
        </dgm:presLayoutVars>
      </dgm:prSet>
      <dgm:spPr/>
      <dgm:t>
        <a:bodyPr/>
        <a:lstStyle/>
        <a:p>
          <a:endParaRPr lang="en-US"/>
        </a:p>
      </dgm:t>
    </dgm:pt>
  </dgm:ptLst>
  <dgm:cxnLst>
    <dgm:cxn modelId="{E0CC9447-ADBD-4E9E-BBFF-A92C7C0AB7BE}" srcId="{459BE1A3-5489-40BA-BD93-6F2695FBBD0E}" destId="{0139F981-BBCC-41E7-8EED-43063ADAB28C}" srcOrd="0" destOrd="0" parTransId="{813A742B-C54A-445D-9006-8F9D15A74FB3}" sibTransId="{E28EB543-D6D5-4D6D-996C-FE75ABEC1FDB}"/>
    <dgm:cxn modelId="{5C8A3C06-F189-43B7-9C7D-28F821C8411B}" type="presOf" srcId="{459BE1A3-5489-40BA-BD93-6F2695FBBD0E}" destId="{A3399392-13EE-4E9F-BFA4-0BB00F515A18}" srcOrd="0" destOrd="0" presId="urn:microsoft.com/office/officeart/2005/8/layout/default"/>
    <dgm:cxn modelId="{516143E3-7A0A-4E00-8DB6-7C0DEF7BCEF3}" srcId="{459BE1A3-5489-40BA-BD93-6F2695FBBD0E}" destId="{BF2D846F-BC38-4014-A633-3E644B0CB5B3}" srcOrd="6" destOrd="0" parTransId="{421120EB-2119-4AC9-908D-E13BD6ACA4ED}" sibTransId="{2AA65695-5699-4FA5-89F8-E3EE0B8257FE}"/>
    <dgm:cxn modelId="{5BB28F07-7EFF-4436-B4F0-E6B64097D891}" srcId="{459BE1A3-5489-40BA-BD93-6F2695FBBD0E}" destId="{7C8A2F8B-751E-4C39-87E4-8F2D48F86A84}" srcOrd="1" destOrd="0" parTransId="{8C55C77D-CC87-42FB-B1EA-736FD172C7C6}" sibTransId="{F1263EBB-85AF-41E8-A4F5-61A8CE265DFD}"/>
    <dgm:cxn modelId="{D2139B1D-D520-4B6F-94DF-DC72DD6FE96C}" srcId="{459BE1A3-5489-40BA-BD93-6F2695FBBD0E}" destId="{D39FE212-EFF0-4785-9EE9-B926622BBE8A}" srcOrd="5" destOrd="0" parTransId="{E89036C1-7B24-4F0C-BB30-4341541766A2}" sibTransId="{0A740E75-9EEC-40D0-92B7-1EA0F78D0D8D}"/>
    <dgm:cxn modelId="{BD9F4145-63DD-440E-AC04-9F816EEC56B1}" type="presOf" srcId="{BF2D846F-BC38-4014-A633-3E644B0CB5B3}" destId="{D375915A-AB0B-4107-A2CA-2C1E6B217731}" srcOrd="0" destOrd="0" presId="urn:microsoft.com/office/officeart/2005/8/layout/default"/>
    <dgm:cxn modelId="{D700988E-6953-47CF-81C8-BA7FE3488DC1}" type="presOf" srcId="{03E6CA0F-868A-4171-B99B-E01612ADC763}" destId="{7DD661AC-5CF1-428A-A3BD-C84B9238E25C}" srcOrd="0" destOrd="0" presId="urn:microsoft.com/office/officeart/2005/8/layout/default"/>
    <dgm:cxn modelId="{9BBC7F6D-CACD-4671-8C61-9024AE831DB1}" type="presOf" srcId="{D25A7FA3-C514-4CE8-B134-42050D5DDC4B}" destId="{635DE8AA-F030-45F7-ACDA-4BDB84435A56}" srcOrd="0" destOrd="0" presId="urn:microsoft.com/office/officeart/2005/8/layout/default"/>
    <dgm:cxn modelId="{BC35E730-85AA-4817-94BA-5CF2DCEB26FB}" type="presOf" srcId="{2B28134E-1658-4152-B540-2D96E44F22D7}" destId="{CBB9ABFA-6898-4F23-ADC0-6B372A9E7DBC}" srcOrd="0" destOrd="0" presId="urn:microsoft.com/office/officeart/2005/8/layout/default"/>
    <dgm:cxn modelId="{1B00C00D-A363-4A23-ACA5-C23B1E1E9D13}" type="presOf" srcId="{D91751C7-2769-4FF8-90E1-209E8046FFCE}" destId="{0772B003-7623-4832-9878-750C6E946363}" srcOrd="0" destOrd="0" presId="urn:microsoft.com/office/officeart/2005/8/layout/default"/>
    <dgm:cxn modelId="{0CA83CF9-7201-4979-867A-3768222611EB}" type="presOf" srcId="{D39FE212-EFF0-4785-9EE9-B926622BBE8A}" destId="{D4D7B9F5-33A9-4C73-B076-8B765BCA3F80}" srcOrd="0" destOrd="0" presId="urn:microsoft.com/office/officeart/2005/8/layout/default"/>
    <dgm:cxn modelId="{3338082E-B8B6-4841-9BAE-421CA544A893}" type="presOf" srcId="{0139F981-BBCC-41E7-8EED-43063ADAB28C}" destId="{02599798-5B42-48E0-9E7C-88D02620C320}" srcOrd="0" destOrd="0" presId="urn:microsoft.com/office/officeart/2005/8/layout/default"/>
    <dgm:cxn modelId="{CD25629F-C7D5-4DC2-A4FD-E793990A7710}" srcId="{459BE1A3-5489-40BA-BD93-6F2695FBBD0E}" destId="{D25A7FA3-C514-4CE8-B134-42050D5DDC4B}" srcOrd="8" destOrd="0" parTransId="{80E4E73A-F791-4DED-87C6-29E91605E65E}" sibTransId="{FF46C73B-7056-40DA-9076-EAD7F46B12B0}"/>
    <dgm:cxn modelId="{44C5437D-FD94-4271-9BBC-A2B1A087B2A6}" type="presOf" srcId="{CD3A81B7-560A-4A20-AFDB-D4C0DBE46E06}" destId="{5E4346AD-112A-492D-B3FB-7FF71D26AABD}" srcOrd="0" destOrd="0" presId="urn:microsoft.com/office/officeart/2005/8/layout/default"/>
    <dgm:cxn modelId="{35373E06-D298-4F89-82C4-CCBB96F82E81}" type="presOf" srcId="{7C8A2F8B-751E-4C39-87E4-8F2D48F86A84}" destId="{4F0BCBF0-8EE2-4916-A5F4-C46441765863}" srcOrd="0" destOrd="0" presId="urn:microsoft.com/office/officeart/2005/8/layout/default"/>
    <dgm:cxn modelId="{54171178-1422-493C-9AB2-DC5FFE961516}" srcId="{459BE1A3-5489-40BA-BD93-6F2695FBBD0E}" destId="{03E6CA0F-868A-4171-B99B-E01612ADC763}" srcOrd="3" destOrd="0" parTransId="{C604B850-D19F-410A-B20B-135A01B28F81}" sibTransId="{ED8A7964-4DEB-4131-90ED-8EE72AF46CFC}"/>
    <dgm:cxn modelId="{24AE5FED-8C96-40BC-A492-55A028F3E5AB}" srcId="{459BE1A3-5489-40BA-BD93-6F2695FBBD0E}" destId="{2B28134E-1658-4152-B540-2D96E44F22D7}" srcOrd="4" destOrd="0" parTransId="{1349B7AA-81F8-44BF-BE18-414B525368E5}" sibTransId="{30DC2700-ABD8-4E78-88C5-380FEF775B08}"/>
    <dgm:cxn modelId="{9F7A2C28-A7E7-4E5C-8187-DFBA28F96843}" srcId="{459BE1A3-5489-40BA-BD93-6F2695FBBD0E}" destId="{D91751C7-2769-4FF8-90E1-209E8046FFCE}" srcOrd="2" destOrd="0" parTransId="{50EE4FAF-8BFE-435A-91BD-25065E6879C0}" sibTransId="{6F9147AF-0CC3-44A6-8F2C-8E7655D8B832}"/>
    <dgm:cxn modelId="{462296F3-189F-449C-9A50-0352D48E092D}" srcId="{459BE1A3-5489-40BA-BD93-6F2695FBBD0E}" destId="{CD3A81B7-560A-4A20-AFDB-D4C0DBE46E06}" srcOrd="7" destOrd="0" parTransId="{B96FDCC9-C950-45C9-B79D-C637C45C437E}" sibTransId="{07E813DB-6381-4449-921F-D5AEE55D4E65}"/>
    <dgm:cxn modelId="{8D6AB2BD-27E3-4137-BA55-909AE1770842}" type="presParOf" srcId="{A3399392-13EE-4E9F-BFA4-0BB00F515A18}" destId="{02599798-5B42-48E0-9E7C-88D02620C320}" srcOrd="0" destOrd="0" presId="urn:microsoft.com/office/officeart/2005/8/layout/default"/>
    <dgm:cxn modelId="{83F53CA8-51B8-4ECF-8A57-F0829D384061}" type="presParOf" srcId="{A3399392-13EE-4E9F-BFA4-0BB00F515A18}" destId="{6F129E63-ADCE-4C13-94C2-5302447FD2B8}" srcOrd="1" destOrd="0" presId="urn:microsoft.com/office/officeart/2005/8/layout/default"/>
    <dgm:cxn modelId="{DDE98F37-EAC5-46F8-8217-8AA3C9E118B2}" type="presParOf" srcId="{A3399392-13EE-4E9F-BFA4-0BB00F515A18}" destId="{4F0BCBF0-8EE2-4916-A5F4-C46441765863}" srcOrd="2" destOrd="0" presId="urn:microsoft.com/office/officeart/2005/8/layout/default"/>
    <dgm:cxn modelId="{622C1F47-08CC-4B25-97AE-C42A1E01022B}" type="presParOf" srcId="{A3399392-13EE-4E9F-BFA4-0BB00F515A18}" destId="{12CD8524-93F6-478A-8FF0-F94F5336A53F}" srcOrd="3" destOrd="0" presId="urn:microsoft.com/office/officeart/2005/8/layout/default"/>
    <dgm:cxn modelId="{8C310905-F947-48BC-8587-726EC244CAF4}" type="presParOf" srcId="{A3399392-13EE-4E9F-BFA4-0BB00F515A18}" destId="{0772B003-7623-4832-9878-750C6E946363}" srcOrd="4" destOrd="0" presId="urn:microsoft.com/office/officeart/2005/8/layout/default"/>
    <dgm:cxn modelId="{474C308B-D012-4900-9524-712A06831B4F}" type="presParOf" srcId="{A3399392-13EE-4E9F-BFA4-0BB00F515A18}" destId="{1A5BC130-C952-41D7-B19A-F5C35EB3B07C}" srcOrd="5" destOrd="0" presId="urn:microsoft.com/office/officeart/2005/8/layout/default"/>
    <dgm:cxn modelId="{BD677599-58E2-4C94-BDC5-5E29F0D131F8}" type="presParOf" srcId="{A3399392-13EE-4E9F-BFA4-0BB00F515A18}" destId="{7DD661AC-5CF1-428A-A3BD-C84B9238E25C}" srcOrd="6" destOrd="0" presId="urn:microsoft.com/office/officeart/2005/8/layout/default"/>
    <dgm:cxn modelId="{A57BFD57-79A4-459A-9389-496C1AA4EA5C}" type="presParOf" srcId="{A3399392-13EE-4E9F-BFA4-0BB00F515A18}" destId="{F775B07B-F96C-4213-8CCA-345CA21FC022}" srcOrd="7" destOrd="0" presId="urn:microsoft.com/office/officeart/2005/8/layout/default"/>
    <dgm:cxn modelId="{A2B37C36-83B6-4806-A059-B8E8B5C2C825}" type="presParOf" srcId="{A3399392-13EE-4E9F-BFA4-0BB00F515A18}" destId="{CBB9ABFA-6898-4F23-ADC0-6B372A9E7DBC}" srcOrd="8" destOrd="0" presId="urn:microsoft.com/office/officeart/2005/8/layout/default"/>
    <dgm:cxn modelId="{6FB86C65-590A-40EA-9E21-FBC1069CCD80}" type="presParOf" srcId="{A3399392-13EE-4E9F-BFA4-0BB00F515A18}" destId="{EAA04D8B-B656-49ED-B414-C6A86FA11C23}" srcOrd="9" destOrd="0" presId="urn:microsoft.com/office/officeart/2005/8/layout/default"/>
    <dgm:cxn modelId="{216847A3-CF2F-4CF2-B16F-6FFD423A031A}" type="presParOf" srcId="{A3399392-13EE-4E9F-BFA4-0BB00F515A18}" destId="{D4D7B9F5-33A9-4C73-B076-8B765BCA3F80}" srcOrd="10" destOrd="0" presId="urn:microsoft.com/office/officeart/2005/8/layout/default"/>
    <dgm:cxn modelId="{27A167A9-7757-4DE3-BFDB-216D50778AA1}" type="presParOf" srcId="{A3399392-13EE-4E9F-BFA4-0BB00F515A18}" destId="{78050145-0FCA-46C9-88A5-625598211806}" srcOrd="11" destOrd="0" presId="urn:microsoft.com/office/officeart/2005/8/layout/default"/>
    <dgm:cxn modelId="{FDA8B03D-8841-4EB3-9CB3-5008D3502758}" type="presParOf" srcId="{A3399392-13EE-4E9F-BFA4-0BB00F515A18}" destId="{D375915A-AB0B-4107-A2CA-2C1E6B217731}" srcOrd="12" destOrd="0" presId="urn:microsoft.com/office/officeart/2005/8/layout/default"/>
    <dgm:cxn modelId="{90512B38-3AB8-4F3C-8244-31D57612E1A4}" type="presParOf" srcId="{A3399392-13EE-4E9F-BFA4-0BB00F515A18}" destId="{48B95180-82F8-4174-A9FC-D613232A9664}" srcOrd="13" destOrd="0" presId="urn:microsoft.com/office/officeart/2005/8/layout/default"/>
    <dgm:cxn modelId="{8229244C-1741-465C-A990-BE6714DCEA66}" type="presParOf" srcId="{A3399392-13EE-4E9F-BFA4-0BB00F515A18}" destId="{5E4346AD-112A-492D-B3FB-7FF71D26AABD}" srcOrd="14" destOrd="0" presId="urn:microsoft.com/office/officeart/2005/8/layout/default"/>
    <dgm:cxn modelId="{30349695-885D-4833-A44C-FEA1EE45AFF8}" type="presParOf" srcId="{A3399392-13EE-4E9F-BFA4-0BB00F515A18}" destId="{85DEE5BE-748D-4419-9A9E-7D8E97D44FA1}" srcOrd="15" destOrd="0" presId="urn:microsoft.com/office/officeart/2005/8/layout/default"/>
    <dgm:cxn modelId="{4D8097AD-C454-4EE7-8D4A-DB6BFB57DF36}" type="presParOf" srcId="{A3399392-13EE-4E9F-BFA4-0BB00F515A18}" destId="{635DE8AA-F030-45F7-ACDA-4BDB84435A5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B2F1-8AE8-4937-BA48-9CBF101322FA}">
      <dsp:nvSpPr>
        <dsp:cNvPr id="0" name=""/>
        <dsp:cNvSpPr/>
      </dsp:nvSpPr>
      <dsp:spPr>
        <a:xfrm>
          <a:off x="0" y="2703"/>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11CB9-809D-4363-867E-0DD0E45E64DE}">
      <dsp:nvSpPr>
        <dsp:cNvPr id="0" name=""/>
        <dsp:cNvSpPr/>
      </dsp:nvSpPr>
      <dsp:spPr>
        <a:xfrm>
          <a:off x="0" y="2703"/>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Background on research communication</a:t>
          </a:r>
        </a:p>
      </dsp:txBody>
      <dsp:txXfrm>
        <a:off x="0" y="2703"/>
        <a:ext cx="5175384" cy="921789"/>
      </dsp:txXfrm>
    </dsp:sp>
    <dsp:sp modelId="{C7583A15-4F00-40B6-86E9-2137C8979CEA}">
      <dsp:nvSpPr>
        <dsp:cNvPr id="0" name=""/>
        <dsp:cNvSpPr/>
      </dsp:nvSpPr>
      <dsp:spPr>
        <a:xfrm>
          <a:off x="0" y="924492"/>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73548-BA06-4C8D-9B83-743A230651D9}">
      <dsp:nvSpPr>
        <dsp:cNvPr id="0" name=""/>
        <dsp:cNvSpPr/>
      </dsp:nvSpPr>
      <dsp:spPr>
        <a:xfrm>
          <a:off x="0" y="924492"/>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Research- Policy linkages in Ethiopia</a:t>
          </a:r>
        </a:p>
      </dsp:txBody>
      <dsp:txXfrm>
        <a:off x="0" y="924492"/>
        <a:ext cx="5175384" cy="921789"/>
      </dsp:txXfrm>
    </dsp:sp>
    <dsp:sp modelId="{2338325E-16AE-4CB9-AE98-BE3BFC81CBAC}">
      <dsp:nvSpPr>
        <dsp:cNvPr id="0" name=""/>
        <dsp:cNvSpPr/>
      </dsp:nvSpPr>
      <dsp:spPr>
        <a:xfrm>
          <a:off x="0" y="1846281"/>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F8156-81E3-4839-97E6-D031356F9EB8}">
      <dsp:nvSpPr>
        <dsp:cNvPr id="0" name=""/>
        <dsp:cNvSpPr/>
      </dsp:nvSpPr>
      <dsp:spPr>
        <a:xfrm>
          <a:off x="0" y="1846281"/>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Main achievements/Good Practices</a:t>
          </a:r>
        </a:p>
      </dsp:txBody>
      <dsp:txXfrm>
        <a:off x="0" y="1846281"/>
        <a:ext cx="5175384" cy="921789"/>
      </dsp:txXfrm>
    </dsp:sp>
    <dsp:sp modelId="{4DF644C2-50A8-4A3B-AE0E-7F511AE196B5}">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5E1C5-8969-4FC1-B814-983180A53CCD}">
      <dsp:nvSpPr>
        <dsp:cNvPr id="0" name=""/>
        <dsp:cNvSpPr/>
      </dsp:nvSpPr>
      <dsp:spPr>
        <a:xfrm>
          <a:off x="0" y="2768070"/>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Main challenges in research- policy linkage</a:t>
          </a:r>
        </a:p>
      </dsp:txBody>
      <dsp:txXfrm>
        <a:off x="0" y="2768070"/>
        <a:ext cx="5175384" cy="921789"/>
      </dsp:txXfrm>
    </dsp:sp>
    <dsp:sp modelId="{86E45565-369D-4A3C-BF69-FC0226C8EF55}">
      <dsp:nvSpPr>
        <dsp:cNvPr id="0" name=""/>
        <dsp:cNvSpPr/>
      </dsp:nvSpPr>
      <dsp:spPr>
        <a:xfrm>
          <a:off x="0" y="3689859"/>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86D1A-676E-47B0-9CCE-017591160008}">
      <dsp:nvSpPr>
        <dsp:cNvPr id="0" name=""/>
        <dsp:cNvSpPr/>
      </dsp:nvSpPr>
      <dsp:spPr>
        <a:xfrm>
          <a:off x="0" y="3689859"/>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Strategies to bridge the gap</a:t>
          </a:r>
        </a:p>
      </dsp:txBody>
      <dsp:txXfrm>
        <a:off x="0" y="3689859"/>
        <a:ext cx="5175384" cy="921789"/>
      </dsp:txXfrm>
    </dsp:sp>
    <dsp:sp modelId="{67DDF8EF-FC5F-447B-8FFA-3442DCF0B427}">
      <dsp:nvSpPr>
        <dsp:cNvPr id="0" name=""/>
        <dsp:cNvSpPr/>
      </dsp:nvSpPr>
      <dsp:spPr>
        <a:xfrm>
          <a:off x="0" y="4611648"/>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16875-2912-4815-8B45-B036AEC82089}">
      <dsp:nvSpPr>
        <dsp:cNvPr id="0" name=""/>
        <dsp:cNvSpPr/>
      </dsp:nvSpPr>
      <dsp:spPr>
        <a:xfrm>
          <a:off x="0" y="4611648"/>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Recommendations</a:t>
          </a:r>
        </a:p>
      </dsp:txBody>
      <dsp:txXfrm>
        <a:off x="0" y="4611648"/>
        <a:ext cx="5175384" cy="921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15C6D-59B8-4266-B560-A4139A89C2F3}" type="datetimeFigureOut">
              <a:rPr lang="en-US" smtClean="0"/>
              <a:t>4/12/2022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23CA0-6CFB-49C7-A508-A194E8E4E7F5}" type="slidenum">
              <a:rPr lang="en-US" smtClean="0"/>
              <a:t>‹#›</a:t>
            </a:fld>
            <a:endParaRPr lang="en-US"/>
          </a:p>
        </p:txBody>
      </p:sp>
    </p:spTree>
    <p:extLst>
      <p:ext uri="{BB962C8B-B14F-4D97-AF65-F5344CB8AC3E}">
        <p14:creationId xmlns:p14="http://schemas.microsoft.com/office/powerpoint/2010/main" val="55596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23CA0-6CFB-49C7-A508-A194E8E4E7F5}" type="slidenum">
              <a:rPr lang="en-US" smtClean="0"/>
              <a:t>1</a:t>
            </a:fld>
            <a:endParaRPr lang="en-US"/>
          </a:p>
        </p:txBody>
      </p:sp>
    </p:spTree>
    <p:extLst>
      <p:ext uri="{BB962C8B-B14F-4D97-AF65-F5344CB8AC3E}">
        <p14:creationId xmlns:p14="http://schemas.microsoft.com/office/powerpoint/2010/main" val="18312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23CA0-6CFB-49C7-A508-A194E8E4E7F5}" type="slidenum">
              <a:rPr lang="en-US" smtClean="0"/>
              <a:t>5</a:t>
            </a:fld>
            <a:endParaRPr lang="en-US"/>
          </a:p>
        </p:txBody>
      </p:sp>
    </p:spTree>
    <p:extLst>
      <p:ext uri="{BB962C8B-B14F-4D97-AF65-F5344CB8AC3E}">
        <p14:creationId xmlns:p14="http://schemas.microsoft.com/office/powerpoint/2010/main" val="329324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23CA0-6CFB-49C7-A508-A194E8E4E7F5}" type="slidenum">
              <a:rPr lang="en-US" smtClean="0"/>
              <a:t>6</a:t>
            </a:fld>
            <a:endParaRPr lang="en-US"/>
          </a:p>
        </p:txBody>
      </p:sp>
    </p:spTree>
    <p:extLst>
      <p:ext uri="{BB962C8B-B14F-4D97-AF65-F5344CB8AC3E}">
        <p14:creationId xmlns:p14="http://schemas.microsoft.com/office/powerpoint/2010/main" val="244662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23CA0-6CFB-49C7-A508-A194E8E4E7F5}" type="slidenum">
              <a:rPr lang="en-US" smtClean="0"/>
              <a:t>7</a:t>
            </a:fld>
            <a:endParaRPr lang="en-US"/>
          </a:p>
        </p:txBody>
      </p:sp>
    </p:spTree>
    <p:extLst>
      <p:ext uri="{BB962C8B-B14F-4D97-AF65-F5344CB8AC3E}">
        <p14:creationId xmlns:p14="http://schemas.microsoft.com/office/powerpoint/2010/main" val="107800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23CA0-6CFB-49C7-A508-A194E8E4E7F5}" type="slidenum">
              <a:rPr lang="en-US" smtClean="0"/>
              <a:t>9</a:t>
            </a:fld>
            <a:endParaRPr lang="en-US"/>
          </a:p>
        </p:txBody>
      </p:sp>
    </p:spTree>
    <p:extLst>
      <p:ext uri="{BB962C8B-B14F-4D97-AF65-F5344CB8AC3E}">
        <p14:creationId xmlns:p14="http://schemas.microsoft.com/office/powerpoint/2010/main" val="181627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23CA0-6CFB-49C7-A508-A194E8E4E7F5}" type="slidenum">
              <a:rPr lang="en-US" smtClean="0"/>
              <a:t>11</a:t>
            </a:fld>
            <a:endParaRPr lang="en-US"/>
          </a:p>
        </p:txBody>
      </p:sp>
    </p:spTree>
    <p:extLst>
      <p:ext uri="{BB962C8B-B14F-4D97-AF65-F5344CB8AC3E}">
        <p14:creationId xmlns:p14="http://schemas.microsoft.com/office/powerpoint/2010/main" val="344791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A4079-AF17-4AD0-BA73-4B205A00CDD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C2991BB-AA0A-4766-B370-CF57D3CFBE1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58ED96E-50A6-468B-8BB0-C3D1AE3D9C52}"/>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5" name="Footer Placeholder 4">
            <a:extLst>
              <a:ext uri="{FF2B5EF4-FFF2-40B4-BE49-F238E27FC236}">
                <a16:creationId xmlns:a16="http://schemas.microsoft.com/office/drawing/2014/main" xmlns="" id="{4BC7E3F6-8DA2-4CE4-BD6B-79E43F797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F8CEEC-7A56-44FC-86CD-5BBEA63B063A}"/>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408258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E9348-B42D-49EB-ABEE-7DCB64B854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F42862F-DDF7-4068-BBA7-383E8D4114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6258BA2-49D3-49D7-8603-F36548CD50E6}"/>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5" name="Footer Placeholder 4">
            <a:extLst>
              <a:ext uri="{FF2B5EF4-FFF2-40B4-BE49-F238E27FC236}">
                <a16:creationId xmlns:a16="http://schemas.microsoft.com/office/drawing/2014/main" xmlns="" id="{729A539B-45F0-42B9-9438-E249E6595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76A294-5161-4365-A4B3-6EDFBD6F21C6}"/>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389573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D35236-6839-4E91-80CC-F0E4FE55AD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E47797E-FA0D-4FC2-8F56-E039B77CD9C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8FCBD79-63B4-485C-840D-3DBFED771644}"/>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5" name="Footer Placeholder 4">
            <a:extLst>
              <a:ext uri="{FF2B5EF4-FFF2-40B4-BE49-F238E27FC236}">
                <a16:creationId xmlns:a16="http://schemas.microsoft.com/office/drawing/2014/main" xmlns="" id="{6571E0CF-DA7C-42C6-983D-3AB10E4B0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717F89-80FD-468D-8DE6-1AC7B0513FFC}"/>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34234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2D3E4-FFEC-4C22-BEB0-40A865748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168677B-CB42-4098-BDC5-DEA0BDFDC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AEFF770-8837-4E9C-BD58-A054AD985CD0}"/>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5" name="Footer Placeholder 4">
            <a:extLst>
              <a:ext uri="{FF2B5EF4-FFF2-40B4-BE49-F238E27FC236}">
                <a16:creationId xmlns:a16="http://schemas.microsoft.com/office/drawing/2014/main" xmlns="" id="{C0FA53F2-6111-4DE7-928E-D3EC0BB14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403462-0CC5-4B07-A733-4FC4886C648F}"/>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192502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60D45-9DEA-4CF5-B54B-015F1C80F84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FBECADF-F233-49FE-A7DD-E651B00411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F297E2-3E28-4441-A471-71ECE60A5436}"/>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5" name="Footer Placeholder 4">
            <a:extLst>
              <a:ext uri="{FF2B5EF4-FFF2-40B4-BE49-F238E27FC236}">
                <a16:creationId xmlns:a16="http://schemas.microsoft.com/office/drawing/2014/main" xmlns="" id="{6E18BD0E-46C5-4AD1-BECC-FA33E1779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450F3D-C6D2-4BFE-B39A-4D5CBE0CC9AF}"/>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27513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682E2-8FD6-4100-8E37-465001C8A7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99B367A-2CF3-4D38-9565-55C9C913A1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C190E68-83B1-456C-8D0C-32DCFDF65A5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556168A-918B-4BD6-AA9C-72CA3D7627DB}"/>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6" name="Footer Placeholder 5">
            <a:extLst>
              <a:ext uri="{FF2B5EF4-FFF2-40B4-BE49-F238E27FC236}">
                <a16:creationId xmlns:a16="http://schemas.microsoft.com/office/drawing/2014/main" xmlns="" id="{0093E7D9-40C9-4FC4-AACF-160773E25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1E7E76-76EF-4765-9F16-500B9F6E7536}"/>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162065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50690-F689-49DD-9759-1724E274168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22BBDFF-A0B4-436D-96F8-AE84FBFE26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3905ED-8570-4D50-9849-046C8073461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7D732C2-3CDF-4DF7-BDBA-DD146E2179D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BC514C-1159-4969-A6CD-282880F9B41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FA492EC-2164-492C-85AA-215AC0813129}"/>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8" name="Footer Placeholder 7">
            <a:extLst>
              <a:ext uri="{FF2B5EF4-FFF2-40B4-BE49-F238E27FC236}">
                <a16:creationId xmlns:a16="http://schemas.microsoft.com/office/drawing/2014/main" xmlns="" id="{41C96502-60BD-4F15-93C4-95FD6BF94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06391A9-DC41-425A-9E69-BC3C751073BA}"/>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392469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4D051-37F7-4B04-8BED-1B5F6F6F2E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87E68C1-EFF5-4727-ACC4-91B1335600F8}"/>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4" name="Footer Placeholder 3">
            <a:extLst>
              <a:ext uri="{FF2B5EF4-FFF2-40B4-BE49-F238E27FC236}">
                <a16:creationId xmlns:a16="http://schemas.microsoft.com/office/drawing/2014/main" xmlns="" id="{3890F07C-8EA6-48CD-9421-7188E6BCD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390D632-E21D-456B-8E3F-3DF3B7171ED7}"/>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13483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6632E1-1456-49EF-B41A-975E6114D229}"/>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3" name="Footer Placeholder 2">
            <a:extLst>
              <a:ext uri="{FF2B5EF4-FFF2-40B4-BE49-F238E27FC236}">
                <a16:creationId xmlns:a16="http://schemas.microsoft.com/office/drawing/2014/main" xmlns="" id="{2385416A-9E9D-49D2-90F9-E2B6FFC47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0CA550-E5D4-4AF2-924A-21737F6D5732}"/>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196838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C7B3C-313B-429E-A824-3708189EDA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CDDE4CF-8E8B-4C24-ADE9-873B789DE6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E9FF391-AA45-4C53-851B-EBE8030769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78FF281-9D2C-4B4B-A618-D0DDDD245032}"/>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6" name="Footer Placeholder 5">
            <a:extLst>
              <a:ext uri="{FF2B5EF4-FFF2-40B4-BE49-F238E27FC236}">
                <a16:creationId xmlns:a16="http://schemas.microsoft.com/office/drawing/2014/main" xmlns="" id="{D927430E-F8B6-424D-9ABB-EADDCB582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E8EB15-D013-4410-9125-712B572CA928}"/>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231144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88436-C902-4490-BEEA-9B4CC8E0C7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9F26E64-BFBC-44C9-B0B3-F826FA94F8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60F35A31-D3FF-41DC-B126-C2FCC91326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5AB88E8-ED85-425F-AA02-A2FC1047E16A}"/>
              </a:ext>
            </a:extLst>
          </p:cNvPr>
          <p:cNvSpPr>
            <a:spLocks noGrp="1"/>
          </p:cNvSpPr>
          <p:nvPr>
            <p:ph type="dt" sz="half" idx="10"/>
          </p:nvPr>
        </p:nvSpPr>
        <p:spPr/>
        <p:txBody>
          <a:bodyPr/>
          <a:lstStyle/>
          <a:p>
            <a:fld id="{413CD11F-024F-4FD7-A193-7E75C4B65141}" type="datetimeFigureOut">
              <a:rPr lang="en-US" smtClean="0"/>
              <a:t>4/12/2022</a:t>
            </a:fld>
            <a:endParaRPr lang="en-US"/>
          </a:p>
        </p:txBody>
      </p:sp>
      <p:sp>
        <p:nvSpPr>
          <p:cNvPr id="6" name="Footer Placeholder 5">
            <a:extLst>
              <a:ext uri="{FF2B5EF4-FFF2-40B4-BE49-F238E27FC236}">
                <a16:creationId xmlns:a16="http://schemas.microsoft.com/office/drawing/2014/main" xmlns="" id="{752FAEAF-1EFB-4FF1-875D-24C66E4AA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255544-9877-4696-AD0D-569E893899E6}"/>
              </a:ext>
            </a:extLst>
          </p:cNvPr>
          <p:cNvSpPr>
            <a:spLocks noGrp="1"/>
          </p:cNvSpPr>
          <p:nvPr>
            <p:ph type="sldNum" sz="quarter" idx="12"/>
          </p:nvPr>
        </p:nvSpPr>
        <p:spPr/>
        <p:txBody>
          <a:bodyPr/>
          <a:lstStyle/>
          <a:p>
            <a:fld id="{E4C14098-543E-4847-8FF7-C163F02DB120}" type="slidenum">
              <a:rPr lang="en-US" smtClean="0"/>
              <a:t>‹#›</a:t>
            </a:fld>
            <a:endParaRPr lang="en-US"/>
          </a:p>
        </p:txBody>
      </p:sp>
    </p:spTree>
    <p:extLst>
      <p:ext uri="{BB962C8B-B14F-4D97-AF65-F5344CB8AC3E}">
        <p14:creationId xmlns:p14="http://schemas.microsoft.com/office/powerpoint/2010/main" val="322391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9B2D75-BA00-4612-9398-A90D8CB93C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DDF636C-0460-4787-A99D-1386626266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217987-F12B-4871-BA4A-E6BAE31A9F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3CD11F-024F-4FD7-A193-7E75C4B65141}" type="datetimeFigureOut">
              <a:rPr lang="en-US" smtClean="0"/>
              <a:t>4/12/2022</a:t>
            </a:fld>
            <a:endParaRPr lang="en-US"/>
          </a:p>
        </p:txBody>
      </p:sp>
      <p:sp>
        <p:nvSpPr>
          <p:cNvPr id="5" name="Footer Placeholder 4">
            <a:extLst>
              <a:ext uri="{FF2B5EF4-FFF2-40B4-BE49-F238E27FC236}">
                <a16:creationId xmlns:a16="http://schemas.microsoft.com/office/drawing/2014/main" xmlns="" id="{5A783397-17EF-4C77-8AAE-82836AF537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133712C-ABFF-4BEE-ACA2-FBFBDBAB23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14098-543E-4847-8FF7-C163F02DB120}" type="slidenum">
              <a:rPr lang="en-US" smtClean="0"/>
              <a:t>‹#›</a:t>
            </a:fld>
            <a:endParaRPr lang="en-US"/>
          </a:p>
        </p:txBody>
      </p:sp>
    </p:spTree>
    <p:extLst>
      <p:ext uri="{BB962C8B-B14F-4D97-AF65-F5344CB8AC3E}">
        <p14:creationId xmlns:p14="http://schemas.microsoft.com/office/powerpoint/2010/main" val="455994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5.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33.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33.png"/><Relationship Id="rId18" Type="http://schemas.openxmlformats.org/officeDocument/2006/relationships/image" Target="../media/image63.svg"/><Relationship Id="rId3" Type="http://schemas.openxmlformats.org/officeDocument/2006/relationships/diagramLayout" Target="../diagrams/layout9.xml"/><Relationship Id="rId21"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image" Target="../media/image57.svg"/><Relationship Id="rId17" Type="http://schemas.openxmlformats.org/officeDocument/2006/relationships/image" Target="../media/image35.png"/><Relationship Id="rId2" Type="http://schemas.openxmlformats.org/officeDocument/2006/relationships/diagramData" Target="../diagrams/data9.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32.png"/><Relationship Id="rId24" Type="http://schemas.openxmlformats.org/officeDocument/2006/relationships/image" Target="../media/image69.svg"/><Relationship Id="rId5" Type="http://schemas.openxmlformats.org/officeDocument/2006/relationships/diagramColors" Target="../diagrams/colors9.xml"/><Relationship Id="rId15" Type="http://schemas.openxmlformats.org/officeDocument/2006/relationships/image" Target="../media/image34.png"/><Relationship Id="rId23" Type="http://schemas.openxmlformats.org/officeDocument/2006/relationships/image" Target="../media/image38.png"/><Relationship Id="rId10" Type="http://schemas.openxmlformats.org/officeDocument/2006/relationships/image" Target="../media/image55.svg"/><Relationship Id="rId19" Type="http://schemas.openxmlformats.org/officeDocument/2006/relationships/image" Target="../media/image36.png"/><Relationship Id="rId4" Type="http://schemas.openxmlformats.org/officeDocument/2006/relationships/diagramQuickStyle" Target="../diagrams/quickStyle9.xml"/><Relationship Id="rId9" Type="http://schemas.openxmlformats.org/officeDocument/2006/relationships/image" Target="../media/image31.png"/><Relationship Id="rId14" Type="http://schemas.openxmlformats.org/officeDocument/2006/relationships/image" Target="../media/image59.svg"/><Relationship Id="rId22" Type="http://schemas.openxmlformats.org/officeDocument/2006/relationships/image" Target="../media/image6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18" Type="http://schemas.openxmlformats.org/officeDocument/2006/relationships/image" Target="../media/image14.png"/><Relationship Id="rId3" Type="http://schemas.openxmlformats.org/officeDocument/2006/relationships/diagramData" Target="../diagrams/data7.xml"/><Relationship Id="rId21" Type="http://schemas.openxmlformats.org/officeDocument/2006/relationships/image" Target="../media/image25.svg"/><Relationship Id="rId7" Type="http://schemas.microsoft.com/office/2007/relationships/diagramDrawing" Target="../diagrams/drawing7.xml"/><Relationship Id="rId12" Type="http://schemas.openxmlformats.org/officeDocument/2006/relationships/image" Target="../media/image11.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image" Target="../media/image15.svg"/><Relationship Id="rId24" Type="http://schemas.openxmlformats.org/officeDocument/2006/relationships/image" Target="../media/image17.png"/><Relationship Id="rId5" Type="http://schemas.openxmlformats.org/officeDocument/2006/relationships/diagramQuickStyle" Target="../diagrams/quickStyle7.xml"/><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0.png"/><Relationship Id="rId19" Type="http://schemas.openxmlformats.org/officeDocument/2006/relationships/image" Target="../media/image23.svg"/><Relationship Id="rId4" Type="http://schemas.openxmlformats.org/officeDocument/2006/relationships/diagramLayout" Target="../diagrams/layout7.xml"/><Relationship Id="rId9" Type="http://schemas.openxmlformats.org/officeDocument/2006/relationships/image" Target="../media/image13.svg"/><Relationship Id="rId14" Type="http://schemas.openxmlformats.org/officeDocument/2006/relationships/image" Target="../media/image12.pn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ee of knowledge and life growing on soil from big archive open textbook with creative freehand doodle drawing on wooden table Tree of knowledge and life growing on soil from big archive open textbook with creative freehand doodle drawing on wooden table Origins Stock Photo">
            <a:extLst>
              <a:ext uri="{FF2B5EF4-FFF2-40B4-BE49-F238E27FC236}">
                <a16:creationId xmlns:a16="http://schemas.microsoft.com/office/drawing/2014/main" xmlns="" id="{C24FB602-3A23-4228-970A-811E220A77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04" t="6402" r="29489" b="-2"/>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xmlns="" id="{FCD573B3-9A99-4B6D-BD35-08FAB99B6995}"/>
              </a:ext>
            </a:extLst>
          </p:cNvPr>
          <p:cNvSpPr txBox="1">
            <a:spLocks/>
          </p:cNvSpPr>
          <p:nvPr/>
        </p:nvSpPr>
        <p:spPr>
          <a:xfrm>
            <a:off x="685800" y="3717865"/>
            <a:ext cx="4419600" cy="74606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Generating knowledge and communicating the evidence base to influence policy , practitioners and decision makers </a:t>
            </a:r>
            <a:endParaRPr lang="en-US" sz="2800" b="1" dirty="0"/>
          </a:p>
        </p:txBody>
      </p:sp>
      <p:sp>
        <p:nvSpPr>
          <p:cNvPr id="5" name="Title 4">
            <a:extLst>
              <a:ext uri="{FF2B5EF4-FFF2-40B4-BE49-F238E27FC236}">
                <a16:creationId xmlns:a16="http://schemas.microsoft.com/office/drawing/2014/main" xmlns="" id="{BB91EABE-1945-4AA5-B541-07FABA0C0E5A}"/>
              </a:ext>
            </a:extLst>
          </p:cNvPr>
          <p:cNvSpPr>
            <a:spLocks noGrp="1"/>
          </p:cNvSpPr>
          <p:nvPr>
            <p:ph type="ctrTitle"/>
          </p:nvPr>
        </p:nvSpPr>
        <p:spPr>
          <a:xfrm>
            <a:off x="25940" y="5830445"/>
            <a:ext cx="5392221" cy="979424"/>
          </a:xfrm>
        </p:spPr>
        <p:txBody>
          <a:bodyPr>
            <a:noAutofit/>
          </a:bodyPr>
          <a:lstStyle/>
          <a:p>
            <a:r>
              <a:rPr lang="en-US" sz="2400" dirty="0"/>
              <a:t/>
            </a:r>
            <a:br>
              <a:rPr lang="en-US" sz="2400" dirty="0"/>
            </a:br>
            <a:r>
              <a:rPr lang="en-US" sz="2400" dirty="0"/>
              <a:t/>
            </a:r>
            <a:br>
              <a:rPr lang="en-US" sz="2400" dirty="0"/>
            </a:br>
            <a:endParaRPr lang="en-GB" sz="2400" dirty="0"/>
          </a:p>
        </p:txBody>
      </p:sp>
      <p:pic>
        <p:nvPicPr>
          <p:cNvPr id="9" name="Picture 8">
            <a:extLst>
              <a:ext uri="{FF2B5EF4-FFF2-40B4-BE49-F238E27FC236}">
                <a16:creationId xmlns:a16="http://schemas.microsoft.com/office/drawing/2014/main" xmlns="" id="{33702886-3C42-47E7-9442-1BDBF44A4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293" y="0"/>
            <a:ext cx="1428750" cy="1428750"/>
          </a:xfrm>
          <a:prstGeom prst="rect">
            <a:avLst/>
          </a:prstGeom>
        </p:spPr>
      </p:pic>
      <p:pic>
        <p:nvPicPr>
          <p:cNvPr id="10" name="Picture 9">
            <a:extLst>
              <a:ext uri="{FF2B5EF4-FFF2-40B4-BE49-F238E27FC236}">
                <a16:creationId xmlns:a16="http://schemas.microsoft.com/office/drawing/2014/main" xmlns="" id="{DEF9FF32-950F-4D45-AB36-C1B3926A2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29" y="212363"/>
            <a:ext cx="3362871" cy="990898"/>
          </a:xfrm>
          <a:prstGeom prst="rect">
            <a:avLst/>
          </a:prstGeom>
        </p:spPr>
      </p:pic>
      <p:pic>
        <p:nvPicPr>
          <p:cNvPr id="11" name="Picture 10">
            <a:extLst>
              <a:ext uri="{FF2B5EF4-FFF2-40B4-BE49-F238E27FC236}">
                <a16:creationId xmlns:a16="http://schemas.microsoft.com/office/drawing/2014/main" xmlns="" id="{19BE5F4D-818E-4FA8-A3E0-1EC6636320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729" y="5108704"/>
            <a:ext cx="720725" cy="1701165"/>
          </a:xfrm>
          <a:prstGeom prst="rect">
            <a:avLst/>
          </a:prstGeom>
        </p:spPr>
      </p:pic>
      <p:pic>
        <p:nvPicPr>
          <p:cNvPr id="12" name="Picture 11">
            <a:extLst>
              <a:ext uri="{FF2B5EF4-FFF2-40B4-BE49-F238E27FC236}">
                <a16:creationId xmlns:a16="http://schemas.microsoft.com/office/drawing/2014/main" xmlns="" id="{CF6C46B0-BF75-408E-A1E4-78AD641A97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640" y="5162540"/>
            <a:ext cx="1483360" cy="1695450"/>
          </a:xfrm>
          <a:prstGeom prst="rect">
            <a:avLst/>
          </a:prstGeom>
        </p:spPr>
      </p:pic>
    </p:spTree>
    <p:extLst>
      <p:ext uri="{BB962C8B-B14F-4D97-AF65-F5344CB8AC3E}">
        <p14:creationId xmlns:p14="http://schemas.microsoft.com/office/powerpoint/2010/main" val="304349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00B79-F08C-464E-A989-7E1F73C958ED}"/>
              </a:ext>
            </a:extLst>
          </p:cNvPr>
          <p:cNvSpPr>
            <a:spLocks noGrp="1"/>
          </p:cNvSpPr>
          <p:nvPr>
            <p:ph type="title"/>
          </p:nvPr>
        </p:nvSpPr>
        <p:spPr>
          <a:xfrm>
            <a:off x="914399" y="365127"/>
            <a:ext cx="7602142" cy="549274"/>
          </a:xfrm>
        </p:spPr>
        <p:txBody>
          <a:bodyPr/>
          <a:lstStyle/>
          <a:p>
            <a:r>
              <a:rPr lang="en-US" dirty="0"/>
              <a:t>Main challenges…</a:t>
            </a:r>
            <a:endParaRPr lang="en-GB" dirty="0"/>
          </a:p>
        </p:txBody>
      </p:sp>
      <p:pic>
        <p:nvPicPr>
          <p:cNvPr id="6" name="Picture 5">
            <a:extLst>
              <a:ext uri="{FF2B5EF4-FFF2-40B4-BE49-F238E27FC236}">
                <a16:creationId xmlns:a16="http://schemas.microsoft.com/office/drawing/2014/main" xmlns="" id="{B16DA0A0-942D-4477-998A-292C0BA75DD5}"/>
              </a:ext>
            </a:extLst>
          </p:cNvPr>
          <p:cNvPicPr>
            <a:picLocks noChangeAspect="1"/>
          </p:cNvPicPr>
          <p:nvPr/>
        </p:nvPicPr>
        <p:blipFill>
          <a:blip r:embed="rId2"/>
          <a:stretch>
            <a:fillRect/>
          </a:stretch>
        </p:blipFill>
        <p:spPr>
          <a:xfrm>
            <a:off x="1104896" y="1213565"/>
            <a:ext cx="1104903" cy="951759"/>
          </a:xfrm>
          <a:prstGeom prst="rect">
            <a:avLst/>
          </a:prstGeom>
        </p:spPr>
      </p:pic>
      <p:sp>
        <p:nvSpPr>
          <p:cNvPr id="8" name="Content Placeholder 7">
            <a:extLst>
              <a:ext uri="{FF2B5EF4-FFF2-40B4-BE49-F238E27FC236}">
                <a16:creationId xmlns:a16="http://schemas.microsoft.com/office/drawing/2014/main" xmlns="" id="{DFC1BC1E-13FF-432C-A238-2656C703AF01}"/>
              </a:ext>
            </a:extLst>
          </p:cNvPr>
          <p:cNvSpPr>
            <a:spLocks noGrp="1"/>
          </p:cNvSpPr>
          <p:nvPr>
            <p:ph sz="half" idx="2"/>
          </p:nvPr>
        </p:nvSpPr>
        <p:spPr>
          <a:xfrm>
            <a:off x="2781300" y="1454131"/>
            <a:ext cx="3868340" cy="608271"/>
          </a:xfrm>
        </p:spPr>
        <p:txBody>
          <a:bodyPr>
            <a:normAutofit fontScale="92500"/>
          </a:bodyPr>
          <a:lstStyle/>
          <a:p>
            <a:pPr marL="0" indent="0">
              <a:buNone/>
            </a:pPr>
            <a:r>
              <a:rPr lang="en-US" dirty="0"/>
              <a:t>No culture of Going to Think tanks</a:t>
            </a:r>
            <a:endParaRPr lang="en-GB" dirty="0"/>
          </a:p>
        </p:txBody>
      </p:sp>
      <p:pic>
        <p:nvPicPr>
          <p:cNvPr id="1028" name="Picture 4">
            <a:extLst>
              <a:ext uri="{FF2B5EF4-FFF2-40B4-BE49-F238E27FC236}">
                <a16:creationId xmlns:a16="http://schemas.microsoft.com/office/drawing/2014/main" xmlns="" id="{AB0F1705-D579-4E50-A464-37600D7C3A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94" y="3915935"/>
            <a:ext cx="990600" cy="101366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7">
            <a:extLst>
              <a:ext uri="{FF2B5EF4-FFF2-40B4-BE49-F238E27FC236}">
                <a16:creationId xmlns:a16="http://schemas.microsoft.com/office/drawing/2014/main" xmlns="" id="{7D2A9B6B-7A40-48ED-82EE-BC5887F86202}"/>
              </a:ext>
            </a:extLst>
          </p:cNvPr>
          <p:cNvSpPr txBox="1">
            <a:spLocks/>
          </p:cNvSpPr>
          <p:nvPr/>
        </p:nvSpPr>
        <p:spPr>
          <a:xfrm>
            <a:off x="2930236" y="4191000"/>
            <a:ext cx="3868340" cy="6082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Duplication of efforts</a:t>
            </a:r>
            <a:endParaRPr lang="en-GB" dirty="0"/>
          </a:p>
        </p:txBody>
      </p:sp>
      <p:pic>
        <p:nvPicPr>
          <p:cNvPr id="13" name="Graphic 12" descr="Research with solid fill">
            <a:extLst>
              <a:ext uri="{FF2B5EF4-FFF2-40B4-BE49-F238E27FC236}">
                <a16:creationId xmlns:a16="http://schemas.microsoft.com/office/drawing/2014/main" xmlns="" id="{060316E8-18BE-4690-A53A-0BC07E0A23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04894" y="2685682"/>
            <a:ext cx="1104903" cy="942418"/>
          </a:xfrm>
          <a:prstGeom prst="rect">
            <a:avLst/>
          </a:prstGeom>
        </p:spPr>
      </p:pic>
      <p:sp>
        <p:nvSpPr>
          <p:cNvPr id="17" name="Content Placeholder 7">
            <a:extLst>
              <a:ext uri="{FF2B5EF4-FFF2-40B4-BE49-F238E27FC236}">
                <a16:creationId xmlns:a16="http://schemas.microsoft.com/office/drawing/2014/main" xmlns="" id="{A048DAD2-78C7-4746-AC74-0B2494EE8F8B}"/>
              </a:ext>
            </a:extLst>
          </p:cNvPr>
          <p:cNvSpPr txBox="1">
            <a:spLocks/>
          </p:cNvSpPr>
          <p:nvPr/>
        </p:nvSpPr>
        <p:spPr>
          <a:xfrm>
            <a:off x="2895600" y="2878456"/>
            <a:ext cx="3868340" cy="6082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Availability of credible data</a:t>
            </a:r>
            <a:endParaRPr lang="en-GB" dirty="0"/>
          </a:p>
        </p:txBody>
      </p:sp>
      <p:pic>
        <p:nvPicPr>
          <p:cNvPr id="4" name="Graphic 3" descr="Pandemic exponential curve bar graph outline">
            <a:extLst>
              <a:ext uri="{FF2B5EF4-FFF2-40B4-BE49-F238E27FC236}">
                <a16:creationId xmlns:a16="http://schemas.microsoft.com/office/drawing/2014/main" xmlns="" id="{8C506A9B-3A8A-4512-8E41-91D6FB1BF73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4876" y="5399381"/>
            <a:ext cx="1257306" cy="1257306"/>
          </a:xfrm>
          <a:prstGeom prst="rect">
            <a:avLst/>
          </a:prstGeom>
        </p:spPr>
      </p:pic>
      <p:sp>
        <p:nvSpPr>
          <p:cNvPr id="11" name="Content Placeholder 7">
            <a:extLst>
              <a:ext uri="{FF2B5EF4-FFF2-40B4-BE49-F238E27FC236}">
                <a16:creationId xmlns:a16="http://schemas.microsoft.com/office/drawing/2014/main" xmlns="" id="{9BB6D0B1-DE08-4694-BD38-6ECF76C108E9}"/>
              </a:ext>
            </a:extLst>
          </p:cNvPr>
          <p:cNvSpPr txBox="1">
            <a:spLocks/>
          </p:cNvSpPr>
          <p:nvPr/>
        </p:nvSpPr>
        <p:spPr>
          <a:xfrm>
            <a:off x="2904836" y="5723898"/>
            <a:ext cx="3868340" cy="60827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Limited use of other tools such as </a:t>
            </a:r>
            <a:r>
              <a:rPr lang="en-US" dirty="0" err="1"/>
              <a:t>infographs</a:t>
            </a:r>
            <a:r>
              <a:rPr lang="en-US" dirty="0"/>
              <a:t>, videos ,audios, </a:t>
            </a:r>
            <a:r>
              <a:rPr lang="en-US" dirty="0" err="1"/>
              <a:t>etc</a:t>
            </a:r>
            <a:r>
              <a:rPr lang="en-US" dirty="0"/>
              <a:t> .</a:t>
            </a:r>
            <a:endParaRPr lang="en-GB" dirty="0"/>
          </a:p>
        </p:txBody>
      </p:sp>
    </p:spTree>
    <p:extLst>
      <p:ext uri="{BB962C8B-B14F-4D97-AF65-F5344CB8AC3E}">
        <p14:creationId xmlns:p14="http://schemas.microsoft.com/office/powerpoint/2010/main" val="49451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762000"/>
            <a:ext cx="4562272" cy="533400"/>
          </a:xfrm>
        </p:spPr>
        <p:txBody>
          <a:bodyPr>
            <a:normAutofit fontScale="90000"/>
          </a:bodyPr>
          <a:lstStyle/>
          <a:p>
            <a:pPr algn="ctr"/>
            <a:r>
              <a:rPr lang="en-US" sz="2800" b="1" dirty="0"/>
              <a:t/>
            </a:r>
            <a:br>
              <a:rPr lang="en-US" sz="2800" b="1" dirty="0"/>
            </a:br>
            <a:r>
              <a:rPr lang="en-US" sz="2800" b="1" dirty="0"/>
              <a:t/>
            </a:r>
            <a:br>
              <a:rPr lang="en-US" sz="2800" b="1" dirty="0"/>
            </a:br>
            <a:r>
              <a:rPr lang="en-US" sz="2800" b="1" dirty="0"/>
              <a:t>Possible solutions</a:t>
            </a:r>
            <a:br>
              <a:rPr lang="en-US" sz="2800" b="1" dirty="0"/>
            </a:br>
            <a:r>
              <a:rPr lang="en-US" sz="2800" dirty="0"/>
              <a:t/>
            </a:r>
            <a:br>
              <a:rPr lang="en-US" sz="2800" dirty="0"/>
            </a:br>
            <a:endParaRPr lang="en-US" sz="2200" b="1" dirty="0"/>
          </a:p>
        </p:txBody>
      </p:sp>
      <p:graphicFrame>
        <p:nvGraphicFramePr>
          <p:cNvPr id="8" name="Content Placeholder 3">
            <a:extLst>
              <a:ext uri="{FF2B5EF4-FFF2-40B4-BE49-F238E27FC236}">
                <a16:creationId xmlns:a16="http://schemas.microsoft.com/office/drawing/2014/main" xmlns="" id="{526B2347-B38E-7EED-2EDD-1B9441B435DB}"/>
              </a:ext>
            </a:extLst>
          </p:cNvPr>
          <p:cNvGraphicFramePr>
            <a:graphicFrameLocks noGrp="1"/>
          </p:cNvGraphicFramePr>
          <p:nvPr>
            <p:ph sz="half" idx="2"/>
            <p:extLst>
              <p:ext uri="{D42A27DB-BD31-4B8C-83A1-F6EECF244321}">
                <p14:modId xmlns:p14="http://schemas.microsoft.com/office/powerpoint/2010/main" val="1635337867"/>
              </p:ext>
            </p:extLst>
          </p:nvPr>
        </p:nvGraphicFramePr>
        <p:xfrm>
          <a:off x="457200" y="1447800"/>
          <a:ext cx="84582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478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b="1"/>
              <a:t>3. Strategy to Bridge the Gap</a:t>
            </a:r>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E9F8BB95-C917-EAB5-B637-E7528A0F7B21}"/>
              </a:ext>
            </a:extLst>
          </p:cNvPr>
          <p:cNvGraphicFramePr>
            <a:graphicFrameLocks noGrp="1"/>
          </p:cNvGraphicFramePr>
          <p:nvPr>
            <p:ph idx="1"/>
            <p:extLst>
              <p:ext uri="{D42A27DB-BD31-4B8C-83A1-F6EECF244321}">
                <p14:modId xmlns:p14="http://schemas.microsoft.com/office/powerpoint/2010/main" val="256564822"/>
              </p:ext>
            </p:extLst>
          </p:nvPr>
        </p:nvGraphicFramePr>
        <p:xfrm>
          <a:off x="482600" y="1219200"/>
          <a:ext cx="8178799" cy="539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Meeting outline">
            <a:extLst>
              <a:ext uri="{FF2B5EF4-FFF2-40B4-BE49-F238E27FC236}">
                <a16:creationId xmlns:a16="http://schemas.microsoft.com/office/drawing/2014/main" xmlns="" id="{7CA3D1CE-E56B-4B54-AA31-E053223B3E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100944" y="1261167"/>
            <a:ext cx="914400" cy="914400"/>
          </a:xfrm>
          <a:prstGeom prst="rect">
            <a:avLst/>
          </a:prstGeom>
        </p:spPr>
      </p:pic>
      <p:pic>
        <p:nvPicPr>
          <p:cNvPr id="12" name="Graphic 11" descr="Boardroom with solid fill">
            <a:extLst>
              <a:ext uri="{FF2B5EF4-FFF2-40B4-BE49-F238E27FC236}">
                <a16:creationId xmlns:a16="http://schemas.microsoft.com/office/drawing/2014/main" xmlns="" id="{88DF85E0-9E1D-43D1-80CE-60398B6FDA6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960501" y="1293239"/>
            <a:ext cx="914400" cy="914400"/>
          </a:xfrm>
          <a:prstGeom prst="rect">
            <a:avLst/>
          </a:prstGeom>
        </p:spPr>
      </p:pic>
      <p:pic>
        <p:nvPicPr>
          <p:cNvPr id="16" name="Graphic 15" descr="Document with solid fill">
            <a:extLst>
              <a:ext uri="{FF2B5EF4-FFF2-40B4-BE49-F238E27FC236}">
                <a16:creationId xmlns:a16="http://schemas.microsoft.com/office/drawing/2014/main" xmlns="" id="{D79951D0-B7E3-49E0-B8FC-BD4DD61D35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114799" y="3134812"/>
            <a:ext cx="914400" cy="914400"/>
          </a:xfrm>
          <a:prstGeom prst="rect">
            <a:avLst/>
          </a:prstGeom>
        </p:spPr>
      </p:pic>
      <p:pic>
        <p:nvPicPr>
          <p:cNvPr id="19" name="Graphic 18" descr="Gears outline">
            <a:extLst>
              <a:ext uri="{FF2B5EF4-FFF2-40B4-BE49-F238E27FC236}">
                <a16:creationId xmlns:a16="http://schemas.microsoft.com/office/drawing/2014/main" xmlns="" id="{40066E1D-6BFD-4FFA-BDF4-35418300A69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974733" y="3105105"/>
            <a:ext cx="914400" cy="914400"/>
          </a:xfrm>
          <a:prstGeom prst="rect">
            <a:avLst/>
          </a:prstGeom>
        </p:spPr>
      </p:pic>
      <p:pic>
        <p:nvPicPr>
          <p:cNvPr id="21" name="Graphic 20" descr="Packing Box Open outline">
            <a:extLst>
              <a:ext uri="{FF2B5EF4-FFF2-40B4-BE49-F238E27FC236}">
                <a16:creationId xmlns:a16="http://schemas.microsoft.com/office/drawing/2014/main" xmlns="" id="{853B99F1-9EA2-4D04-9EC5-0B387F62614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268996" y="4972078"/>
            <a:ext cx="914400" cy="914400"/>
          </a:xfrm>
          <a:prstGeom prst="rect">
            <a:avLst/>
          </a:prstGeom>
        </p:spPr>
      </p:pic>
      <p:pic>
        <p:nvPicPr>
          <p:cNvPr id="25" name="Graphic 24" descr="Open book outline">
            <a:extLst>
              <a:ext uri="{FF2B5EF4-FFF2-40B4-BE49-F238E27FC236}">
                <a16:creationId xmlns:a16="http://schemas.microsoft.com/office/drawing/2014/main" xmlns="" id="{39D7E169-BA7E-4555-828A-EBDFCAE30BF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4114799" y="4951296"/>
            <a:ext cx="914400" cy="914400"/>
          </a:xfrm>
          <a:prstGeom prst="rect">
            <a:avLst/>
          </a:prstGeom>
        </p:spPr>
      </p:pic>
      <p:pic>
        <p:nvPicPr>
          <p:cNvPr id="27" name="Graphic 26" descr="Books on shelf outline">
            <a:extLst>
              <a:ext uri="{FF2B5EF4-FFF2-40B4-BE49-F238E27FC236}">
                <a16:creationId xmlns:a16="http://schemas.microsoft.com/office/drawing/2014/main" xmlns="" id="{1E27F5E3-90C8-40E7-9D9F-D97E386EF02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269099" y="1310762"/>
            <a:ext cx="914400" cy="914400"/>
          </a:xfrm>
          <a:prstGeom prst="rect">
            <a:avLst/>
          </a:prstGeom>
        </p:spPr>
      </p:pic>
      <p:pic>
        <p:nvPicPr>
          <p:cNvPr id="29" name="Graphic 28" descr="Circles with arrows outline">
            <a:extLst>
              <a:ext uri="{FF2B5EF4-FFF2-40B4-BE49-F238E27FC236}">
                <a16:creationId xmlns:a16="http://schemas.microsoft.com/office/drawing/2014/main" xmlns="" id="{B210BB33-33E4-4176-AE93-382954FAC8B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269099" y="3122628"/>
            <a:ext cx="914400" cy="914400"/>
          </a:xfrm>
          <a:prstGeom prst="rect">
            <a:avLst/>
          </a:prstGeom>
        </p:spPr>
      </p:pic>
      <p:pic>
        <p:nvPicPr>
          <p:cNvPr id="4" name="Graphic 3" descr="Teepee with solid fill">
            <a:extLst>
              <a:ext uri="{FF2B5EF4-FFF2-40B4-BE49-F238E27FC236}">
                <a16:creationId xmlns:a16="http://schemas.microsoft.com/office/drawing/2014/main" xmlns="" id="{4263306E-EC91-4806-A833-A8B09DB887E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960501" y="5057097"/>
            <a:ext cx="914400" cy="914400"/>
          </a:xfrm>
          <a:prstGeom prst="rect">
            <a:avLst/>
          </a:prstGeom>
        </p:spPr>
      </p:pic>
    </p:spTree>
    <p:extLst>
      <p:ext uri="{BB962C8B-B14F-4D97-AF65-F5344CB8AC3E}">
        <p14:creationId xmlns:p14="http://schemas.microsoft.com/office/powerpoint/2010/main" val="14630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7749B-1332-4772-BF7F-807B4EE1720F}"/>
              </a:ext>
            </a:extLst>
          </p:cNvPr>
          <p:cNvSpPr>
            <a:spLocks noGrp="1"/>
          </p:cNvSpPr>
          <p:nvPr>
            <p:ph type="title"/>
          </p:nvPr>
        </p:nvSpPr>
        <p:spPr/>
        <p:txBody>
          <a:bodyPr/>
          <a:lstStyle/>
          <a:p>
            <a:r>
              <a:rPr lang="en-US" dirty="0"/>
              <a:t>Strategy to bridge the gap</a:t>
            </a:r>
            <a:endParaRPr lang="en-GB" dirty="0"/>
          </a:p>
        </p:txBody>
      </p:sp>
      <p:sp>
        <p:nvSpPr>
          <p:cNvPr id="5" name="Rectangle 4">
            <a:extLst>
              <a:ext uri="{FF2B5EF4-FFF2-40B4-BE49-F238E27FC236}">
                <a16:creationId xmlns:a16="http://schemas.microsoft.com/office/drawing/2014/main" xmlns="" id="{8ED88C59-9AE3-4E03-AEA3-A79919047492}"/>
              </a:ext>
            </a:extLst>
          </p:cNvPr>
          <p:cNvSpPr/>
          <p:nvPr/>
        </p:nvSpPr>
        <p:spPr>
          <a:xfrm>
            <a:off x="838200" y="3857169"/>
            <a:ext cx="166545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Academic/Research Institutes</a:t>
            </a:r>
            <a:endParaRPr lang="en-GB" sz="1400" dirty="0"/>
          </a:p>
        </p:txBody>
      </p:sp>
      <p:sp>
        <p:nvSpPr>
          <p:cNvPr id="6" name="Rectangle 5">
            <a:extLst>
              <a:ext uri="{FF2B5EF4-FFF2-40B4-BE49-F238E27FC236}">
                <a16:creationId xmlns:a16="http://schemas.microsoft.com/office/drawing/2014/main" xmlns="" id="{169483EF-D35D-43CB-BC7F-B9ADA4992E4F}"/>
              </a:ext>
            </a:extLst>
          </p:cNvPr>
          <p:cNvSpPr/>
          <p:nvPr/>
        </p:nvSpPr>
        <p:spPr>
          <a:xfrm>
            <a:off x="838200" y="2293144"/>
            <a:ext cx="166545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Sector ministries</a:t>
            </a:r>
            <a:endParaRPr lang="en-GB" dirty="0"/>
          </a:p>
        </p:txBody>
      </p:sp>
      <p:sp>
        <p:nvSpPr>
          <p:cNvPr id="8" name="Rectangle 7">
            <a:extLst>
              <a:ext uri="{FF2B5EF4-FFF2-40B4-BE49-F238E27FC236}">
                <a16:creationId xmlns:a16="http://schemas.microsoft.com/office/drawing/2014/main" xmlns="" id="{C3D619D8-FC5D-4660-B595-EBEDE82FC031}"/>
              </a:ext>
            </a:extLst>
          </p:cNvPr>
          <p:cNvSpPr/>
          <p:nvPr/>
        </p:nvSpPr>
        <p:spPr>
          <a:xfrm>
            <a:off x="838200" y="4971138"/>
            <a:ext cx="1665456"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Int’l collaborators</a:t>
            </a:r>
            <a:endParaRPr lang="en-GB" dirty="0"/>
          </a:p>
        </p:txBody>
      </p:sp>
      <p:sp>
        <p:nvSpPr>
          <p:cNvPr id="9" name="Rectangle: Rounded Corners 8">
            <a:extLst>
              <a:ext uri="{FF2B5EF4-FFF2-40B4-BE49-F238E27FC236}">
                <a16:creationId xmlns:a16="http://schemas.microsoft.com/office/drawing/2014/main" xmlns="" id="{5A5C6CEC-001D-46DE-9332-02B32C05720F}"/>
              </a:ext>
            </a:extLst>
          </p:cNvPr>
          <p:cNvSpPr/>
          <p:nvPr/>
        </p:nvSpPr>
        <p:spPr>
          <a:xfrm>
            <a:off x="3808379" y="3695700"/>
            <a:ext cx="2438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Knowledge /Research Packaging Unit (translate science to policy)</a:t>
            </a:r>
            <a:endParaRPr lang="en-GB" dirty="0"/>
          </a:p>
        </p:txBody>
      </p:sp>
      <p:sp>
        <p:nvSpPr>
          <p:cNvPr id="10" name="Rectangle 9">
            <a:extLst>
              <a:ext uri="{FF2B5EF4-FFF2-40B4-BE49-F238E27FC236}">
                <a16:creationId xmlns:a16="http://schemas.microsoft.com/office/drawing/2014/main" xmlns="" id="{77FD9EDB-6CD0-4717-9309-8AB5B65D34F4}"/>
              </a:ext>
            </a:extLst>
          </p:cNvPr>
          <p:cNvSpPr/>
          <p:nvPr/>
        </p:nvSpPr>
        <p:spPr>
          <a:xfrm>
            <a:off x="7086599" y="2293144"/>
            <a:ext cx="1457124"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Makers</a:t>
            </a:r>
            <a:endParaRPr lang="en-GB" dirty="0"/>
          </a:p>
        </p:txBody>
      </p:sp>
      <p:sp>
        <p:nvSpPr>
          <p:cNvPr id="11" name="Rectangle 10">
            <a:extLst>
              <a:ext uri="{FF2B5EF4-FFF2-40B4-BE49-F238E27FC236}">
                <a16:creationId xmlns:a16="http://schemas.microsoft.com/office/drawing/2014/main" xmlns="" id="{0D773EDB-A5D5-4A88-9856-0C642E75603D}"/>
              </a:ext>
            </a:extLst>
          </p:cNvPr>
          <p:cNvSpPr/>
          <p:nvPr/>
        </p:nvSpPr>
        <p:spPr>
          <a:xfrm>
            <a:off x="7086600" y="3857981"/>
            <a:ext cx="14571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Int’l partners</a:t>
            </a:r>
            <a:endParaRPr lang="en-GB" dirty="0"/>
          </a:p>
        </p:txBody>
      </p:sp>
      <p:cxnSp>
        <p:nvCxnSpPr>
          <p:cNvPr id="13" name="Straight Connector 12">
            <a:extLst>
              <a:ext uri="{FF2B5EF4-FFF2-40B4-BE49-F238E27FC236}">
                <a16:creationId xmlns:a16="http://schemas.microsoft.com/office/drawing/2014/main" xmlns="" id="{BEE37354-F524-4422-8B48-664E21F20DBB}"/>
              </a:ext>
            </a:extLst>
          </p:cNvPr>
          <p:cNvCxnSpPr>
            <a:cxnSpLocks/>
          </p:cNvCxnSpPr>
          <p:nvPr/>
        </p:nvCxnSpPr>
        <p:spPr>
          <a:xfrm>
            <a:off x="2520273" y="2821173"/>
            <a:ext cx="1442127" cy="1026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6436871-C28A-4A2C-8C85-788F82E814F2}"/>
              </a:ext>
            </a:extLst>
          </p:cNvPr>
          <p:cNvCxnSpPr>
            <a:cxnSpLocks/>
            <a:endCxn id="9" idx="1"/>
          </p:cNvCxnSpPr>
          <p:nvPr/>
        </p:nvCxnSpPr>
        <p:spPr>
          <a:xfrm>
            <a:off x="2503656" y="4196978"/>
            <a:ext cx="1304723" cy="70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C22C956-61D4-4F6A-9F5C-84E2E20F39B5}"/>
              </a:ext>
            </a:extLst>
          </p:cNvPr>
          <p:cNvCxnSpPr>
            <a:cxnSpLocks/>
          </p:cNvCxnSpPr>
          <p:nvPr/>
        </p:nvCxnSpPr>
        <p:spPr>
          <a:xfrm flipV="1">
            <a:off x="2425835" y="4581069"/>
            <a:ext cx="1382544" cy="475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A78B8D9-6B91-45EB-BF3C-9D39E3C226E2}"/>
              </a:ext>
            </a:extLst>
          </p:cNvPr>
          <p:cNvCxnSpPr>
            <a:cxnSpLocks/>
            <a:endCxn id="10" idx="1"/>
          </p:cNvCxnSpPr>
          <p:nvPr/>
        </p:nvCxnSpPr>
        <p:spPr>
          <a:xfrm flipV="1">
            <a:off x="6172200" y="2559844"/>
            <a:ext cx="914399" cy="120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6378807-10CD-4489-89D2-B4DBC80E2842}"/>
              </a:ext>
            </a:extLst>
          </p:cNvPr>
          <p:cNvCxnSpPr>
            <a:cxnSpLocks/>
            <a:endCxn id="11" idx="1"/>
          </p:cNvCxnSpPr>
          <p:nvPr/>
        </p:nvCxnSpPr>
        <p:spPr>
          <a:xfrm>
            <a:off x="6264613" y="4136815"/>
            <a:ext cx="821987" cy="2596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5A46930A-3DD6-41BF-AAEA-7ED8FD45CBD0}"/>
              </a:ext>
            </a:extLst>
          </p:cNvPr>
          <p:cNvSpPr/>
          <p:nvPr/>
        </p:nvSpPr>
        <p:spPr>
          <a:xfrm>
            <a:off x="7086600" y="5035633"/>
            <a:ext cx="14571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 bodies</a:t>
            </a:r>
            <a:endParaRPr lang="en-GB" dirty="0"/>
          </a:p>
        </p:txBody>
      </p:sp>
      <p:cxnSp>
        <p:nvCxnSpPr>
          <p:cNvPr id="24" name="Straight Connector 23">
            <a:extLst>
              <a:ext uri="{FF2B5EF4-FFF2-40B4-BE49-F238E27FC236}">
                <a16:creationId xmlns:a16="http://schemas.microsoft.com/office/drawing/2014/main" xmlns="" id="{EBF7C457-89E2-4E05-8149-04942DF68234}"/>
              </a:ext>
            </a:extLst>
          </p:cNvPr>
          <p:cNvCxnSpPr>
            <a:cxnSpLocks/>
          </p:cNvCxnSpPr>
          <p:nvPr/>
        </p:nvCxnSpPr>
        <p:spPr>
          <a:xfrm>
            <a:off x="6236241" y="4232089"/>
            <a:ext cx="839821" cy="11049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6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b="1" dirty="0"/>
              <a:t>Recommendations</a:t>
            </a:r>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C26C8F87-92EB-8146-FCC3-D0CBB3D797C9}"/>
              </a:ext>
            </a:extLst>
          </p:cNvPr>
          <p:cNvGraphicFramePr>
            <a:graphicFrameLocks noGrp="1"/>
          </p:cNvGraphicFramePr>
          <p:nvPr>
            <p:ph idx="1"/>
            <p:extLst>
              <p:ext uri="{D42A27DB-BD31-4B8C-83A1-F6EECF244321}">
                <p14:modId xmlns:p14="http://schemas.microsoft.com/office/powerpoint/2010/main" val="1645777314"/>
              </p:ext>
            </p:extLst>
          </p:nvPr>
        </p:nvGraphicFramePr>
        <p:xfrm>
          <a:off x="269387" y="1295400"/>
          <a:ext cx="8392011" cy="497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19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Thank you!!</a:t>
            </a:r>
          </a:p>
        </p:txBody>
      </p:sp>
      <p:sp>
        <p:nvSpPr>
          <p:cNvPr id="3" name="Subtitle 2"/>
          <p:cNvSpPr>
            <a:spLocks noGrp="1"/>
          </p:cNvSpPr>
          <p:nvPr>
            <p:ph type="subTitle" idx="1"/>
          </p:nvPr>
        </p:nvSpPr>
        <p:spPr/>
        <p:txBody>
          <a:bodyPr/>
          <a:lstStyle/>
          <a:p>
            <a:pPr algn="ctr"/>
            <a:r>
              <a:rPr lang="en-US" dirty="0"/>
              <a:t>            </a:t>
            </a:r>
            <a:r>
              <a:rPr lang="en-US" sz="3200" dirty="0">
                <a:solidFill>
                  <a:srgbClr val="008000"/>
                </a:solidFill>
              </a:rPr>
              <a:t>Yitatek </a:t>
            </a:r>
            <a:r>
              <a:rPr lang="en-US" sz="3200" dirty="0" err="1">
                <a:solidFill>
                  <a:srgbClr val="008000"/>
                </a:solidFill>
              </a:rPr>
              <a:t>Kelemu</a:t>
            </a:r>
            <a:r>
              <a:rPr lang="en-US" sz="3200" dirty="0">
                <a:solidFill>
                  <a:srgbClr val="008000"/>
                </a:solidFill>
              </a:rPr>
              <a:t> </a:t>
            </a:r>
            <a:r>
              <a:rPr lang="en-US" sz="3200" dirty="0" err="1">
                <a:solidFill>
                  <a:srgbClr val="008000"/>
                </a:solidFill>
              </a:rPr>
              <a:t>Yitbarek</a:t>
            </a:r>
            <a:endParaRPr lang="en-US" sz="3200" dirty="0">
              <a:solidFill>
                <a:srgbClr val="008000"/>
              </a:solidFill>
            </a:endParaRPr>
          </a:p>
          <a:p>
            <a:pPr algn="ctr"/>
            <a:r>
              <a:rPr lang="en-US" sz="3200" dirty="0">
                <a:solidFill>
                  <a:srgbClr val="008000"/>
                </a:solidFill>
              </a:rPr>
              <a:t>              yitatek@gmail.com</a:t>
            </a:r>
          </a:p>
        </p:txBody>
      </p:sp>
    </p:spTree>
    <p:extLst>
      <p:ext uri="{BB962C8B-B14F-4D97-AF65-F5344CB8AC3E}">
        <p14:creationId xmlns:p14="http://schemas.microsoft.com/office/powerpoint/2010/main" val="270947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700" b="1"/>
              <a:t>Outline</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ACE02EB0-E9C4-51EF-B661-E14143C0794E}"/>
              </a:ext>
            </a:extLst>
          </p:cNvPr>
          <p:cNvGraphicFramePr>
            <a:graphicFrameLocks noGrp="1"/>
          </p:cNvGraphicFramePr>
          <p:nvPr>
            <p:ph idx="1"/>
            <p:extLst>
              <p:ext uri="{D42A27DB-BD31-4B8C-83A1-F6EECF244321}">
                <p14:modId xmlns:p14="http://schemas.microsoft.com/office/powerpoint/2010/main" val="422339084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27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b="1"/>
              <a:t>Background</a:t>
            </a:r>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3155E5F4-EB46-730E-2A66-CCE91E09D6AF}"/>
              </a:ext>
            </a:extLst>
          </p:cNvPr>
          <p:cNvGraphicFramePr>
            <a:graphicFrameLocks noGrp="1"/>
          </p:cNvGraphicFramePr>
          <p:nvPr>
            <p:ph idx="1"/>
            <p:extLst>
              <p:ext uri="{D42A27DB-BD31-4B8C-83A1-F6EECF244321}">
                <p14:modId xmlns:p14="http://schemas.microsoft.com/office/powerpoint/2010/main" val="236493875"/>
              </p:ext>
            </p:extLst>
          </p:nvPr>
        </p:nvGraphicFramePr>
        <p:xfrm>
          <a:off x="202591" y="1474405"/>
          <a:ext cx="8458807" cy="5078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60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b="1"/>
              <a:t>Research – Policy linkage in Ethiopia</a:t>
            </a:r>
            <a:endParaRPr lang="en-US" sz="3100"/>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B0386A63-79CA-2B8B-007F-C794A996EE97}"/>
              </a:ext>
            </a:extLst>
          </p:cNvPr>
          <p:cNvGraphicFramePr>
            <a:graphicFrameLocks noGrp="1"/>
          </p:cNvGraphicFramePr>
          <p:nvPr>
            <p:ph idx="1"/>
            <p:extLst>
              <p:ext uri="{D42A27DB-BD31-4B8C-83A1-F6EECF244321}">
                <p14:modId xmlns:p14="http://schemas.microsoft.com/office/powerpoint/2010/main" val="25563416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2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dirty="0"/>
              <a:t>Research – Policy linkage in Ethiopia</a:t>
            </a:r>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14CE44BB-ADFB-6E52-1521-51A309EE5327}"/>
              </a:ext>
            </a:extLst>
          </p:cNvPr>
          <p:cNvGraphicFramePr>
            <a:graphicFrameLocks noGrp="1"/>
          </p:cNvGraphicFramePr>
          <p:nvPr>
            <p:ph idx="1"/>
            <p:extLst>
              <p:ext uri="{D42A27DB-BD31-4B8C-83A1-F6EECF244321}">
                <p14:modId xmlns:p14="http://schemas.microsoft.com/office/powerpoint/2010/main" val="1127362323"/>
              </p:ext>
            </p:extLst>
          </p:nvPr>
        </p:nvGraphicFramePr>
        <p:xfrm>
          <a:off x="482600" y="1371600"/>
          <a:ext cx="803275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27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6E34637-BBF7-4833-A606-A52E3D9BE31E}"/>
              </a:ext>
            </a:extLst>
          </p:cNvPr>
          <p:cNvSpPr>
            <a:spLocks noGrp="1"/>
          </p:cNvSpPr>
          <p:nvPr>
            <p:ph type="title"/>
          </p:nvPr>
        </p:nvSpPr>
        <p:spPr>
          <a:xfrm>
            <a:off x="482600" y="321734"/>
            <a:ext cx="8178799" cy="1135737"/>
          </a:xfrm>
        </p:spPr>
        <p:txBody>
          <a:bodyPr>
            <a:normAutofit/>
          </a:bodyPr>
          <a:lstStyle/>
          <a:p>
            <a:r>
              <a:rPr lang="en-US" sz="3100" dirty="0"/>
              <a:t>Main achievements/good practices </a:t>
            </a:r>
            <a:endParaRPr lang="en-GB" sz="3100" dirty="0"/>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A7908133-CF99-59EB-1483-1AC414A87AF9}"/>
              </a:ext>
            </a:extLst>
          </p:cNvPr>
          <p:cNvGraphicFramePr>
            <a:graphicFrameLocks noGrp="1"/>
          </p:cNvGraphicFramePr>
          <p:nvPr>
            <p:ph idx="1"/>
            <p:extLst>
              <p:ext uri="{D42A27DB-BD31-4B8C-83A1-F6EECF244321}">
                <p14:modId xmlns:p14="http://schemas.microsoft.com/office/powerpoint/2010/main" val="3124663861"/>
              </p:ext>
            </p:extLst>
          </p:nvPr>
        </p:nvGraphicFramePr>
        <p:xfrm>
          <a:off x="482601" y="1240168"/>
          <a:ext cx="8027491" cy="537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797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6E34637-BBF7-4833-A606-A52E3D9BE31E}"/>
              </a:ext>
            </a:extLst>
          </p:cNvPr>
          <p:cNvSpPr>
            <a:spLocks noGrp="1"/>
          </p:cNvSpPr>
          <p:nvPr>
            <p:ph type="title"/>
          </p:nvPr>
        </p:nvSpPr>
        <p:spPr>
          <a:xfrm>
            <a:off x="482600" y="321734"/>
            <a:ext cx="8178799" cy="1135737"/>
          </a:xfrm>
        </p:spPr>
        <p:txBody>
          <a:bodyPr>
            <a:normAutofit/>
          </a:bodyPr>
          <a:lstStyle/>
          <a:p>
            <a:r>
              <a:rPr lang="en-US" sz="3100" dirty="0"/>
              <a:t>Main achievements/good practices </a:t>
            </a:r>
            <a:endParaRPr lang="en-GB" sz="3100" dirty="0"/>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A7908133-CF99-59EB-1483-1AC414A87AF9}"/>
              </a:ext>
            </a:extLst>
          </p:cNvPr>
          <p:cNvGraphicFramePr>
            <a:graphicFrameLocks noGrp="1"/>
          </p:cNvGraphicFramePr>
          <p:nvPr>
            <p:ph idx="1"/>
            <p:extLst>
              <p:ext uri="{D42A27DB-BD31-4B8C-83A1-F6EECF244321}">
                <p14:modId xmlns:p14="http://schemas.microsoft.com/office/powerpoint/2010/main" val="3045205767"/>
              </p:ext>
            </p:extLst>
          </p:nvPr>
        </p:nvGraphicFramePr>
        <p:xfrm>
          <a:off x="482601" y="1371600"/>
          <a:ext cx="8027491" cy="524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54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22D17BA-FC6F-4DA0-A188-3F3FE491BC6F}"/>
              </a:ext>
            </a:extLst>
          </p:cNvPr>
          <p:cNvSpPr>
            <a:spLocks noGrp="1"/>
          </p:cNvSpPr>
          <p:nvPr>
            <p:ph type="title"/>
          </p:nvPr>
        </p:nvSpPr>
        <p:spPr>
          <a:xfrm>
            <a:off x="515125" y="1153572"/>
            <a:ext cx="2400300" cy="4461163"/>
          </a:xfrm>
        </p:spPr>
        <p:txBody>
          <a:bodyPr>
            <a:normAutofit/>
          </a:bodyPr>
          <a:lstStyle/>
          <a:p>
            <a:r>
              <a:rPr lang="en-US">
                <a:solidFill>
                  <a:srgbClr val="FFFFFF"/>
                </a:solidFill>
              </a:rPr>
              <a:t>Potential scalable practices</a:t>
            </a:r>
            <a:endParaRPr lang="en-GB">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27E69C74-8E0A-4740-982E-607B63930BAE}"/>
              </a:ext>
            </a:extLst>
          </p:cNvPr>
          <p:cNvSpPr>
            <a:spLocks noGrp="1"/>
          </p:cNvSpPr>
          <p:nvPr>
            <p:ph idx="1"/>
          </p:nvPr>
        </p:nvSpPr>
        <p:spPr>
          <a:xfrm>
            <a:off x="3335481" y="591344"/>
            <a:ext cx="5179868" cy="5585619"/>
          </a:xfrm>
        </p:spPr>
        <p:txBody>
          <a:bodyPr anchor="ctr">
            <a:normAutofit/>
          </a:bodyPr>
          <a:lstStyle/>
          <a:p>
            <a:r>
              <a:rPr lang="en-US" dirty="0"/>
              <a:t>Community based research </a:t>
            </a:r>
            <a:r>
              <a:rPr lang="en-US" dirty="0" err="1"/>
              <a:t>programmes</a:t>
            </a:r>
            <a:r>
              <a:rPr lang="en-US" dirty="0"/>
              <a:t> by Universities</a:t>
            </a:r>
          </a:p>
          <a:p>
            <a:r>
              <a:rPr lang="en-US" dirty="0"/>
              <a:t>Thematic research funds(currently funded by development partners)</a:t>
            </a:r>
          </a:p>
          <a:p>
            <a:r>
              <a:rPr lang="en-US" dirty="0"/>
              <a:t>Knowledge sharing platforms at Ethiopian Institute of Agriculture Research (EIAR)</a:t>
            </a:r>
          </a:p>
          <a:p>
            <a:r>
              <a:rPr lang="en-US" dirty="0"/>
              <a:t>Environment youth clubs as that of Ethiopian Biodiversity Institute (EBI)</a:t>
            </a:r>
          </a:p>
          <a:p>
            <a:r>
              <a:rPr lang="en-US" dirty="0"/>
              <a:t> ‘State of Ecosystem’ report by EBI</a:t>
            </a:r>
          </a:p>
          <a:p>
            <a:r>
              <a:rPr lang="en-US" dirty="0"/>
              <a:t>EPA newsletter</a:t>
            </a:r>
          </a:p>
          <a:p>
            <a:r>
              <a:rPr lang="en-US" dirty="0"/>
              <a:t> Good agriculture practices and resources from Ministry of Agriculture (</a:t>
            </a:r>
            <a:r>
              <a:rPr lang="en-US" dirty="0" err="1"/>
              <a:t>MoA</a:t>
            </a:r>
            <a:r>
              <a:rPr lang="en-US" dirty="0"/>
              <a:t>)</a:t>
            </a:r>
          </a:p>
          <a:p>
            <a:endParaRPr lang="en-GB" dirty="0"/>
          </a:p>
        </p:txBody>
      </p:sp>
    </p:spTree>
    <p:extLst>
      <p:ext uri="{BB962C8B-B14F-4D97-AF65-F5344CB8AC3E}">
        <p14:creationId xmlns:p14="http://schemas.microsoft.com/office/powerpoint/2010/main" val="425139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45A976A-8DE3-4B67-B94B-2044FDD12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EAAA1B9-2DDB-49C9-A037-A523D2F13C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576558" y="217060"/>
            <a:ext cx="7934706" cy="1188720"/>
          </a:xfrm>
        </p:spPr>
        <p:txBody>
          <a:bodyPr vert="horz" lIns="91440" tIns="45720" rIns="91440" bIns="45720" rtlCol="0" anchor="ctr">
            <a:normAutofit/>
          </a:bodyPr>
          <a:lstStyle/>
          <a:p>
            <a:pPr defTabSz="914400"/>
            <a:r>
              <a:rPr lang="en-US" sz="1900" b="1" kern="1200" dirty="0">
                <a:solidFill>
                  <a:schemeClr val="tx2"/>
                </a:solidFill>
                <a:latin typeface="+mj-lt"/>
                <a:ea typeface="+mj-ea"/>
                <a:cs typeface="+mj-cs"/>
              </a:rPr>
              <a:t/>
            </a:r>
            <a:br>
              <a:rPr lang="en-US" sz="1900" b="1" kern="1200" dirty="0">
                <a:solidFill>
                  <a:schemeClr val="tx2"/>
                </a:solidFill>
                <a:latin typeface="+mj-lt"/>
                <a:ea typeface="+mj-ea"/>
                <a:cs typeface="+mj-cs"/>
              </a:rPr>
            </a:br>
            <a:r>
              <a:rPr lang="en-US" sz="1900" b="1" kern="1200" dirty="0">
                <a:solidFill>
                  <a:schemeClr val="tx2"/>
                </a:solidFill>
                <a:latin typeface="+mj-lt"/>
                <a:ea typeface="+mj-ea"/>
                <a:cs typeface="+mj-cs"/>
              </a:rPr>
              <a:t/>
            </a:r>
            <a:br>
              <a:rPr lang="en-US" sz="1900" b="1" kern="1200" dirty="0">
                <a:solidFill>
                  <a:schemeClr val="tx2"/>
                </a:solidFill>
                <a:latin typeface="+mj-lt"/>
                <a:ea typeface="+mj-ea"/>
                <a:cs typeface="+mj-cs"/>
              </a:rPr>
            </a:br>
            <a:r>
              <a:rPr lang="en-US" sz="1900" b="1" kern="1200" dirty="0">
                <a:solidFill>
                  <a:schemeClr val="tx2"/>
                </a:solidFill>
                <a:latin typeface="+mj-lt"/>
                <a:ea typeface="+mj-ea"/>
                <a:cs typeface="+mj-cs"/>
              </a:rPr>
              <a:t> Main challenges in research-policy linkages</a:t>
            </a:r>
            <a:br>
              <a:rPr lang="en-US" sz="1900" b="1" kern="1200" dirty="0">
                <a:solidFill>
                  <a:schemeClr val="tx2"/>
                </a:solidFill>
                <a:latin typeface="+mj-lt"/>
                <a:ea typeface="+mj-ea"/>
                <a:cs typeface="+mj-cs"/>
              </a:rPr>
            </a:br>
            <a:endParaRPr lang="en-US" sz="1900" b="1" kern="1200" dirty="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xmlns="" id="{B441F8D5-EBCE-4FB9-91A9-3425971C1F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553998" y="473861"/>
            <a:ext cx="3142400" cy="2037604"/>
            <a:chOff x="-305" y="-4155"/>
            <a:chExt cx="2514948" cy="2174333"/>
          </a:xfrm>
        </p:grpSpPr>
        <p:sp>
          <p:nvSpPr>
            <p:cNvPr id="15" name="Freeform: Shape 14">
              <a:extLst>
                <a:ext uri="{FF2B5EF4-FFF2-40B4-BE49-F238E27FC236}">
                  <a16:creationId xmlns:a16="http://schemas.microsoft.com/office/drawing/2014/main" xmlns="" id="{9A5E80E2-35F9-41F3-A2B8-A2F17D956F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88BDEEE-0C30-49F3-8D05-B062EF890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F21E0C27-19E6-45DC-B154-493480207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xmlns="" id="{A3A55340-18E0-4A23-B406-BD1221643D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08701F99-7E4C-4B92-A4B5-307CDFB7A4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flipH="1">
            <a:off x="0" y="5047906"/>
            <a:ext cx="1809166" cy="1810094"/>
            <a:chOff x="-305" y="-1"/>
            <a:chExt cx="3832880" cy="2876136"/>
          </a:xfrm>
        </p:grpSpPr>
        <p:sp>
          <p:nvSpPr>
            <p:cNvPr id="21" name="Freeform: Shape 20">
              <a:extLst>
                <a:ext uri="{FF2B5EF4-FFF2-40B4-BE49-F238E27FC236}">
                  <a16:creationId xmlns:a16="http://schemas.microsoft.com/office/drawing/2014/main" xmlns="" id="{441E616B-C319-43C1-9A9C-A2074B2E8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CC86BD2B-CA73-48DF-9CC8-0152EA6B1B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59C1AA9D-3FCF-4B84-94D1-51F0E1517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1D7CE92F-1DE7-4252-A62C-77ACF8CF26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Content Placeholder 3">
            <a:extLst>
              <a:ext uri="{FF2B5EF4-FFF2-40B4-BE49-F238E27FC236}">
                <a16:creationId xmlns:a16="http://schemas.microsoft.com/office/drawing/2014/main" xmlns="" id="{7DBA6506-149C-FE54-D165-B3B2D779FCC6}"/>
              </a:ext>
            </a:extLst>
          </p:cNvPr>
          <p:cNvGraphicFramePr>
            <a:graphicFrameLocks noGrp="1"/>
          </p:cNvGraphicFramePr>
          <p:nvPr>
            <p:ph sz="half" idx="2"/>
            <p:extLst>
              <p:ext uri="{D42A27DB-BD31-4B8C-83A1-F6EECF244321}">
                <p14:modId xmlns:p14="http://schemas.microsoft.com/office/powerpoint/2010/main" val="2325407115"/>
              </p:ext>
            </p:extLst>
          </p:nvPr>
        </p:nvGraphicFramePr>
        <p:xfrm>
          <a:off x="47196" y="1379484"/>
          <a:ext cx="8907360" cy="529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Shield Tick outline">
            <a:extLst>
              <a:ext uri="{FF2B5EF4-FFF2-40B4-BE49-F238E27FC236}">
                <a16:creationId xmlns:a16="http://schemas.microsoft.com/office/drawing/2014/main" xmlns="" id="{A6AB483E-6962-401E-B5FE-9DDF60C288C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861394" y="5176703"/>
            <a:ext cx="914400" cy="914400"/>
          </a:xfrm>
          <a:prstGeom prst="rect">
            <a:avLst/>
          </a:prstGeom>
        </p:spPr>
      </p:pic>
      <p:pic>
        <p:nvPicPr>
          <p:cNvPr id="11" name="Graphic 10" descr="Construction Barricade outline">
            <a:extLst>
              <a:ext uri="{FF2B5EF4-FFF2-40B4-BE49-F238E27FC236}">
                <a16:creationId xmlns:a16="http://schemas.microsoft.com/office/drawing/2014/main" xmlns="" id="{964E4CCF-04A2-42CF-91C1-57275F95A7C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986663" y="5096932"/>
            <a:ext cx="914400" cy="914400"/>
          </a:xfrm>
          <a:prstGeom prst="rect">
            <a:avLst/>
          </a:prstGeom>
        </p:spPr>
      </p:pic>
      <p:pic>
        <p:nvPicPr>
          <p:cNvPr id="19" name="Graphic 18" descr="Seesaw with solid fill">
            <a:extLst>
              <a:ext uri="{FF2B5EF4-FFF2-40B4-BE49-F238E27FC236}">
                <a16:creationId xmlns:a16="http://schemas.microsoft.com/office/drawing/2014/main" xmlns="" id="{A187A497-0150-4113-99A8-971A8AA516F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858702" y="1305907"/>
            <a:ext cx="914400" cy="914400"/>
          </a:xfrm>
          <a:prstGeom prst="rect">
            <a:avLst/>
          </a:prstGeom>
        </p:spPr>
      </p:pic>
      <p:pic>
        <p:nvPicPr>
          <p:cNvPr id="26" name="Graphic 25" descr="Blueprint with solid fill">
            <a:extLst>
              <a:ext uri="{FF2B5EF4-FFF2-40B4-BE49-F238E27FC236}">
                <a16:creationId xmlns:a16="http://schemas.microsoft.com/office/drawing/2014/main" xmlns="" id="{BA83B17E-F816-42D5-AFA8-4F0388EF862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041290" y="5047905"/>
            <a:ext cx="914400" cy="914400"/>
          </a:xfrm>
          <a:prstGeom prst="rect">
            <a:avLst/>
          </a:prstGeom>
        </p:spPr>
      </p:pic>
      <p:pic>
        <p:nvPicPr>
          <p:cNvPr id="28" name="Graphic 27" descr="Head with gears outline">
            <a:extLst>
              <a:ext uri="{FF2B5EF4-FFF2-40B4-BE49-F238E27FC236}">
                <a16:creationId xmlns:a16="http://schemas.microsoft.com/office/drawing/2014/main" xmlns="" id="{6E2C9B2E-E648-4D87-A543-08490A77C3D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861394" y="3166920"/>
            <a:ext cx="914400" cy="914400"/>
          </a:xfrm>
          <a:prstGeom prst="rect">
            <a:avLst/>
          </a:prstGeom>
        </p:spPr>
      </p:pic>
      <p:pic>
        <p:nvPicPr>
          <p:cNvPr id="30" name="Graphic 29" descr="Box trolley with solid fill">
            <a:extLst>
              <a:ext uri="{FF2B5EF4-FFF2-40B4-BE49-F238E27FC236}">
                <a16:creationId xmlns:a16="http://schemas.microsoft.com/office/drawing/2014/main" xmlns="" id="{7278D5D4-6B7B-4A51-AB1D-4E90AD02A67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83954" y="3243376"/>
            <a:ext cx="914400" cy="914400"/>
          </a:xfrm>
          <a:prstGeom prst="rect">
            <a:avLst/>
          </a:prstGeom>
        </p:spPr>
      </p:pic>
      <p:pic>
        <p:nvPicPr>
          <p:cNvPr id="32" name="Graphic 31" descr="Business Growth with solid fill">
            <a:extLst>
              <a:ext uri="{FF2B5EF4-FFF2-40B4-BE49-F238E27FC236}">
                <a16:creationId xmlns:a16="http://schemas.microsoft.com/office/drawing/2014/main" xmlns="" id="{AA64A235-678A-4E26-918F-356FD98704E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996480" y="3126970"/>
            <a:ext cx="914400" cy="914400"/>
          </a:xfrm>
          <a:prstGeom prst="rect">
            <a:avLst/>
          </a:prstGeom>
        </p:spPr>
      </p:pic>
      <p:pic>
        <p:nvPicPr>
          <p:cNvPr id="34" name="Graphic 33" descr="Books with solid fill">
            <a:extLst>
              <a:ext uri="{FF2B5EF4-FFF2-40B4-BE49-F238E27FC236}">
                <a16:creationId xmlns:a16="http://schemas.microsoft.com/office/drawing/2014/main" xmlns="" id="{BE64B9DB-B05C-4F92-911E-80AF7444579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3986663" y="1405780"/>
            <a:ext cx="914400" cy="914400"/>
          </a:xfrm>
          <a:prstGeom prst="rect">
            <a:avLst/>
          </a:prstGeom>
        </p:spPr>
      </p:pic>
      <p:pic>
        <p:nvPicPr>
          <p:cNvPr id="36" name="Graphic 35" descr="Desk outline">
            <a:extLst>
              <a:ext uri="{FF2B5EF4-FFF2-40B4-BE49-F238E27FC236}">
                <a16:creationId xmlns:a16="http://schemas.microsoft.com/office/drawing/2014/main" xmlns="" id="{5DF8D60D-3F7C-44C0-8BC9-9EA50C4CC7F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1088591" y="1410178"/>
            <a:ext cx="914400" cy="914400"/>
          </a:xfrm>
          <a:prstGeom prst="rect">
            <a:avLst/>
          </a:prstGeom>
        </p:spPr>
      </p:pic>
    </p:spTree>
    <p:extLst>
      <p:ext uri="{BB962C8B-B14F-4D97-AF65-F5344CB8AC3E}">
        <p14:creationId xmlns:p14="http://schemas.microsoft.com/office/powerpoint/2010/main" val="165755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617</Words>
  <Application>Microsoft Office PowerPoint</Application>
  <PresentationFormat>On-screen Show (4:3)</PresentationFormat>
  <Paragraphs>134</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  </vt:lpstr>
      <vt:lpstr>Outline</vt:lpstr>
      <vt:lpstr>Background</vt:lpstr>
      <vt:lpstr>Research – Policy linkage in Ethiopia</vt:lpstr>
      <vt:lpstr>Research – Policy linkage in Ethiopia</vt:lpstr>
      <vt:lpstr>Main achievements/good practices </vt:lpstr>
      <vt:lpstr>Main achievements/good practices </vt:lpstr>
      <vt:lpstr>Potential scalable practices</vt:lpstr>
      <vt:lpstr>   Main challenges in research-policy linkages </vt:lpstr>
      <vt:lpstr>Main challenges…</vt:lpstr>
      <vt:lpstr>  Possible solutions  </vt:lpstr>
      <vt:lpstr>3. Strategy to Bridge the Gap</vt:lpstr>
      <vt:lpstr>Strategy to bridge the gap</vt:lpstr>
      <vt:lpstr>Recommendations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Climate Research - Policy Linkages in Ethiopia:</dc:title>
  <dc:creator>Yitatek</dc:creator>
  <cp:lastModifiedBy>Microsoft account</cp:lastModifiedBy>
  <cp:revision>29</cp:revision>
  <dcterms:created xsi:type="dcterms:W3CDTF">2017-06-30T08:15:30Z</dcterms:created>
  <dcterms:modified xsi:type="dcterms:W3CDTF">2022-04-12T02:22:33Z</dcterms:modified>
</cp:coreProperties>
</file>